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59" r:id="rId5"/>
    <p:sldId id="260" r:id="rId6"/>
    <p:sldId id="261" r:id="rId7"/>
    <p:sldId id="262" r:id="rId8"/>
    <p:sldId id="263" r:id="rId9"/>
    <p:sldId id="264" r:id="rId10"/>
    <p:sldId id="266" r:id="rId11"/>
    <p:sldId id="267" r:id="rId12"/>
    <p:sldId id="268" r:id="rId13"/>
    <p:sldId id="269" r:id="rId14"/>
    <p:sldId id="270" r:id="rId15"/>
    <p:sldId id="271" r:id="rId16"/>
    <p:sldId id="272" r:id="rId17"/>
    <p:sldId id="273" r:id="rId18"/>
    <p:sldId id="274" r:id="rId19"/>
    <p:sldId id="275" r:id="rId20"/>
    <p:sldId id="276" r:id="rId21"/>
    <p:sldId id="277" r:id="rId22"/>
    <p:sldId id="278" r:id="rId23"/>
    <p:sldId id="279" r:id="rId24"/>
    <p:sldId id="280" r:id="rId25"/>
    <p:sldId id="281" r:id="rId26"/>
    <p:sldId id="282" r:id="rId27"/>
    <p:sldId id="283" r:id="rId28"/>
    <p:sldId id="284" r:id="rId29"/>
    <p:sldId id="285" r:id="rId30"/>
    <p:sldId id="286" r:id="rId31"/>
    <p:sldId id="287" r:id="rId32"/>
    <p:sldId id="288" r:id="rId33"/>
    <p:sldId id="289" r:id="rId34"/>
    <p:sldId id="290" r:id="rId35"/>
    <p:sldId id="291" r:id="rId36"/>
    <p:sldId id="292" r:id="rId37"/>
    <p:sldId id="293" r:id="rId38"/>
    <p:sldId id="294" r:id="rId39"/>
    <p:sldId id="295" r:id="rId40"/>
    <p:sldId id="297" r:id="rId41"/>
    <p:sldId id="298" r:id="rId42"/>
    <p:sldId id="299" r:id="rId43"/>
    <p:sldId id="300" r:id="rId44"/>
    <p:sldId id="301" r:id="rId45"/>
    <p:sldId id="302" r:id="rId46"/>
    <p:sldId id="303" r:id="rId47"/>
    <p:sldId id="304" r:id="rId48"/>
    <p:sldId id="305" r:id="rId49"/>
    <p:sldId id="306" r:id="rId50"/>
    <p:sldId id="307" r:id="rId51"/>
    <p:sldId id="308" r:id="rId52"/>
    <p:sldId id="309" r:id="rId53"/>
    <p:sldId id="310" r:id="rId54"/>
    <p:sldId id="311" r:id="rId55"/>
    <p:sldId id="312" r:id="rId56"/>
    <p:sldId id="313" r:id="rId57"/>
    <p:sldId id="314" r:id="rId58"/>
    <p:sldId id="315" r:id="rId59"/>
    <p:sldId id="316" r:id="rId60"/>
    <p:sldId id="317" r:id="rId61"/>
    <p:sldId id="318" r:id="rId62"/>
    <p:sldId id="319" r:id="rId63"/>
    <p:sldId id="320" r:id="rId64"/>
    <p:sldId id="321" r:id="rId65"/>
    <p:sldId id="322" r:id="rId66"/>
    <p:sldId id="323" r:id="rId67"/>
    <p:sldId id="324" r:id="rId68"/>
    <p:sldId id="325" r:id="rId69"/>
    <p:sldId id="326" r:id="rId70"/>
    <p:sldId id="327" r:id="rId71"/>
    <p:sldId id="328" r:id="rId72"/>
    <p:sldId id="329" r:id="rId73"/>
    <p:sldId id="330" r:id="rId74"/>
    <p:sldId id="331" r:id="rId75"/>
    <p:sldId id="332" r:id="rId76"/>
    <p:sldId id="333" r:id="rId77"/>
    <p:sldId id="334" r:id="rId78"/>
    <p:sldId id="335" r:id="rId79"/>
    <p:sldId id="336" r:id="rId80"/>
    <p:sldId id="337" r:id="rId81"/>
    <p:sldId id="338" r:id="rId82"/>
    <p:sldId id="339" r:id="rId83"/>
    <p:sldId id="340" r:id="rId84"/>
    <p:sldId id="341" r:id="rId85"/>
    <p:sldId id="342" r:id="rId86"/>
    <p:sldId id="343" r:id="rId87"/>
    <p:sldId id="344" r:id="rId88"/>
    <p:sldId id="345" r:id="rId89"/>
    <p:sldId id="346" r:id="rId90"/>
    <p:sldId id="347" r:id="rId91"/>
    <p:sldId id="348" r:id="rId92"/>
    <p:sldId id="349" r:id="rId93"/>
    <p:sldId id="350" r:id="rId94"/>
    <p:sldId id="351" r:id="rId95"/>
    <p:sldId id="352" r:id="rId96"/>
    <p:sldId id="353" r:id="rId97"/>
    <p:sldId id="354" r:id="rId98"/>
    <p:sldId id="355" r:id="rId99"/>
    <p:sldId id="356" r:id="rId100"/>
    <p:sldId id="357" r:id="rId101"/>
    <p:sldId id="358" r:id="rId102"/>
    <p:sldId id="359" r:id="rId103"/>
    <p:sldId id="360" r:id="rId104"/>
    <p:sldId id="361" r:id="rId105"/>
    <p:sldId id="362" r:id="rId106"/>
    <p:sldId id="363" r:id="rId107"/>
    <p:sldId id="364" r:id="rId108"/>
    <p:sldId id="365" r:id="rId109"/>
    <p:sldId id="366" r:id="rId110"/>
    <p:sldId id="367" r:id="rId111"/>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8013" autoAdjust="0"/>
    <p:restoredTop sz="94660"/>
  </p:normalViewPr>
  <p:slideViewPr>
    <p:cSldViewPr snapToGrid="0">
      <p:cViewPr varScale="1">
        <p:scale>
          <a:sx n="92" d="100"/>
          <a:sy n="92" d="100"/>
        </p:scale>
        <p:origin x="354" y="90"/>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slide" Target="slides/slide88.xml"/><Relationship Id="rId112" Type="http://schemas.openxmlformats.org/officeDocument/2006/relationships/presProps" Target="presProps.xml"/><Relationship Id="rId16" Type="http://schemas.openxmlformats.org/officeDocument/2006/relationships/slide" Target="slides/slide15.xml"/><Relationship Id="rId107" Type="http://schemas.openxmlformats.org/officeDocument/2006/relationships/slide" Target="slides/slide106.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102" Type="http://schemas.openxmlformats.org/officeDocument/2006/relationships/slide" Target="slides/slide101.xml"/><Relationship Id="rId5" Type="http://schemas.openxmlformats.org/officeDocument/2006/relationships/slide" Target="slides/slide4.xml"/><Relationship Id="rId90" Type="http://schemas.openxmlformats.org/officeDocument/2006/relationships/slide" Target="slides/slide89.xml"/><Relationship Id="rId95" Type="http://schemas.openxmlformats.org/officeDocument/2006/relationships/slide" Target="slides/slide94.xml"/><Relationship Id="rId22" Type="http://schemas.openxmlformats.org/officeDocument/2006/relationships/slide" Target="slides/slide21.xml"/><Relationship Id="rId27" Type="http://schemas.openxmlformats.org/officeDocument/2006/relationships/slide" Target="slides/slide26.xml"/><Relationship Id="rId43" Type="http://schemas.openxmlformats.org/officeDocument/2006/relationships/slide" Target="slides/slide42.xml"/><Relationship Id="rId48" Type="http://schemas.openxmlformats.org/officeDocument/2006/relationships/slide" Target="slides/slide47.xml"/><Relationship Id="rId64" Type="http://schemas.openxmlformats.org/officeDocument/2006/relationships/slide" Target="slides/slide63.xml"/><Relationship Id="rId69" Type="http://schemas.openxmlformats.org/officeDocument/2006/relationships/slide" Target="slides/slide68.xml"/><Relationship Id="rId113" Type="http://schemas.openxmlformats.org/officeDocument/2006/relationships/viewProps" Target="viewProps.xml"/><Relationship Id="rId80" Type="http://schemas.openxmlformats.org/officeDocument/2006/relationships/slide" Target="slides/slide79.xml"/><Relationship Id="rId85" Type="http://schemas.openxmlformats.org/officeDocument/2006/relationships/slide" Target="slides/slide84.xml"/><Relationship Id="rId12" Type="http://schemas.openxmlformats.org/officeDocument/2006/relationships/slide" Target="slides/slide11.xml"/><Relationship Id="rId17" Type="http://schemas.openxmlformats.org/officeDocument/2006/relationships/slide" Target="slides/slide16.xml"/><Relationship Id="rId33" Type="http://schemas.openxmlformats.org/officeDocument/2006/relationships/slide" Target="slides/slide32.xml"/><Relationship Id="rId38" Type="http://schemas.openxmlformats.org/officeDocument/2006/relationships/slide" Target="slides/slide37.xml"/><Relationship Id="rId59" Type="http://schemas.openxmlformats.org/officeDocument/2006/relationships/slide" Target="slides/slide58.xml"/><Relationship Id="rId103" Type="http://schemas.openxmlformats.org/officeDocument/2006/relationships/slide" Target="slides/slide102.xml"/><Relationship Id="rId108" Type="http://schemas.openxmlformats.org/officeDocument/2006/relationships/slide" Target="slides/slide107.xml"/><Relationship Id="rId54" Type="http://schemas.openxmlformats.org/officeDocument/2006/relationships/slide" Target="slides/slide53.xml"/><Relationship Id="rId70" Type="http://schemas.openxmlformats.org/officeDocument/2006/relationships/slide" Target="slides/slide69.xml"/><Relationship Id="rId75" Type="http://schemas.openxmlformats.org/officeDocument/2006/relationships/slide" Target="slides/slide74.xml"/><Relationship Id="rId91" Type="http://schemas.openxmlformats.org/officeDocument/2006/relationships/slide" Target="slides/slide90.xml"/><Relationship Id="rId96" Type="http://schemas.openxmlformats.org/officeDocument/2006/relationships/slide" Target="slides/slide95.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6" Type="http://schemas.openxmlformats.org/officeDocument/2006/relationships/slide" Target="slides/slide105.xml"/><Relationship Id="rId114" Type="http://schemas.openxmlformats.org/officeDocument/2006/relationships/theme" Target="theme/theme1.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slide" Target="slides/slide10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slide" Target="slides/slide103.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110" Type="http://schemas.openxmlformats.org/officeDocument/2006/relationships/slide" Target="slides/slide109.xml"/><Relationship Id="rId115" Type="http://schemas.openxmlformats.org/officeDocument/2006/relationships/tableStyles" Target="tableStyles.xml"/><Relationship Id="rId61" Type="http://schemas.openxmlformats.org/officeDocument/2006/relationships/slide" Target="slides/slide60.xml"/><Relationship Id="rId82" Type="http://schemas.openxmlformats.org/officeDocument/2006/relationships/slide" Target="slides/slide81.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98" Type="http://schemas.openxmlformats.org/officeDocument/2006/relationships/slide" Target="slides/slide97.xml"/><Relationship Id="rId3" Type="http://schemas.openxmlformats.org/officeDocument/2006/relationships/slide" Target="slides/slide2.xml"/><Relationship Id="rId25" Type="http://schemas.openxmlformats.org/officeDocument/2006/relationships/slide" Target="slides/slide24.xml"/><Relationship Id="rId46" Type="http://schemas.openxmlformats.org/officeDocument/2006/relationships/slide" Target="slides/slide45.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62" Type="http://schemas.openxmlformats.org/officeDocument/2006/relationships/slide" Target="slides/slide61.xml"/><Relationship Id="rId83" Type="http://schemas.openxmlformats.org/officeDocument/2006/relationships/slide" Target="slides/slide82.xml"/><Relationship Id="rId88" Type="http://schemas.openxmlformats.org/officeDocument/2006/relationships/slide" Target="slides/slide87.xml"/><Relationship Id="rId111" Type="http://schemas.openxmlformats.org/officeDocument/2006/relationships/slide" Target="slides/slide110.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67207A28-0111-4F5D-9BFE-67353C39F092}"/>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xmlns="" id="{846975E8-5C0D-4BF9-AC37-6A3D8BF88F9F}"/>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xmlns="" id="{A6D9C335-A065-482B-BD34-14015E12894D}"/>
              </a:ext>
            </a:extLst>
          </p:cNvPr>
          <p:cNvSpPr>
            <a:spLocks noGrp="1"/>
          </p:cNvSpPr>
          <p:nvPr>
            <p:ph type="dt" sz="half" idx="10"/>
          </p:nvPr>
        </p:nvSpPr>
        <p:spPr/>
        <p:txBody>
          <a:bodyPr/>
          <a:lstStyle/>
          <a:p>
            <a:fld id="{4C2664EB-5015-47DE-BF7B-E748F695BFDE}" type="datetimeFigureOut">
              <a:rPr lang="en-US" smtClean="0"/>
              <a:t>9/20/2023</a:t>
            </a:fld>
            <a:endParaRPr lang="en-US" dirty="0"/>
          </a:p>
        </p:txBody>
      </p:sp>
      <p:sp>
        <p:nvSpPr>
          <p:cNvPr id="5" name="Footer Placeholder 4">
            <a:extLst>
              <a:ext uri="{FF2B5EF4-FFF2-40B4-BE49-F238E27FC236}">
                <a16:creationId xmlns:a16="http://schemas.microsoft.com/office/drawing/2014/main" xmlns="" id="{5B81064A-7A16-4BBC-8066-CA7144DF0DB1}"/>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xmlns="" id="{9B3A01C4-11FB-4AD5-9BF9-341F4644ADA6}"/>
              </a:ext>
            </a:extLst>
          </p:cNvPr>
          <p:cNvSpPr>
            <a:spLocks noGrp="1"/>
          </p:cNvSpPr>
          <p:nvPr>
            <p:ph type="sldNum" sz="quarter" idx="12"/>
          </p:nvPr>
        </p:nvSpPr>
        <p:spPr/>
        <p:txBody>
          <a:bodyPr/>
          <a:lstStyle/>
          <a:p>
            <a:fld id="{9E8E99F6-A8E2-4037-B9BD-60E63FCFF5D5}" type="slidenum">
              <a:rPr lang="en-US" smtClean="0"/>
              <a:t>‹#›</a:t>
            </a:fld>
            <a:endParaRPr lang="en-US" dirty="0"/>
          </a:p>
        </p:txBody>
      </p:sp>
    </p:spTree>
    <p:extLst>
      <p:ext uri="{BB962C8B-B14F-4D97-AF65-F5344CB8AC3E}">
        <p14:creationId xmlns:p14="http://schemas.microsoft.com/office/powerpoint/2010/main" val="162762014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E4940DB7-AFDA-4D60-AB8C-172D1A11210E}"/>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xmlns="" id="{CF5CDCE0-ACF1-4C3F-9CAA-8DDFD8BE828B}"/>
              </a:ext>
            </a:extLst>
          </p:cNvPr>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xmlns="" id="{6920754C-28F0-4CBD-8BDB-E8335E0F3A6C}"/>
              </a:ext>
            </a:extLst>
          </p:cNvPr>
          <p:cNvSpPr>
            <a:spLocks noGrp="1"/>
          </p:cNvSpPr>
          <p:nvPr>
            <p:ph type="dt" sz="half" idx="10"/>
          </p:nvPr>
        </p:nvSpPr>
        <p:spPr/>
        <p:txBody>
          <a:bodyPr/>
          <a:lstStyle/>
          <a:p>
            <a:fld id="{4C2664EB-5015-47DE-BF7B-E748F695BFDE}" type="datetimeFigureOut">
              <a:rPr lang="en-US" smtClean="0"/>
              <a:t>9/20/2023</a:t>
            </a:fld>
            <a:endParaRPr lang="en-US" dirty="0"/>
          </a:p>
        </p:txBody>
      </p:sp>
      <p:sp>
        <p:nvSpPr>
          <p:cNvPr id="5" name="Footer Placeholder 4">
            <a:extLst>
              <a:ext uri="{FF2B5EF4-FFF2-40B4-BE49-F238E27FC236}">
                <a16:creationId xmlns:a16="http://schemas.microsoft.com/office/drawing/2014/main" xmlns="" id="{696B8190-3359-4C0F-BA6E-30D280309D84}"/>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xmlns="" id="{0A395D8B-4711-42F2-BF91-B0E15BD9BD66}"/>
              </a:ext>
            </a:extLst>
          </p:cNvPr>
          <p:cNvSpPr>
            <a:spLocks noGrp="1"/>
          </p:cNvSpPr>
          <p:nvPr>
            <p:ph type="sldNum" sz="quarter" idx="12"/>
          </p:nvPr>
        </p:nvSpPr>
        <p:spPr/>
        <p:txBody>
          <a:bodyPr/>
          <a:lstStyle/>
          <a:p>
            <a:fld id="{9E8E99F6-A8E2-4037-B9BD-60E63FCFF5D5}" type="slidenum">
              <a:rPr lang="en-US" smtClean="0"/>
              <a:t>‹#›</a:t>
            </a:fld>
            <a:endParaRPr lang="en-US" dirty="0"/>
          </a:p>
        </p:txBody>
      </p:sp>
    </p:spTree>
    <p:extLst>
      <p:ext uri="{BB962C8B-B14F-4D97-AF65-F5344CB8AC3E}">
        <p14:creationId xmlns:p14="http://schemas.microsoft.com/office/powerpoint/2010/main" val="46691218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4F9F2F5C-24B7-4F5D-BBB8-0EA45D60A038}"/>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xmlns="" id="{AEB306F4-28CA-4588-A3DF-4A1BDD348FDA}"/>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a:extLst>
              <a:ext uri="{FF2B5EF4-FFF2-40B4-BE49-F238E27FC236}">
                <a16:creationId xmlns:a16="http://schemas.microsoft.com/office/drawing/2014/main" xmlns="" id="{35E90BB6-C806-4644-8316-C0D3F89202E2}"/>
              </a:ext>
            </a:extLst>
          </p:cNvPr>
          <p:cNvSpPr>
            <a:spLocks noGrp="1"/>
          </p:cNvSpPr>
          <p:nvPr>
            <p:ph type="dt" sz="half" idx="10"/>
          </p:nvPr>
        </p:nvSpPr>
        <p:spPr/>
        <p:txBody>
          <a:bodyPr/>
          <a:lstStyle/>
          <a:p>
            <a:fld id="{4C2664EB-5015-47DE-BF7B-E748F695BFDE}" type="datetimeFigureOut">
              <a:rPr lang="en-US" smtClean="0"/>
              <a:t>9/20/2023</a:t>
            </a:fld>
            <a:endParaRPr lang="en-US" dirty="0"/>
          </a:p>
        </p:txBody>
      </p:sp>
      <p:sp>
        <p:nvSpPr>
          <p:cNvPr id="5" name="Footer Placeholder 4">
            <a:extLst>
              <a:ext uri="{FF2B5EF4-FFF2-40B4-BE49-F238E27FC236}">
                <a16:creationId xmlns:a16="http://schemas.microsoft.com/office/drawing/2014/main" xmlns="" id="{A62E70C9-1CAE-4623-9B7D-7750BEEB1429}"/>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xmlns="" id="{0FDBB3C6-F1A0-4045-93DB-B9D88CA98D2C}"/>
              </a:ext>
            </a:extLst>
          </p:cNvPr>
          <p:cNvSpPr>
            <a:spLocks noGrp="1"/>
          </p:cNvSpPr>
          <p:nvPr>
            <p:ph type="sldNum" sz="quarter" idx="12"/>
          </p:nvPr>
        </p:nvSpPr>
        <p:spPr/>
        <p:txBody>
          <a:bodyPr/>
          <a:lstStyle/>
          <a:p>
            <a:fld id="{9E8E99F6-A8E2-4037-B9BD-60E63FCFF5D5}" type="slidenum">
              <a:rPr lang="en-US" smtClean="0"/>
              <a:t>‹#›</a:t>
            </a:fld>
            <a:endParaRPr lang="en-US" dirty="0"/>
          </a:p>
        </p:txBody>
      </p:sp>
    </p:spTree>
    <p:extLst>
      <p:ext uri="{BB962C8B-B14F-4D97-AF65-F5344CB8AC3E}">
        <p14:creationId xmlns:p14="http://schemas.microsoft.com/office/powerpoint/2010/main" val="324256488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DCA8DF3E-A956-4B5E-9507-59BDDE999628}"/>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xmlns="" id="{696604DC-7CD2-4392-B2D0-6CBB02FA877F}"/>
              </a:ext>
            </a:extLst>
          </p:cNvPr>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xmlns="" id="{E1788B63-7662-472E-B349-B5A1D49BCBF6}"/>
              </a:ext>
            </a:extLst>
          </p:cNvPr>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xmlns="" id="{75D689F0-9C0B-417C-A70E-B879C2E03B12}"/>
              </a:ext>
            </a:extLst>
          </p:cNvPr>
          <p:cNvSpPr>
            <a:spLocks noGrp="1"/>
          </p:cNvSpPr>
          <p:nvPr>
            <p:ph type="dt" sz="half" idx="10"/>
          </p:nvPr>
        </p:nvSpPr>
        <p:spPr/>
        <p:txBody>
          <a:bodyPr/>
          <a:lstStyle/>
          <a:p>
            <a:fld id="{4C2664EB-5015-47DE-BF7B-E748F695BFDE}" type="datetimeFigureOut">
              <a:rPr lang="en-US" smtClean="0"/>
              <a:t>9/20/2023</a:t>
            </a:fld>
            <a:endParaRPr lang="en-US" dirty="0"/>
          </a:p>
        </p:txBody>
      </p:sp>
      <p:sp>
        <p:nvSpPr>
          <p:cNvPr id="6" name="Footer Placeholder 5">
            <a:extLst>
              <a:ext uri="{FF2B5EF4-FFF2-40B4-BE49-F238E27FC236}">
                <a16:creationId xmlns:a16="http://schemas.microsoft.com/office/drawing/2014/main" xmlns="" id="{C17394CB-5405-4BD8-BD9C-662633F8DB6F}"/>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xmlns="" id="{4F3AE185-A8AF-406C-AA8C-ECFEEE4B0DD7}"/>
              </a:ext>
            </a:extLst>
          </p:cNvPr>
          <p:cNvSpPr>
            <a:spLocks noGrp="1"/>
          </p:cNvSpPr>
          <p:nvPr>
            <p:ph type="sldNum" sz="quarter" idx="12"/>
          </p:nvPr>
        </p:nvSpPr>
        <p:spPr/>
        <p:txBody>
          <a:bodyPr/>
          <a:lstStyle/>
          <a:p>
            <a:fld id="{9E8E99F6-A8E2-4037-B9BD-60E63FCFF5D5}" type="slidenum">
              <a:rPr lang="en-US" smtClean="0"/>
              <a:t>‹#›</a:t>
            </a:fld>
            <a:endParaRPr lang="en-US" dirty="0"/>
          </a:p>
        </p:txBody>
      </p:sp>
    </p:spTree>
    <p:extLst>
      <p:ext uri="{BB962C8B-B14F-4D97-AF65-F5344CB8AC3E}">
        <p14:creationId xmlns:p14="http://schemas.microsoft.com/office/powerpoint/2010/main" val="24444096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3F474314-A218-4B52-BE54-F75A3EFF26DC}"/>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xmlns="" id="{CD0B3457-C5E3-475C-BD89-B57AFCDDCE3D}"/>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a:extLst>
              <a:ext uri="{FF2B5EF4-FFF2-40B4-BE49-F238E27FC236}">
                <a16:creationId xmlns:a16="http://schemas.microsoft.com/office/drawing/2014/main" xmlns="" id="{22586725-3AEA-4610-BB09-8B3C1D7B95EE}"/>
              </a:ext>
            </a:extLst>
          </p:cNvPr>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xmlns="" id="{6EE8E54A-A84E-4C21-8084-EEF637412DDC}"/>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a:extLst>
              <a:ext uri="{FF2B5EF4-FFF2-40B4-BE49-F238E27FC236}">
                <a16:creationId xmlns:a16="http://schemas.microsoft.com/office/drawing/2014/main" xmlns="" id="{F558EF3F-5591-42A0-A2CC-A6FAFF441FEF}"/>
              </a:ext>
            </a:extLst>
          </p:cNvPr>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xmlns="" id="{71352131-51FD-4C93-B42B-D1EA941BB752}"/>
              </a:ext>
            </a:extLst>
          </p:cNvPr>
          <p:cNvSpPr>
            <a:spLocks noGrp="1"/>
          </p:cNvSpPr>
          <p:nvPr>
            <p:ph type="dt" sz="half" idx="10"/>
          </p:nvPr>
        </p:nvSpPr>
        <p:spPr/>
        <p:txBody>
          <a:bodyPr/>
          <a:lstStyle/>
          <a:p>
            <a:fld id="{4C2664EB-5015-47DE-BF7B-E748F695BFDE}" type="datetimeFigureOut">
              <a:rPr lang="en-US" smtClean="0"/>
              <a:t>9/20/2023</a:t>
            </a:fld>
            <a:endParaRPr lang="en-US" dirty="0"/>
          </a:p>
        </p:txBody>
      </p:sp>
      <p:sp>
        <p:nvSpPr>
          <p:cNvPr id="8" name="Footer Placeholder 7">
            <a:extLst>
              <a:ext uri="{FF2B5EF4-FFF2-40B4-BE49-F238E27FC236}">
                <a16:creationId xmlns:a16="http://schemas.microsoft.com/office/drawing/2014/main" xmlns="" id="{1B3694C6-5187-4097-8AC2-0AA76D566C91}"/>
              </a:ext>
            </a:extLst>
          </p:cNvPr>
          <p:cNvSpPr>
            <a:spLocks noGrp="1"/>
          </p:cNvSpPr>
          <p:nvPr>
            <p:ph type="ftr" sz="quarter" idx="11"/>
          </p:nvPr>
        </p:nvSpPr>
        <p:spPr/>
        <p:txBody>
          <a:bodyPr/>
          <a:lstStyle/>
          <a:p>
            <a:endParaRPr lang="en-US" dirty="0"/>
          </a:p>
        </p:txBody>
      </p:sp>
      <p:sp>
        <p:nvSpPr>
          <p:cNvPr id="9" name="Slide Number Placeholder 8">
            <a:extLst>
              <a:ext uri="{FF2B5EF4-FFF2-40B4-BE49-F238E27FC236}">
                <a16:creationId xmlns:a16="http://schemas.microsoft.com/office/drawing/2014/main" xmlns="" id="{86301B75-1CC2-4DA6-8084-0A5F319FC7B2}"/>
              </a:ext>
            </a:extLst>
          </p:cNvPr>
          <p:cNvSpPr>
            <a:spLocks noGrp="1"/>
          </p:cNvSpPr>
          <p:nvPr>
            <p:ph type="sldNum" sz="quarter" idx="12"/>
          </p:nvPr>
        </p:nvSpPr>
        <p:spPr/>
        <p:txBody>
          <a:bodyPr/>
          <a:lstStyle/>
          <a:p>
            <a:fld id="{9E8E99F6-A8E2-4037-B9BD-60E63FCFF5D5}" type="slidenum">
              <a:rPr lang="en-US" smtClean="0"/>
              <a:t>‹#›</a:t>
            </a:fld>
            <a:endParaRPr lang="en-US" dirty="0"/>
          </a:p>
        </p:txBody>
      </p:sp>
    </p:spTree>
    <p:extLst>
      <p:ext uri="{BB962C8B-B14F-4D97-AF65-F5344CB8AC3E}">
        <p14:creationId xmlns:p14="http://schemas.microsoft.com/office/powerpoint/2010/main" val="194131361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0FC3AE86-41E1-4B45-8D43-6BBA0774646F}"/>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xmlns="" id="{C8FEF6F7-E979-4B5F-B9C7-B131650CFE88}"/>
              </a:ext>
            </a:extLst>
          </p:cNvPr>
          <p:cNvSpPr>
            <a:spLocks noGrp="1"/>
          </p:cNvSpPr>
          <p:nvPr>
            <p:ph type="dt" sz="half" idx="10"/>
          </p:nvPr>
        </p:nvSpPr>
        <p:spPr/>
        <p:txBody>
          <a:bodyPr/>
          <a:lstStyle/>
          <a:p>
            <a:fld id="{4C2664EB-5015-47DE-BF7B-E748F695BFDE}" type="datetimeFigureOut">
              <a:rPr lang="en-US" smtClean="0"/>
              <a:t>9/20/2023</a:t>
            </a:fld>
            <a:endParaRPr lang="en-US" dirty="0"/>
          </a:p>
        </p:txBody>
      </p:sp>
      <p:sp>
        <p:nvSpPr>
          <p:cNvPr id="4" name="Footer Placeholder 3">
            <a:extLst>
              <a:ext uri="{FF2B5EF4-FFF2-40B4-BE49-F238E27FC236}">
                <a16:creationId xmlns:a16="http://schemas.microsoft.com/office/drawing/2014/main" xmlns="" id="{518651F6-CBBE-4077-8639-B217DE93206B}"/>
              </a:ext>
            </a:extLst>
          </p:cNvPr>
          <p:cNvSpPr>
            <a:spLocks noGrp="1"/>
          </p:cNvSpPr>
          <p:nvPr>
            <p:ph type="ftr" sz="quarter" idx="11"/>
          </p:nvPr>
        </p:nvSpPr>
        <p:spPr/>
        <p:txBody>
          <a:bodyPr/>
          <a:lstStyle/>
          <a:p>
            <a:endParaRPr lang="en-US" dirty="0"/>
          </a:p>
        </p:txBody>
      </p:sp>
      <p:sp>
        <p:nvSpPr>
          <p:cNvPr id="5" name="Slide Number Placeholder 4">
            <a:extLst>
              <a:ext uri="{FF2B5EF4-FFF2-40B4-BE49-F238E27FC236}">
                <a16:creationId xmlns:a16="http://schemas.microsoft.com/office/drawing/2014/main" xmlns="" id="{23F690BC-C5B1-440E-A96B-9415E3DE2899}"/>
              </a:ext>
            </a:extLst>
          </p:cNvPr>
          <p:cNvSpPr>
            <a:spLocks noGrp="1"/>
          </p:cNvSpPr>
          <p:nvPr>
            <p:ph type="sldNum" sz="quarter" idx="12"/>
          </p:nvPr>
        </p:nvSpPr>
        <p:spPr/>
        <p:txBody>
          <a:bodyPr/>
          <a:lstStyle/>
          <a:p>
            <a:fld id="{9E8E99F6-A8E2-4037-B9BD-60E63FCFF5D5}" type="slidenum">
              <a:rPr lang="en-US" smtClean="0"/>
              <a:t>‹#›</a:t>
            </a:fld>
            <a:endParaRPr lang="en-US" dirty="0"/>
          </a:p>
        </p:txBody>
      </p:sp>
    </p:spTree>
    <p:extLst>
      <p:ext uri="{BB962C8B-B14F-4D97-AF65-F5344CB8AC3E}">
        <p14:creationId xmlns:p14="http://schemas.microsoft.com/office/powerpoint/2010/main" val="378161434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xmlns="" id="{972453E3-F63C-4DAA-BD94-5B3BE5D9ACE6}"/>
              </a:ext>
            </a:extLst>
          </p:cNvPr>
          <p:cNvSpPr>
            <a:spLocks noGrp="1"/>
          </p:cNvSpPr>
          <p:nvPr>
            <p:ph type="dt" sz="half" idx="10"/>
          </p:nvPr>
        </p:nvSpPr>
        <p:spPr/>
        <p:txBody>
          <a:bodyPr/>
          <a:lstStyle/>
          <a:p>
            <a:fld id="{4C2664EB-5015-47DE-BF7B-E748F695BFDE}" type="datetimeFigureOut">
              <a:rPr lang="en-US" smtClean="0"/>
              <a:t>9/20/2023</a:t>
            </a:fld>
            <a:endParaRPr lang="en-US" dirty="0"/>
          </a:p>
        </p:txBody>
      </p:sp>
      <p:sp>
        <p:nvSpPr>
          <p:cNvPr id="3" name="Footer Placeholder 2">
            <a:extLst>
              <a:ext uri="{FF2B5EF4-FFF2-40B4-BE49-F238E27FC236}">
                <a16:creationId xmlns:a16="http://schemas.microsoft.com/office/drawing/2014/main" xmlns="" id="{CABDCA0E-589D-4C60-A475-9CB7F773657F}"/>
              </a:ext>
            </a:extLst>
          </p:cNvPr>
          <p:cNvSpPr>
            <a:spLocks noGrp="1"/>
          </p:cNvSpPr>
          <p:nvPr>
            <p:ph type="ftr" sz="quarter" idx="11"/>
          </p:nvPr>
        </p:nvSpPr>
        <p:spPr/>
        <p:txBody>
          <a:bodyPr/>
          <a:lstStyle/>
          <a:p>
            <a:endParaRPr lang="en-US" dirty="0"/>
          </a:p>
        </p:txBody>
      </p:sp>
      <p:sp>
        <p:nvSpPr>
          <p:cNvPr id="4" name="Slide Number Placeholder 3">
            <a:extLst>
              <a:ext uri="{FF2B5EF4-FFF2-40B4-BE49-F238E27FC236}">
                <a16:creationId xmlns:a16="http://schemas.microsoft.com/office/drawing/2014/main" xmlns="" id="{0FFA7FE3-5BEC-426B-B270-81909183EA87}"/>
              </a:ext>
            </a:extLst>
          </p:cNvPr>
          <p:cNvSpPr>
            <a:spLocks noGrp="1"/>
          </p:cNvSpPr>
          <p:nvPr>
            <p:ph type="sldNum" sz="quarter" idx="12"/>
          </p:nvPr>
        </p:nvSpPr>
        <p:spPr/>
        <p:txBody>
          <a:bodyPr/>
          <a:lstStyle/>
          <a:p>
            <a:fld id="{9E8E99F6-A8E2-4037-B9BD-60E63FCFF5D5}" type="slidenum">
              <a:rPr lang="en-US" smtClean="0"/>
              <a:t>‹#›</a:t>
            </a:fld>
            <a:endParaRPr lang="en-US" dirty="0"/>
          </a:p>
        </p:txBody>
      </p:sp>
    </p:spTree>
    <p:extLst>
      <p:ext uri="{BB962C8B-B14F-4D97-AF65-F5344CB8AC3E}">
        <p14:creationId xmlns:p14="http://schemas.microsoft.com/office/powerpoint/2010/main" val="66214094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ABAD3C75-6E70-421B-8164-846E4FD46F0C}"/>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xmlns="" id="{8F257816-F3CD-4D19-9BB7-F040F5F034C8}"/>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xmlns="" id="{4C866B45-140B-4C99-9C64-F67C316B5E26}"/>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xmlns="" id="{3A4DBA47-089D-4225-85A5-276EBB47303E}"/>
              </a:ext>
            </a:extLst>
          </p:cNvPr>
          <p:cNvSpPr>
            <a:spLocks noGrp="1"/>
          </p:cNvSpPr>
          <p:nvPr>
            <p:ph type="dt" sz="half" idx="10"/>
          </p:nvPr>
        </p:nvSpPr>
        <p:spPr/>
        <p:txBody>
          <a:bodyPr/>
          <a:lstStyle/>
          <a:p>
            <a:fld id="{4C2664EB-5015-47DE-BF7B-E748F695BFDE}" type="datetimeFigureOut">
              <a:rPr lang="en-US" smtClean="0"/>
              <a:t>9/20/2023</a:t>
            </a:fld>
            <a:endParaRPr lang="en-US" dirty="0"/>
          </a:p>
        </p:txBody>
      </p:sp>
      <p:sp>
        <p:nvSpPr>
          <p:cNvPr id="6" name="Footer Placeholder 5">
            <a:extLst>
              <a:ext uri="{FF2B5EF4-FFF2-40B4-BE49-F238E27FC236}">
                <a16:creationId xmlns:a16="http://schemas.microsoft.com/office/drawing/2014/main" xmlns="" id="{C4BDB27D-E61F-4D86-8C08-E76ACBCF03CF}"/>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xmlns="" id="{086BF91D-D231-4DE1-B07C-EED6347A5A22}"/>
              </a:ext>
            </a:extLst>
          </p:cNvPr>
          <p:cNvSpPr>
            <a:spLocks noGrp="1"/>
          </p:cNvSpPr>
          <p:nvPr>
            <p:ph type="sldNum" sz="quarter" idx="12"/>
          </p:nvPr>
        </p:nvSpPr>
        <p:spPr/>
        <p:txBody>
          <a:bodyPr/>
          <a:lstStyle/>
          <a:p>
            <a:fld id="{9E8E99F6-A8E2-4037-B9BD-60E63FCFF5D5}" type="slidenum">
              <a:rPr lang="en-US" smtClean="0"/>
              <a:t>‹#›</a:t>
            </a:fld>
            <a:endParaRPr lang="en-US" dirty="0"/>
          </a:p>
        </p:txBody>
      </p:sp>
    </p:spTree>
    <p:extLst>
      <p:ext uri="{BB962C8B-B14F-4D97-AF65-F5344CB8AC3E}">
        <p14:creationId xmlns:p14="http://schemas.microsoft.com/office/powerpoint/2010/main" val="38475194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DB1B737E-6F40-4172-A93C-379C0641033C}"/>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xmlns="" id="{1ECF828F-1152-4193-8068-D8C0BD2A25EE}"/>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a:extLst>
              <a:ext uri="{FF2B5EF4-FFF2-40B4-BE49-F238E27FC236}">
                <a16:creationId xmlns:a16="http://schemas.microsoft.com/office/drawing/2014/main" xmlns="" id="{D5ED8A1D-2216-4558-8F7B-9BE02A8560B3}"/>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xmlns="" id="{F735B397-29D5-4CEF-871E-338F62BF8C4C}"/>
              </a:ext>
            </a:extLst>
          </p:cNvPr>
          <p:cNvSpPr>
            <a:spLocks noGrp="1"/>
          </p:cNvSpPr>
          <p:nvPr>
            <p:ph type="dt" sz="half" idx="10"/>
          </p:nvPr>
        </p:nvSpPr>
        <p:spPr/>
        <p:txBody>
          <a:bodyPr/>
          <a:lstStyle/>
          <a:p>
            <a:fld id="{4C2664EB-5015-47DE-BF7B-E748F695BFDE}" type="datetimeFigureOut">
              <a:rPr lang="en-US" smtClean="0"/>
              <a:t>9/20/2023</a:t>
            </a:fld>
            <a:endParaRPr lang="en-US" dirty="0"/>
          </a:p>
        </p:txBody>
      </p:sp>
      <p:sp>
        <p:nvSpPr>
          <p:cNvPr id="6" name="Footer Placeholder 5">
            <a:extLst>
              <a:ext uri="{FF2B5EF4-FFF2-40B4-BE49-F238E27FC236}">
                <a16:creationId xmlns:a16="http://schemas.microsoft.com/office/drawing/2014/main" xmlns="" id="{D8ABABCD-7F84-423C-AB0C-E3A007F916A0}"/>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xmlns="" id="{0938B439-264E-484B-AE26-DE25C746BB8C}"/>
              </a:ext>
            </a:extLst>
          </p:cNvPr>
          <p:cNvSpPr>
            <a:spLocks noGrp="1"/>
          </p:cNvSpPr>
          <p:nvPr>
            <p:ph type="sldNum" sz="quarter" idx="12"/>
          </p:nvPr>
        </p:nvSpPr>
        <p:spPr/>
        <p:txBody>
          <a:bodyPr/>
          <a:lstStyle/>
          <a:p>
            <a:fld id="{9E8E99F6-A8E2-4037-B9BD-60E63FCFF5D5}" type="slidenum">
              <a:rPr lang="en-US" smtClean="0"/>
              <a:t>‹#›</a:t>
            </a:fld>
            <a:endParaRPr lang="en-US" dirty="0"/>
          </a:p>
        </p:txBody>
      </p:sp>
    </p:spTree>
    <p:extLst>
      <p:ext uri="{BB962C8B-B14F-4D97-AF65-F5344CB8AC3E}">
        <p14:creationId xmlns:p14="http://schemas.microsoft.com/office/powerpoint/2010/main" val="251292237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B97313CD-5D57-4546-B8DB-9B38EAFC3B00}"/>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xmlns="" id="{A93D9ED7-6178-42BD-AFC0-3B270E27F0CF}"/>
              </a:ext>
            </a:extLst>
          </p:cNvPr>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xmlns="" id="{B25FB0F2-3C15-4397-A266-42B66BE00DFA}"/>
              </a:ext>
            </a:extLst>
          </p:cNvPr>
          <p:cNvSpPr>
            <a:spLocks noGrp="1"/>
          </p:cNvSpPr>
          <p:nvPr>
            <p:ph type="dt" sz="half" idx="10"/>
          </p:nvPr>
        </p:nvSpPr>
        <p:spPr/>
        <p:txBody>
          <a:bodyPr/>
          <a:lstStyle/>
          <a:p>
            <a:fld id="{4C2664EB-5015-47DE-BF7B-E748F695BFDE}" type="datetimeFigureOut">
              <a:rPr lang="en-US" smtClean="0"/>
              <a:t>9/20/2023</a:t>
            </a:fld>
            <a:endParaRPr lang="en-US" dirty="0"/>
          </a:p>
        </p:txBody>
      </p:sp>
      <p:sp>
        <p:nvSpPr>
          <p:cNvPr id="5" name="Footer Placeholder 4">
            <a:extLst>
              <a:ext uri="{FF2B5EF4-FFF2-40B4-BE49-F238E27FC236}">
                <a16:creationId xmlns:a16="http://schemas.microsoft.com/office/drawing/2014/main" xmlns="" id="{4BB2F612-7383-40C9-898F-C66E87331FC7}"/>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xmlns="" id="{AF5AC7C7-5C7F-48C2-9695-612BE36FFD5A}"/>
              </a:ext>
            </a:extLst>
          </p:cNvPr>
          <p:cNvSpPr>
            <a:spLocks noGrp="1"/>
          </p:cNvSpPr>
          <p:nvPr>
            <p:ph type="sldNum" sz="quarter" idx="12"/>
          </p:nvPr>
        </p:nvSpPr>
        <p:spPr/>
        <p:txBody>
          <a:bodyPr/>
          <a:lstStyle/>
          <a:p>
            <a:fld id="{9E8E99F6-A8E2-4037-B9BD-60E63FCFF5D5}" type="slidenum">
              <a:rPr lang="en-US" smtClean="0"/>
              <a:t>‹#›</a:t>
            </a:fld>
            <a:endParaRPr lang="en-US" dirty="0"/>
          </a:p>
        </p:txBody>
      </p:sp>
    </p:spTree>
    <p:extLst>
      <p:ext uri="{BB962C8B-B14F-4D97-AF65-F5344CB8AC3E}">
        <p14:creationId xmlns:p14="http://schemas.microsoft.com/office/powerpoint/2010/main" val="203862654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xmlns="" id="{54326C3D-6DB5-48CE-A0FF-F1A4B2B503E2}"/>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xmlns="" id="{13D243C2-6897-4FD8-973E-F2BAA9E28610}"/>
              </a:ext>
            </a:extLst>
          </p:cNvPr>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xmlns="" id="{BD4A44B5-96AD-455A-A463-7B8C0537624A}"/>
              </a:ext>
            </a:extLst>
          </p:cNvPr>
          <p:cNvSpPr>
            <a:spLocks noGrp="1"/>
          </p:cNvSpPr>
          <p:nvPr>
            <p:ph type="dt" sz="half" idx="10"/>
          </p:nvPr>
        </p:nvSpPr>
        <p:spPr/>
        <p:txBody>
          <a:bodyPr/>
          <a:lstStyle/>
          <a:p>
            <a:fld id="{4C2664EB-5015-47DE-BF7B-E748F695BFDE}" type="datetimeFigureOut">
              <a:rPr lang="en-US" smtClean="0"/>
              <a:t>9/20/2023</a:t>
            </a:fld>
            <a:endParaRPr lang="en-US" dirty="0"/>
          </a:p>
        </p:txBody>
      </p:sp>
      <p:sp>
        <p:nvSpPr>
          <p:cNvPr id="5" name="Footer Placeholder 4">
            <a:extLst>
              <a:ext uri="{FF2B5EF4-FFF2-40B4-BE49-F238E27FC236}">
                <a16:creationId xmlns:a16="http://schemas.microsoft.com/office/drawing/2014/main" xmlns="" id="{38326B5A-CB64-4DE0-B1E5-9E5CA6E53A1E}"/>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xmlns="" id="{7E8F0EAF-3DB5-44F0-A36E-41AEF8B50FF1}"/>
              </a:ext>
            </a:extLst>
          </p:cNvPr>
          <p:cNvSpPr>
            <a:spLocks noGrp="1"/>
          </p:cNvSpPr>
          <p:nvPr>
            <p:ph type="sldNum" sz="quarter" idx="12"/>
          </p:nvPr>
        </p:nvSpPr>
        <p:spPr/>
        <p:txBody>
          <a:bodyPr/>
          <a:lstStyle/>
          <a:p>
            <a:fld id="{9E8E99F6-A8E2-4037-B9BD-60E63FCFF5D5}" type="slidenum">
              <a:rPr lang="en-US" smtClean="0"/>
              <a:t>‹#›</a:t>
            </a:fld>
            <a:endParaRPr lang="en-US" dirty="0"/>
          </a:p>
        </p:txBody>
      </p:sp>
    </p:spTree>
    <p:extLst>
      <p:ext uri="{BB962C8B-B14F-4D97-AF65-F5344CB8AC3E}">
        <p14:creationId xmlns:p14="http://schemas.microsoft.com/office/powerpoint/2010/main" val="322744812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xmlns="" id="{887575BF-B0EA-4671-99C4-D4272568C0AA}"/>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xmlns="" id="{9C49B700-05E7-4E99-9C31-D7E5A0029A71}"/>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xmlns="" id="{3264543A-6DDC-4A72-BEAC-14B8F5791BE8}"/>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C2664EB-5015-47DE-BF7B-E748F695BFDE}" type="datetimeFigureOut">
              <a:rPr lang="en-US" smtClean="0"/>
              <a:t>9/20/2023</a:t>
            </a:fld>
            <a:endParaRPr lang="en-US" dirty="0"/>
          </a:p>
        </p:txBody>
      </p:sp>
      <p:sp>
        <p:nvSpPr>
          <p:cNvPr id="5" name="Footer Placeholder 4">
            <a:extLst>
              <a:ext uri="{FF2B5EF4-FFF2-40B4-BE49-F238E27FC236}">
                <a16:creationId xmlns:a16="http://schemas.microsoft.com/office/drawing/2014/main" xmlns="" id="{47265954-F94E-4577-819F-462D1ECE911E}"/>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a:extLst>
              <a:ext uri="{FF2B5EF4-FFF2-40B4-BE49-F238E27FC236}">
                <a16:creationId xmlns:a16="http://schemas.microsoft.com/office/drawing/2014/main" xmlns="" id="{BA8CDA58-8E90-4D36-94E7-81D1F70ED0BF}"/>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E8E99F6-A8E2-4037-B9BD-60E63FCFF5D5}" type="slidenum">
              <a:rPr lang="en-US" smtClean="0"/>
              <a:t>‹#›</a:t>
            </a:fld>
            <a:endParaRPr lang="en-US" dirty="0"/>
          </a:p>
        </p:txBody>
      </p:sp>
    </p:spTree>
    <p:extLst>
      <p:ext uri="{BB962C8B-B14F-4D97-AF65-F5344CB8AC3E}">
        <p14:creationId xmlns:p14="http://schemas.microsoft.com/office/powerpoint/2010/main" val="1327904491"/>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3" Type="http://schemas.openxmlformats.org/officeDocument/2006/relationships/image" Target="../media/image2.png"/><Relationship Id="rId7" Type="http://schemas.openxmlformats.org/officeDocument/2006/relationships/image" Target="../media/image6.png"/><Relationship Id="rId2"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png"/></Relationships>
</file>

<file path=ppt/slides/_rels/slide1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1.xml"/><Relationship Id="rId6" Type="http://schemas.openxmlformats.org/officeDocument/2006/relationships/image" Target="../media/image9.png"/><Relationship Id="rId5" Type="http://schemas.openxmlformats.org/officeDocument/2006/relationships/image" Target="../media/image8.png"/><Relationship Id="rId4" Type="http://schemas.openxmlformats.org/officeDocument/2006/relationships/image" Target="../media/image7.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Layout" Target="../slideLayouts/slideLayout1.xml"/><Relationship Id="rId5" Type="http://schemas.openxmlformats.org/officeDocument/2006/relationships/image" Target="../media/image13.png"/><Relationship Id="rId4" Type="http://schemas.openxmlformats.org/officeDocument/2006/relationships/image" Target="../media/image12.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1.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9.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1.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8.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8.png"/><Relationship Id="rId1" Type="http://schemas.openxmlformats.org/officeDocument/2006/relationships/slideLayout" Target="../slideLayouts/slideLayout1.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1.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1.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9.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21.png"/><Relationship Id="rId1" Type="http://schemas.openxmlformats.org/officeDocument/2006/relationships/slideLayout" Target="../slideLayouts/slideLayout1.xml"/></Relationships>
</file>

<file path=ppt/slides/_rels/slide60.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23.png"/><Relationship Id="rId1" Type="http://schemas.openxmlformats.org/officeDocument/2006/relationships/slideLayout" Target="../slideLayouts/slideLayout1.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2.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25.png"/><Relationship Id="rId1" Type="http://schemas.openxmlformats.org/officeDocument/2006/relationships/slideLayout" Target="../slideLayouts/slideLayout1.xml"/></Relationships>
</file>

<file path=ppt/slides/_rels/slide63.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1.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5.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image" Target="../media/image28.png"/><Relationship Id="rId1" Type="http://schemas.openxmlformats.org/officeDocument/2006/relationships/slideLayout" Target="../slideLayouts/slideLayout1.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7.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1.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9.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image" Target="../media/image31.png"/><Relationship Id="rId1" Type="http://schemas.openxmlformats.org/officeDocument/2006/relationships/slideLayout" Target="../slideLayouts/slideLayout1.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1.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image" Target="../media/image33.png"/><Relationship Id="rId1" Type="http://schemas.openxmlformats.org/officeDocument/2006/relationships/slideLayout" Target="../slideLayouts/slideLayout1.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3.xml.rels><?xml version="1.0" encoding="UTF-8" standalone="yes"?>
<Relationships xmlns="http://schemas.openxmlformats.org/package/2006/relationships"><Relationship Id="rId2" Type="http://schemas.openxmlformats.org/officeDocument/2006/relationships/image" Target="../media/image35.png"/><Relationship Id="rId1" Type="http://schemas.openxmlformats.org/officeDocument/2006/relationships/slideLayout" Target="../slideLayouts/slideLayout1.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7.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image" Target="../media/image36.png"/><Relationship Id="rId1" Type="http://schemas.openxmlformats.org/officeDocument/2006/relationships/slideLayout" Target="../slideLayouts/slideLayout1.xml"/></Relationships>
</file>

<file path=ppt/slides/_rels/slide78.xml.rels><?xml version="1.0" encoding="UTF-8" standalone="yes"?>
<Relationships xmlns="http://schemas.openxmlformats.org/package/2006/relationships"><Relationship Id="rId2" Type="http://schemas.openxmlformats.org/officeDocument/2006/relationships/image" Target="../media/image38.png"/><Relationship Id="rId1" Type="http://schemas.openxmlformats.org/officeDocument/2006/relationships/slideLayout" Target="../slideLayouts/slideLayout1.xml"/></Relationships>
</file>

<file path=ppt/slides/_rels/slide79.xml.rels><?xml version="1.0" encoding="UTF-8" standalone="yes"?>
<Relationships xmlns="http://schemas.openxmlformats.org/package/2006/relationships"><Relationship Id="rId2" Type="http://schemas.openxmlformats.org/officeDocument/2006/relationships/image" Target="../media/image39.png"/><Relationship Id="rId1" Type="http://schemas.openxmlformats.org/officeDocument/2006/relationships/slideLayout" Target="../slideLayouts/slideLayout1.xml"/></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81.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image" Target="../media/image40.png"/><Relationship Id="rId1" Type="http://schemas.openxmlformats.org/officeDocument/2006/relationships/slideLayout" Target="../slideLayouts/slideLayout1.xml"/></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83.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image" Target="../media/image42.png"/><Relationship Id="rId1" Type="http://schemas.openxmlformats.org/officeDocument/2006/relationships/slideLayout" Target="../slideLayouts/slideLayout1.xml"/></Relationships>
</file>

<file path=ppt/slides/_rels/slide84.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image" Target="../media/image44.png"/><Relationship Id="rId1" Type="http://schemas.openxmlformats.org/officeDocument/2006/relationships/slideLayout" Target="../slideLayouts/slideLayout1.xml"/></Relationships>
</file>

<file path=ppt/slides/_rels/slide85.xml.rels><?xml version="1.0" encoding="UTF-8" standalone="yes"?>
<Relationships xmlns="http://schemas.openxmlformats.org/package/2006/relationships"><Relationship Id="rId2" Type="http://schemas.openxmlformats.org/officeDocument/2006/relationships/image" Target="../media/image46.png"/><Relationship Id="rId1" Type="http://schemas.openxmlformats.org/officeDocument/2006/relationships/slideLayout" Target="../slideLayouts/slideLayout1.xml"/></Relationships>
</file>

<file path=ppt/slides/_rels/slide8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87.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image" Target="../media/image47.png"/><Relationship Id="rId1" Type="http://schemas.openxmlformats.org/officeDocument/2006/relationships/slideLayout" Target="../slideLayouts/slideLayout1.xml"/></Relationships>
</file>

<file path=ppt/slides/_rels/slide8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89.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image" Target="../media/image49.png"/><Relationship Id="rId1" Type="http://schemas.openxmlformats.org/officeDocument/2006/relationships/slideLayout" Target="../slideLayouts/slideLayout1.xml"/></Relationships>
</file>

<file path=ppt/slides/_rels/slide90.xml.rels><?xml version="1.0" encoding="UTF-8" standalone="yes"?>
<Relationships xmlns="http://schemas.openxmlformats.org/package/2006/relationships"><Relationship Id="rId3" Type="http://schemas.openxmlformats.org/officeDocument/2006/relationships/image" Target="../media/image52.png"/><Relationship Id="rId2" Type="http://schemas.openxmlformats.org/officeDocument/2006/relationships/image" Target="../media/image51.png"/><Relationship Id="rId1" Type="http://schemas.openxmlformats.org/officeDocument/2006/relationships/slideLayout" Target="../slideLayouts/slideLayout1.xml"/></Relationships>
</file>

<file path=ppt/slides/_rels/slide91.xml.rels><?xml version="1.0" encoding="UTF-8" standalone="yes"?>
<Relationships xmlns="http://schemas.openxmlformats.org/package/2006/relationships"><Relationship Id="rId2" Type="http://schemas.openxmlformats.org/officeDocument/2006/relationships/image" Target="../media/image53.png"/><Relationship Id="rId1" Type="http://schemas.openxmlformats.org/officeDocument/2006/relationships/slideLayout" Target="../slideLayouts/slideLayout1.xml"/></Relationships>
</file>

<file path=ppt/slides/_rels/slide92.xml.rels><?xml version="1.0" encoding="UTF-8" standalone="yes"?>
<Relationships xmlns="http://schemas.openxmlformats.org/package/2006/relationships"><Relationship Id="rId2" Type="http://schemas.openxmlformats.org/officeDocument/2006/relationships/image" Target="../media/image54.png"/><Relationship Id="rId1" Type="http://schemas.openxmlformats.org/officeDocument/2006/relationships/slideLayout" Target="../slideLayouts/slideLayout1.xml"/></Relationships>
</file>

<file path=ppt/slides/_rels/slide93.xml.rels><?xml version="1.0" encoding="UTF-8" standalone="yes"?>
<Relationships xmlns="http://schemas.openxmlformats.org/package/2006/relationships"><Relationship Id="rId2" Type="http://schemas.openxmlformats.org/officeDocument/2006/relationships/image" Target="../media/image55.png"/><Relationship Id="rId1" Type="http://schemas.openxmlformats.org/officeDocument/2006/relationships/slideLayout" Target="../slideLayouts/slideLayout1.xml"/></Relationships>
</file>

<file path=ppt/slides/_rels/slide94.xml.rels><?xml version="1.0" encoding="UTF-8" standalone="yes"?>
<Relationships xmlns="http://schemas.openxmlformats.org/package/2006/relationships"><Relationship Id="rId2" Type="http://schemas.openxmlformats.org/officeDocument/2006/relationships/image" Target="../media/image56.png"/><Relationship Id="rId1" Type="http://schemas.openxmlformats.org/officeDocument/2006/relationships/slideLayout" Target="../slideLayouts/slideLayout1.xml"/></Relationships>
</file>

<file path=ppt/slides/_rels/slide9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96.xml.rels><?xml version="1.0" encoding="UTF-8" standalone="yes"?>
<Relationships xmlns="http://schemas.openxmlformats.org/package/2006/relationships"><Relationship Id="rId2" Type="http://schemas.openxmlformats.org/officeDocument/2006/relationships/image" Target="../media/image57.png"/><Relationship Id="rId1" Type="http://schemas.openxmlformats.org/officeDocument/2006/relationships/slideLayout" Target="../slideLayouts/slideLayout1.xml"/></Relationships>
</file>

<file path=ppt/slides/_rels/slide9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98.xml.rels><?xml version="1.0" encoding="UTF-8" standalone="yes"?>
<Relationships xmlns="http://schemas.openxmlformats.org/package/2006/relationships"><Relationship Id="rId2" Type="http://schemas.openxmlformats.org/officeDocument/2006/relationships/image" Target="../media/image58.png"/><Relationship Id="rId1" Type="http://schemas.openxmlformats.org/officeDocument/2006/relationships/slideLayout" Target="../slideLayouts/slideLayout1.xml"/></Relationships>
</file>

<file path=ppt/slides/_rels/slide9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00.xml.rels><?xml version="1.0" encoding="UTF-8" standalone="yes"?>
<Relationships xmlns="http://schemas.openxmlformats.org/package/2006/relationships"><Relationship Id="rId3" Type="http://schemas.openxmlformats.org/officeDocument/2006/relationships/image" Target="../media/image60.png"/><Relationship Id="rId2" Type="http://schemas.openxmlformats.org/officeDocument/2006/relationships/image" Target="../media/image59.png"/><Relationship Id="rId1" Type="http://schemas.openxmlformats.org/officeDocument/2006/relationships/slideLayout" Target="../slideLayouts/slideLayout1.xml"/></Relationships>
</file>

<file path=ppt/slides/_rels/slide101.xml.rels><?xml version="1.0" encoding="UTF-8" standalone="yes"?>
<Relationships xmlns="http://schemas.openxmlformats.org/package/2006/relationships"><Relationship Id="rId2" Type="http://schemas.openxmlformats.org/officeDocument/2006/relationships/image" Target="../media/image61.png"/><Relationship Id="rId1" Type="http://schemas.openxmlformats.org/officeDocument/2006/relationships/slideLayout" Target="../slideLayouts/slideLayout1.xml"/></Relationships>
</file>

<file path=ppt/slides/_rels/slide102.xml.rels><?xml version="1.0" encoding="UTF-8" standalone="yes"?>
<Relationships xmlns="http://schemas.openxmlformats.org/package/2006/relationships"><Relationship Id="rId2" Type="http://schemas.openxmlformats.org/officeDocument/2006/relationships/image" Target="../media/image62.png"/><Relationship Id="rId1" Type="http://schemas.openxmlformats.org/officeDocument/2006/relationships/slideLayout" Target="../slideLayouts/slideLayout1.xml"/></Relationships>
</file>

<file path=ppt/slides/_rels/slide103.xml.rels><?xml version="1.0" encoding="UTF-8" standalone="yes"?>
<Relationships xmlns="http://schemas.openxmlformats.org/package/2006/relationships"><Relationship Id="rId2" Type="http://schemas.openxmlformats.org/officeDocument/2006/relationships/image" Target="../media/image63.png"/><Relationship Id="rId1" Type="http://schemas.openxmlformats.org/officeDocument/2006/relationships/slideLayout" Target="../slideLayouts/slideLayout1.xml"/></Relationships>
</file>

<file path=ppt/slides/_rels/slide10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05.xml.rels><?xml version="1.0" encoding="UTF-8" standalone="yes"?>
<Relationships xmlns="http://schemas.openxmlformats.org/package/2006/relationships"><Relationship Id="rId3" Type="http://schemas.openxmlformats.org/officeDocument/2006/relationships/image" Target="../media/image65.png"/><Relationship Id="rId2" Type="http://schemas.openxmlformats.org/officeDocument/2006/relationships/image" Target="../media/image64.png"/><Relationship Id="rId1" Type="http://schemas.openxmlformats.org/officeDocument/2006/relationships/slideLayout" Target="../slideLayouts/slideLayout1.xml"/></Relationships>
</file>

<file path=ppt/slides/_rels/slide106.xml.rels><?xml version="1.0" encoding="UTF-8" standalone="yes"?>
<Relationships xmlns="http://schemas.openxmlformats.org/package/2006/relationships"><Relationship Id="rId2" Type="http://schemas.openxmlformats.org/officeDocument/2006/relationships/image" Target="../media/image66.png"/><Relationship Id="rId1" Type="http://schemas.openxmlformats.org/officeDocument/2006/relationships/slideLayout" Target="../slideLayouts/slideLayout1.xml"/></Relationships>
</file>

<file path=ppt/slides/_rels/slide10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08.xml.rels><?xml version="1.0" encoding="UTF-8" standalone="yes"?>
<Relationships xmlns="http://schemas.openxmlformats.org/package/2006/relationships"><Relationship Id="rId2" Type="http://schemas.openxmlformats.org/officeDocument/2006/relationships/image" Target="../media/image67.png"/><Relationship Id="rId1" Type="http://schemas.openxmlformats.org/officeDocument/2006/relationships/slideLayout" Target="../slideLayouts/slideLayout1.xml"/></Relationships>
</file>

<file path=ppt/slides/_rels/slide10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10.xml.rels><?xml version="1.0" encoding="UTF-8" standalone="yes"?>
<Relationships xmlns="http://schemas.openxmlformats.org/package/2006/relationships"><Relationship Id="rId3" Type="http://schemas.openxmlformats.org/officeDocument/2006/relationships/image" Target="../media/image69.png"/><Relationship Id="rId2" Type="http://schemas.openxmlformats.org/officeDocument/2006/relationships/image" Target="../media/image68.pn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xmlns="" id="{0A0425FA-07C8-451A-9226-6122EE4D04C4}"/>
              </a:ext>
            </a:extLst>
          </p:cNvPr>
          <p:cNvSpPr/>
          <p:nvPr/>
        </p:nvSpPr>
        <p:spPr>
          <a:xfrm>
            <a:off x="1378688" y="1606368"/>
            <a:ext cx="10317126" cy="1446550"/>
          </a:xfrm>
          <a:prstGeom prst="rect">
            <a:avLst/>
          </a:prstGeom>
        </p:spPr>
        <p:txBody>
          <a:bodyPr wrap="square">
            <a:spAutoFit/>
          </a:bodyPr>
          <a:lstStyle/>
          <a:p>
            <a:pPr lvl="0" algn="ctr" eaLnBrk="0" fontAlgn="base" hangingPunct="0">
              <a:spcBef>
                <a:spcPct val="0"/>
              </a:spcBef>
              <a:spcAft>
                <a:spcPct val="0"/>
              </a:spcAft>
            </a:pPr>
            <a:r>
              <a:rPr kumimoji="0" lang="en-US" altLang="en-US" sz="3600" b="0" i="0" u="none" strike="noStrike" cap="none" normalizeH="0" baseline="0" dirty="0">
                <a:ln>
                  <a:noFill/>
                </a:ln>
                <a:solidFill>
                  <a:srgbClr val="0000FF"/>
                </a:solidFill>
                <a:effectLst/>
                <a:latin typeface="Arial" panose="020B0604020202020204" pitchFamily="34" charset="0"/>
                <a:ea typeface="Arial" panose="020B0604020202020204" pitchFamily="34" charset="0"/>
              </a:rPr>
              <a:t> </a:t>
            </a:r>
            <a:r>
              <a:rPr lang="vi-VN" altLang="en-US" sz="4400" dirty="0">
                <a:solidFill>
                  <a:srgbClr val="0000FF"/>
                </a:solidFill>
                <a:latin typeface="+mj-lt"/>
                <a:ea typeface="Arial" panose="020B0604020202020204" pitchFamily="34" charset="0"/>
              </a:rPr>
              <a:t>VRV III</a:t>
            </a:r>
            <a:endParaRPr kumimoji="0" lang="en-US" altLang="en-US" sz="4400" b="0" i="0" u="none" strike="noStrike" cap="none" normalizeH="0" baseline="0" dirty="0">
              <a:ln>
                <a:noFill/>
              </a:ln>
              <a:solidFill>
                <a:schemeClr val="tx1"/>
              </a:solidFill>
              <a:effectLst/>
              <a:latin typeface="+mj-lt"/>
              <a:ea typeface="Arial" panose="020B0604020202020204" pitchFamily="34" charset="0"/>
            </a:endParaRPr>
          </a:p>
          <a:p>
            <a:pPr lvl="0" algn="ctr" eaLnBrk="0" fontAlgn="base" hangingPunct="0">
              <a:spcBef>
                <a:spcPct val="0"/>
              </a:spcBef>
              <a:spcAft>
                <a:spcPct val="0"/>
              </a:spcAft>
            </a:pPr>
            <a:r>
              <a:rPr lang="vi-VN" altLang="en-US" sz="4400" b="1" dirty="0">
                <a:solidFill>
                  <a:srgbClr val="00FF00"/>
                </a:solidFill>
                <a:latin typeface="Times New Roman" panose="02020603050405020304" pitchFamily="18" charset="0"/>
                <a:ea typeface="Arial" panose="020B0604020202020204" pitchFamily="34" charset="0"/>
                <a:cs typeface="Times New Roman" panose="02020603050405020304" pitchFamily="18" charset="0"/>
              </a:rPr>
              <a:t>MÃ SỰ CỐ DÀN </a:t>
            </a:r>
            <a:r>
              <a:rPr lang="en-US" altLang="en-US" sz="4400" b="1" dirty="0">
                <a:solidFill>
                  <a:srgbClr val="00FF00"/>
                </a:solidFill>
                <a:latin typeface="Times New Roman" panose="02020603050405020304" pitchFamily="18" charset="0"/>
                <a:ea typeface="Arial" panose="020B0604020202020204" pitchFamily="34" charset="0"/>
                <a:cs typeface="Times New Roman" panose="02020603050405020304" pitchFamily="18" charset="0"/>
              </a:rPr>
              <a:t>NÓNG</a:t>
            </a:r>
            <a:r>
              <a:rPr lang="vi-VN" altLang="en-US" sz="4400" b="1" dirty="0">
                <a:solidFill>
                  <a:srgbClr val="00FF00"/>
                </a:solidFill>
                <a:latin typeface="Times New Roman" panose="02020603050405020304" pitchFamily="18" charset="0"/>
                <a:ea typeface="Arial" panose="020B0604020202020204" pitchFamily="34" charset="0"/>
                <a:cs typeface="Times New Roman" panose="02020603050405020304" pitchFamily="18" charset="0"/>
              </a:rPr>
              <a:t> A(X) - C(X)</a:t>
            </a:r>
            <a:endParaRPr lang="en-US" sz="4400" b="1"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18720560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le 3">
            <a:extLst>
              <a:ext uri="{FF2B5EF4-FFF2-40B4-BE49-F238E27FC236}">
                <a16:creationId xmlns:a16="http://schemas.microsoft.com/office/drawing/2014/main" xmlns="" id="{7C43AA0E-5D4E-47F9-8F69-8E6C9EDEDC16}"/>
              </a:ext>
            </a:extLst>
          </p:cNvPr>
          <p:cNvGraphicFramePr>
            <a:graphicFrameLocks noGrp="1"/>
          </p:cNvGraphicFramePr>
          <p:nvPr>
            <p:extLst>
              <p:ext uri="{D42A27DB-BD31-4B8C-83A1-F6EECF244321}">
                <p14:modId xmlns:p14="http://schemas.microsoft.com/office/powerpoint/2010/main" val="1008928475"/>
              </p:ext>
            </p:extLst>
          </p:nvPr>
        </p:nvGraphicFramePr>
        <p:xfrm>
          <a:off x="532196" y="1225555"/>
          <a:ext cx="8964613" cy="1568025"/>
        </p:xfrm>
        <a:graphic>
          <a:graphicData uri="http://schemas.openxmlformats.org/drawingml/2006/table">
            <a:tbl>
              <a:tblPr firstRow="1" firstCol="1" lastRow="1" lastCol="1" bandRow="1" bandCol="1">
                <a:tableStyleId>{7DF18680-E054-41AD-8BC1-D1AEF772440D}</a:tableStyleId>
              </a:tblPr>
              <a:tblGrid>
                <a:gridCol w="2263458">
                  <a:extLst>
                    <a:ext uri="{9D8B030D-6E8A-4147-A177-3AD203B41FA5}">
                      <a16:colId xmlns:a16="http://schemas.microsoft.com/office/drawing/2014/main" xmlns="" val="4112564832"/>
                    </a:ext>
                  </a:extLst>
                </a:gridCol>
                <a:gridCol w="6701155">
                  <a:extLst>
                    <a:ext uri="{9D8B030D-6E8A-4147-A177-3AD203B41FA5}">
                      <a16:colId xmlns:a16="http://schemas.microsoft.com/office/drawing/2014/main" xmlns="" val="404561888"/>
                    </a:ext>
                  </a:extLst>
                </a:gridCol>
              </a:tblGrid>
              <a:tr h="349012">
                <a:tc>
                  <a:txBody>
                    <a:bodyPr/>
                    <a:lstStyle/>
                    <a:p>
                      <a:pPr marL="91440">
                        <a:spcBef>
                          <a:spcPts val="370"/>
                        </a:spcBef>
                        <a:spcAft>
                          <a:spcPts val="0"/>
                        </a:spcAft>
                      </a:pPr>
                      <a:r>
                        <a:rPr lang="vi-VN" sz="1500">
                          <a:effectLst/>
                        </a:rPr>
                        <a:t>Model</a:t>
                      </a:r>
                      <a:endParaRPr lang="en-US" sz="1100" dirty="0">
                        <a:effectLst/>
                        <a:latin typeface="Arial" panose="020B0604020202020204" pitchFamily="34" charset="0"/>
                        <a:ea typeface="Arial" panose="020B0604020202020204" pitchFamily="34" charset="0"/>
                        <a:cs typeface="Times New Roman" panose="02020603050405020304" pitchFamily="18" charset="0"/>
                      </a:endParaRPr>
                    </a:p>
                  </a:txBody>
                  <a:tcPr marL="0" marR="0" marT="0" marB="0"/>
                </a:tc>
                <a:tc>
                  <a:txBody>
                    <a:bodyPr/>
                    <a:lstStyle/>
                    <a:p>
                      <a:pPr marL="85090">
                        <a:spcBef>
                          <a:spcPts val="370"/>
                        </a:spcBef>
                        <a:spcAft>
                          <a:spcPts val="0"/>
                        </a:spcAft>
                      </a:pPr>
                      <a:r>
                        <a:rPr lang="vi-VN" sz="1500" dirty="0">
                          <a:effectLst/>
                        </a:rPr>
                        <a:t>RXQ-T</a:t>
                      </a:r>
                      <a:endParaRPr lang="en-US" sz="1100" dirty="0">
                        <a:effectLst/>
                        <a:latin typeface="Arial" panose="020B0604020202020204" pitchFamily="34" charset="0"/>
                        <a:ea typeface="Arial" panose="020B0604020202020204" pitchFamily="34" charset="0"/>
                        <a:cs typeface="Times New Roman" panose="02020603050405020304" pitchFamily="18" charset="0"/>
                      </a:endParaRPr>
                    </a:p>
                  </a:txBody>
                  <a:tcPr marL="0" marR="0" marT="0" marB="0"/>
                </a:tc>
                <a:extLst>
                  <a:ext uri="{0D108BD9-81ED-4DB2-BD59-A6C34878D82A}">
                    <a16:rowId xmlns:a16="http://schemas.microsoft.com/office/drawing/2014/main" xmlns="" val="2719077392"/>
                  </a:ext>
                </a:extLst>
              </a:tr>
              <a:tr h="609868">
                <a:tc>
                  <a:txBody>
                    <a:bodyPr/>
                    <a:lstStyle/>
                    <a:p>
                      <a:pPr marL="91440" marR="395605">
                        <a:lnSpc>
                          <a:spcPct val="103000"/>
                        </a:lnSpc>
                        <a:spcBef>
                          <a:spcPts val="370"/>
                        </a:spcBef>
                        <a:spcAft>
                          <a:spcPts val="0"/>
                        </a:spcAft>
                      </a:pPr>
                      <a:r>
                        <a:rPr lang="vi-VN" sz="1500">
                          <a:effectLst/>
                        </a:rPr>
                        <a:t>Điều kiện xảy ra lỗi</a:t>
                      </a:r>
                      <a:endParaRPr lang="en-US" sz="1100" dirty="0">
                        <a:effectLst/>
                        <a:latin typeface="Arial" panose="020B0604020202020204" pitchFamily="34" charset="0"/>
                        <a:ea typeface="Arial" panose="020B0604020202020204" pitchFamily="34" charset="0"/>
                        <a:cs typeface="Times New Roman" panose="02020603050405020304" pitchFamily="18" charset="0"/>
                      </a:endParaRPr>
                    </a:p>
                  </a:txBody>
                  <a:tcPr marL="0" marR="0" marT="0" marB="0"/>
                </a:tc>
                <a:tc>
                  <a:txBody>
                    <a:bodyPr/>
                    <a:lstStyle/>
                    <a:p>
                      <a:pPr marL="85090">
                        <a:spcBef>
                          <a:spcPts val="370"/>
                        </a:spcBef>
                        <a:spcAft>
                          <a:spcPts val="0"/>
                        </a:spcAft>
                      </a:pPr>
                      <a:r>
                        <a:rPr lang="vi-VN" sz="1500" dirty="0">
                          <a:effectLst/>
                        </a:rPr>
                        <a:t>Bất thường được xác định trong điều kiện truyền tín hiệu giữa DL và DN</a:t>
                      </a:r>
                      <a:endParaRPr lang="en-US" sz="1100" dirty="0">
                        <a:effectLst/>
                        <a:latin typeface="Arial" panose="020B0604020202020204" pitchFamily="34" charset="0"/>
                        <a:ea typeface="Arial" panose="020B0604020202020204" pitchFamily="34" charset="0"/>
                        <a:cs typeface="Times New Roman" panose="02020603050405020304" pitchFamily="18" charset="0"/>
                      </a:endParaRPr>
                    </a:p>
                  </a:txBody>
                  <a:tcPr marL="0" marR="0" marT="0" marB="0"/>
                </a:tc>
                <a:extLst>
                  <a:ext uri="{0D108BD9-81ED-4DB2-BD59-A6C34878D82A}">
                    <a16:rowId xmlns:a16="http://schemas.microsoft.com/office/drawing/2014/main" xmlns="" val="4284878668"/>
                  </a:ext>
                </a:extLst>
              </a:tr>
              <a:tr h="609145">
                <a:tc>
                  <a:txBody>
                    <a:bodyPr/>
                    <a:lstStyle/>
                    <a:p>
                      <a:pPr marL="91440" marR="532765">
                        <a:lnSpc>
                          <a:spcPct val="103000"/>
                        </a:lnSpc>
                        <a:spcBef>
                          <a:spcPts val="370"/>
                        </a:spcBef>
                        <a:spcAft>
                          <a:spcPts val="0"/>
                        </a:spcAft>
                      </a:pPr>
                      <a:r>
                        <a:rPr lang="vi-VN" sz="1500" dirty="0">
                          <a:effectLst/>
                        </a:rPr>
                        <a:t>Nguyên nhân</a:t>
                      </a:r>
                      <a:endParaRPr lang="en-US" sz="1100" dirty="0">
                        <a:effectLst/>
                        <a:latin typeface="Arial" panose="020B0604020202020204" pitchFamily="34" charset="0"/>
                        <a:ea typeface="Arial" panose="020B0604020202020204" pitchFamily="34" charset="0"/>
                        <a:cs typeface="Times New Roman" panose="02020603050405020304" pitchFamily="18" charset="0"/>
                      </a:endParaRPr>
                    </a:p>
                  </a:txBody>
                  <a:tcPr marL="0" marR="0" marT="0" marB="0"/>
                </a:tc>
                <a:tc>
                  <a:txBody>
                    <a:bodyPr/>
                    <a:lstStyle/>
                    <a:p>
                      <a:pPr marL="85090">
                        <a:spcBef>
                          <a:spcPts val="370"/>
                        </a:spcBef>
                        <a:spcAft>
                          <a:spcPts val="0"/>
                        </a:spcAft>
                      </a:pPr>
                      <a:r>
                        <a:rPr lang="vi-VN" sz="1500" dirty="0">
                          <a:effectLst/>
                        </a:rPr>
                        <a:t>Lỗi PCB DN (A1P)</a:t>
                      </a:r>
                      <a:endParaRPr lang="en-US" sz="1100" dirty="0">
                        <a:effectLst/>
                        <a:latin typeface="Arial" panose="020B0604020202020204" pitchFamily="34" charset="0"/>
                        <a:ea typeface="Arial" panose="020B0604020202020204" pitchFamily="34" charset="0"/>
                        <a:cs typeface="Times New Roman" panose="02020603050405020304" pitchFamily="18" charset="0"/>
                      </a:endParaRPr>
                    </a:p>
                  </a:txBody>
                  <a:tcPr marL="0" marR="0" marT="0" marB="0"/>
                </a:tc>
                <a:extLst>
                  <a:ext uri="{0D108BD9-81ED-4DB2-BD59-A6C34878D82A}">
                    <a16:rowId xmlns:a16="http://schemas.microsoft.com/office/drawing/2014/main" xmlns="" val="2671040087"/>
                  </a:ext>
                </a:extLst>
              </a:tr>
            </a:tbl>
          </a:graphicData>
        </a:graphic>
      </p:graphicFrame>
      <p:sp>
        <p:nvSpPr>
          <p:cNvPr id="5" name="Rectangle 4">
            <a:extLst>
              <a:ext uri="{FF2B5EF4-FFF2-40B4-BE49-F238E27FC236}">
                <a16:creationId xmlns:a16="http://schemas.microsoft.com/office/drawing/2014/main" xmlns="" id="{F050028D-81F5-43C8-8BF4-28E37A9A9D2C}"/>
              </a:ext>
            </a:extLst>
          </p:cNvPr>
          <p:cNvSpPr/>
          <p:nvPr/>
        </p:nvSpPr>
        <p:spPr>
          <a:xfrm>
            <a:off x="532196" y="203423"/>
            <a:ext cx="1960793" cy="584775"/>
          </a:xfrm>
          <a:prstGeom prst="rect">
            <a:avLst/>
          </a:prstGeom>
        </p:spPr>
        <p:txBody>
          <a:bodyPr wrap="none">
            <a:spAutoFit/>
          </a:bodyPr>
          <a:lstStyle/>
          <a:p>
            <a:pPr lvl="0" eaLnBrk="0" fontAlgn="base" hangingPunct="0">
              <a:spcBef>
                <a:spcPct val="0"/>
              </a:spcBef>
              <a:spcAft>
                <a:spcPct val="0"/>
              </a:spcAft>
              <a:tabLst>
                <a:tab pos="2582863" algn="l"/>
              </a:tabLst>
            </a:pPr>
            <a:r>
              <a:rPr lang="en-US" altLang="en-US" sz="3200" i="1" dirty="0">
                <a:solidFill>
                  <a:srgbClr val="FF0000"/>
                </a:solidFill>
                <a:latin typeface="Times New Roman" panose="02020603050405020304" pitchFamily="18" charset="0"/>
                <a:ea typeface="Arial" panose="020B0604020202020204" pitchFamily="34" charset="0"/>
                <a:cs typeface="Times New Roman" panose="02020603050405020304" pitchFamily="18" charset="0"/>
              </a:rPr>
              <a:t>M</a:t>
            </a:r>
            <a:r>
              <a:rPr lang="vi-VN" altLang="en-US" sz="3200" i="1" dirty="0">
                <a:solidFill>
                  <a:srgbClr val="FF0000"/>
                </a:solidFill>
                <a:latin typeface="Times New Roman" panose="02020603050405020304" pitchFamily="18" charset="0"/>
                <a:ea typeface="Arial" panose="020B0604020202020204" pitchFamily="34" charset="0"/>
                <a:cs typeface="Times New Roman" panose="02020603050405020304" pitchFamily="18" charset="0"/>
              </a:rPr>
              <a:t>ã lỗi: </a:t>
            </a:r>
            <a:r>
              <a:rPr lang="en-US" altLang="en-US" sz="3200" i="1" dirty="0">
                <a:solidFill>
                  <a:srgbClr val="00FF00"/>
                </a:solidFill>
                <a:latin typeface="Times New Roman" panose="02020603050405020304" pitchFamily="18" charset="0"/>
                <a:ea typeface="Arial" panose="020B0604020202020204" pitchFamily="34" charset="0"/>
                <a:cs typeface="Times New Roman" panose="02020603050405020304" pitchFamily="18" charset="0"/>
              </a:rPr>
              <a:t>E1</a:t>
            </a:r>
            <a:endParaRPr lang="en-US" altLang="en-US" sz="3200" i="1" u="sng" dirty="0">
              <a:latin typeface="Times New Roman" panose="02020603050405020304" pitchFamily="18" charset="0"/>
              <a:ea typeface="Arial" panose="020B0604020202020204" pitchFamily="34" charset="0"/>
              <a:cs typeface="Times New Roman" panose="02020603050405020304" pitchFamily="18" charset="0"/>
            </a:endParaRPr>
          </a:p>
        </p:txBody>
      </p:sp>
      <p:sp>
        <p:nvSpPr>
          <p:cNvPr id="6" name="Rectangle 5">
            <a:extLst>
              <a:ext uri="{FF2B5EF4-FFF2-40B4-BE49-F238E27FC236}">
                <a16:creationId xmlns:a16="http://schemas.microsoft.com/office/drawing/2014/main" xmlns="" id="{D5FF06E6-F8B7-414B-9B4A-BF448B4E70D9}"/>
              </a:ext>
            </a:extLst>
          </p:cNvPr>
          <p:cNvSpPr/>
          <p:nvPr/>
        </p:nvSpPr>
        <p:spPr>
          <a:xfrm>
            <a:off x="0" y="3102039"/>
            <a:ext cx="6096000" cy="1036694"/>
          </a:xfrm>
          <a:prstGeom prst="rect">
            <a:avLst/>
          </a:prstGeom>
        </p:spPr>
        <p:txBody>
          <a:bodyPr>
            <a:spAutoFit/>
          </a:bodyPr>
          <a:lstStyle/>
          <a:p>
            <a:pPr marL="700405">
              <a:spcBef>
                <a:spcPts val="475"/>
              </a:spcBef>
              <a:spcAft>
                <a:spcPts val="0"/>
              </a:spcAft>
            </a:pPr>
            <a:r>
              <a:rPr lang="vi-VN" b="1" u="heavy" dirty="0">
                <a:ea typeface="Arial" panose="020B0604020202020204" pitchFamily="34" charset="0"/>
              </a:rPr>
              <a:t>Ghi chú</a:t>
            </a:r>
            <a:r>
              <a:rPr lang="vi-VN" dirty="0">
                <a:ea typeface="Arial" panose="020B0604020202020204" pitchFamily="34" charset="0"/>
              </a:rPr>
              <a:t>:</a:t>
            </a:r>
            <a:endParaRPr lang="en-US" sz="1400" dirty="0">
              <a:effectLst/>
              <a:latin typeface="Arial" panose="020B0604020202020204" pitchFamily="34" charset="0"/>
              <a:ea typeface="Arial" panose="020B0604020202020204" pitchFamily="34" charset="0"/>
            </a:endParaRPr>
          </a:p>
          <a:p>
            <a:pPr marL="700405" marR="240030">
              <a:lnSpc>
                <a:spcPct val="103000"/>
              </a:lnSpc>
              <a:spcBef>
                <a:spcPts val="910"/>
              </a:spcBef>
              <a:spcAft>
                <a:spcPts val="0"/>
              </a:spcAft>
            </a:pPr>
            <a:r>
              <a:rPr lang="vi-VN" dirty="0">
                <a:ea typeface="Arial" panose="020B0604020202020204" pitchFamily="34" charset="0"/>
              </a:rPr>
              <a:t>Đảm bảo tắt nguồn điện trước khi kết nối hay</a:t>
            </a:r>
            <a:r>
              <a:rPr lang="vi-VN" spc="-255" dirty="0">
                <a:ea typeface="Arial" panose="020B0604020202020204" pitchFamily="34" charset="0"/>
              </a:rPr>
              <a:t> </a:t>
            </a:r>
            <a:r>
              <a:rPr lang="vi-VN" dirty="0">
                <a:ea typeface="Arial" panose="020B0604020202020204" pitchFamily="34" charset="0"/>
              </a:rPr>
              <a:t>tháo rắc cắm để tránh hư các bộ phận</a:t>
            </a:r>
            <a:r>
              <a:rPr lang="en-US" dirty="0">
                <a:ea typeface="Arial" panose="020B0604020202020204" pitchFamily="34" charset="0"/>
              </a:rPr>
              <a:t>.</a:t>
            </a:r>
            <a:endParaRPr lang="en-US" dirty="0">
              <a:latin typeface="Arial" panose="020B0604020202020204" pitchFamily="34" charset="0"/>
              <a:ea typeface="Arial" panose="020B0604020202020204" pitchFamily="34" charset="0"/>
            </a:endParaRPr>
          </a:p>
        </p:txBody>
      </p:sp>
    </p:spTree>
    <p:extLst>
      <p:ext uri="{BB962C8B-B14F-4D97-AF65-F5344CB8AC3E}">
        <p14:creationId xmlns:p14="http://schemas.microsoft.com/office/powerpoint/2010/main" val="149945437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xmlns="" id="{4ACB3437-3FCF-464D-9FE8-6766451AB54F}"/>
              </a:ext>
            </a:extLst>
          </p:cNvPr>
          <p:cNvSpPr/>
          <p:nvPr/>
        </p:nvSpPr>
        <p:spPr>
          <a:xfrm>
            <a:off x="712949" y="203423"/>
            <a:ext cx="1960793" cy="584775"/>
          </a:xfrm>
          <a:prstGeom prst="rect">
            <a:avLst/>
          </a:prstGeom>
        </p:spPr>
        <p:txBody>
          <a:bodyPr wrap="none">
            <a:spAutoFit/>
          </a:bodyPr>
          <a:lstStyle/>
          <a:p>
            <a:pPr lvl="0" eaLnBrk="0" fontAlgn="base" hangingPunct="0">
              <a:spcBef>
                <a:spcPct val="0"/>
              </a:spcBef>
              <a:spcAft>
                <a:spcPct val="0"/>
              </a:spcAft>
              <a:tabLst>
                <a:tab pos="2582863" algn="l"/>
              </a:tabLst>
            </a:pPr>
            <a:r>
              <a:rPr lang="en-US" altLang="en-US" sz="3200" i="1" dirty="0">
                <a:solidFill>
                  <a:srgbClr val="FF0000"/>
                </a:solidFill>
                <a:latin typeface="Times New Roman" panose="02020603050405020304" pitchFamily="18" charset="0"/>
                <a:ea typeface="Arial" panose="020B0604020202020204" pitchFamily="34" charset="0"/>
                <a:cs typeface="Times New Roman" panose="02020603050405020304" pitchFamily="18" charset="0"/>
              </a:rPr>
              <a:t>M</a:t>
            </a:r>
            <a:r>
              <a:rPr lang="vi-VN" altLang="en-US" sz="3200" i="1" dirty="0">
                <a:solidFill>
                  <a:srgbClr val="FF0000"/>
                </a:solidFill>
                <a:latin typeface="Times New Roman" panose="02020603050405020304" pitchFamily="18" charset="0"/>
                <a:ea typeface="Arial" panose="020B0604020202020204" pitchFamily="34" charset="0"/>
                <a:cs typeface="Times New Roman" panose="02020603050405020304" pitchFamily="18" charset="0"/>
              </a:rPr>
              <a:t>ã lỗi: </a:t>
            </a:r>
            <a:r>
              <a:rPr lang="en-US" altLang="en-US" sz="3200" i="1" dirty="0">
                <a:solidFill>
                  <a:srgbClr val="00FF00"/>
                </a:solidFill>
                <a:latin typeface="Times New Roman" panose="02020603050405020304" pitchFamily="18" charset="0"/>
                <a:ea typeface="Arial" panose="020B0604020202020204" pitchFamily="34" charset="0"/>
                <a:cs typeface="Times New Roman" panose="02020603050405020304" pitchFamily="18" charset="0"/>
              </a:rPr>
              <a:t>E1</a:t>
            </a:r>
            <a:endParaRPr lang="en-US" altLang="en-US" sz="3200" i="1" u="sng" dirty="0">
              <a:latin typeface="Times New Roman" panose="02020603050405020304" pitchFamily="18" charset="0"/>
              <a:ea typeface="Arial" panose="020B0604020202020204" pitchFamily="34" charset="0"/>
              <a:cs typeface="Times New Roman" panose="02020603050405020304" pitchFamily="18" charset="0"/>
            </a:endParaRPr>
          </a:p>
        </p:txBody>
      </p:sp>
      <p:sp>
        <p:nvSpPr>
          <p:cNvPr id="9" name="Rectangle: Rounded Corners 8">
            <a:extLst>
              <a:ext uri="{FF2B5EF4-FFF2-40B4-BE49-F238E27FC236}">
                <a16:creationId xmlns:a16="http://schemas.microsoft.com/office/drawing/2014/main" xmlns="" id="{63FABDD5-4800-4152-8EC3-52411843A072}"/>
              </a:ext>
            </a:extLst>
          </p:cNvPr>
          <p:cNvSpPr/>
          <p:nvPr/>
        </p:nvSpPr>
        <p:spPr>
          <a:xfrm>
            <a:off x="1959932" y="1272266"/>
            <a:ext cx="2388781" cy="956931"/>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vi-VN" sz="1600" dirty="0">
                <a:latin typeface="Times New Roman" panose="02020603050405020304" pitchFamily="18" charset="0"/>
                <a:cs typeface="Times New Roman" panose="02020603050405020304" pitchFamily="18" charset="0"/>
              </a:rPr>
              <a:t>Tắt nguồn điện sau đó mở lại</a:t>
            </a:r>
            <a:endParaRPr lang="en-US" sz="1600" dirty="0">
              <a:latin typeface="Times New Roman" panose="02020603050405020304" pitchFamily="18" charset="0"/>
              <a:cs typeface="Times New Roman" panose="02020603050405020304" pitchFamily="18" charset="0"/>
            </a:endParaRPr>
          </a:p>
        </p:txBody>
      </p:sp>
      <p:sp>
        <p:nvSpPr>
          <p:cNvPr id="10" name="Rectangle: Rounded Corners 9">
            <a:extLst>
              <a:ext uri="{FF2B5EF4-FFF2-40B4-BE49-F238E27FC236}">
                <a16:creationId xmlns:a16="http://schemas.microsoft.com/office/drawing/2014/main" xmlns="" id="{70E9863A-13AF-4912-A45F-A24FD6D4ECFF}"/>
              </a:ext>
            </a:extLst>
          </p:cNvPr>
          <p:cNvSpPr/>
          <p:nvPr/>
        </p:nvSpPr>
        <p:spPr>
          <a:xfrm>
            <a:off x="6648898" y="2620924"/>
            <a:ext cx="2388781" cy="956931"/>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vi-VN" sz="1600" dirty="0">
                <a:latin typeface="Times New Roman" panose="02020603050405020304" pitchFamily="18" charset="0"/>
                <a:cs typeface="Times New Roman" panose="02020603050405020304" pitchFamily="18" charset="0"/>
              </a:rPr>
              <a:t>Không phải lỗi, do các yếu tố bên ngoài tác động (nhiễu…)</a:t>
            </a:r>
            <a:endParaRPr lang="en-US" sz="1600" dirty="0">
              <a:latin typeface="Times New Roman" panose="02020603050405020304" pitchFamily="18" charset="0"/>
              <a:cs typeface="Times New Roman" panose="02020603050405020304" pitchFamily="18" charset="0"/>
            </a:endParaRPr>
          </a:p>
        </p:txBody>
      </p:sp>
      <p:sp>
        <p:nvSpPr>
          <p:cNvPr id="11" name="Rectangle: Rounded Corners 10">
            <a:extLst>
              <a:ext uri="{FF2B5EF4-FFF2-40B4-BE49-F238E27FC236}">
                <a16:creationId xmlns:a16="http://schemas.microsoft.com/office/drawing/2014/main" xmlns="" id="{16E02FD4-39EA-4111-9D93-7E20EFEAE6DD}"/>
              </a:ext>
            </a:extLst>
          </p:cNvPr>
          <p:cNvSpPr/>
          <p:nvPr/>
        </p:nvSpPr>
        <p:spPr>
          <a:xfrm>
            <a:off x="1959931" y="2620924"/>
            <a:ext cx="2388781" cy="956931"/>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vi-VN" sz="1600" dirty="0">
                <a:latin typeface="Times New Roman" panose="02020603050405020304" pitchFamily="18" charset="0"/>
                <a:cs typeface="Times New Roman" panose="02020603050405020304" pitchFamily="18" charset="0"/>
              </a:rPr>
              <a:t>Máy có hoạt động lại bình thường không?</a:t>
            </a:r>
            <a:endParaRPr lang="en-US" sz="1600" dirty="0">
              <a:latin typeface="Times New Roman" panose="02020603050405020304" pitchFamily="18" charset="0"/>
              <a:cs typeface="Times New Roman" panose="02020603050405020304" pitchFamily="18" charset="0"/>
            </a:endParaRPr>
          </a:p>
        </p:txBody>
      </p:sp>
      <p:sp>
        <p:nvSpPr>
          <p:cNvPr id="12" name="Rectangle: Rounded Corners 11">
            <a:extLst>
              <a:ext uri="{FF2B5EF4-FFF2-40B4-BE49-F238E27FC236}">
                <a16:creationId xmlns:a16="http://schemas.microsoft.com/office/drawing/2014/main" xmlns="" id="{CEBCE47C-E59C-43A4-92B5-9CA31EAAC0F5}"/>
              </a:ext>
            </a:extLst>
          </p:cNvPr>
          <p:cNvSpPr/>
          <p:nvPr/>
        </p:nvSpPr>
        <p:spPr>
          <a:xfrm>
            <a:off x="1959931" y="3969584"/>
            <a:ext cx="2388781" cy="956931"/>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vi-VN" sz="1600" dirty="0">
                <a:latin typeface="+mj-lt"/>
              </a:rPr>
              <a:t>Kiểm tra dây bên trong và ngoài của PCB DN có bị tháo hay không?</a:t>
            </a:r>
            <a:endParaRPr lang="en-US" sz="1600" dirty="0">
              <a:latin typeface="+mj-lt"/>
            </a:endParaRPr>
          </a:p>
        </p:txBody>
      </p:sp>
      <p:sp>
        <p:nvSpPr>
          <p:cNvPr id="13" name="Rectangle: Rounded Corners 12">
            <a:extLst>
              <a:ext uri="{FF2B5EF4-FFF2-40B4-BE49-F238E27FC236}">
                <a16:creationId xmlns:a16="http://schemas.microsoft.com/office/drawing/2014/main" xmlns="" id="{92DEBD1F-C972-4360-8920-B1A07787B5D4}"/>
              </a:ext>
            </a:extLst>
          </p:cNvPr>
          <p:cNvSpPr/>
          <p:nvPr/>
        </p:nvSpPr>
        <p:spPr>
          <a:xfrm>
            <a:off x="1870627" y="5530240"/>
            <a:ext cx="2388781" cy="956931"/>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vi-VN" sz="1600" dirty="0">
                <a:latin typeface="+mj-lt"/>
              </a:rPr>
              <a:t>Thay PCB DN (A1P)</a:t>
            </a:r>
            <a:endParaRPr lang="en-US" sz="1600" dirty="0">
              <a:latin typeface="+mj-lt"/>
            </a:endParaRPr>
          </a:p>
        </p:txBody>
      </p:sp>
      <p:sp>
        <p:nvSpPr>
          <p:cNvPr id="14" name="Rectangle: Rounded Corners 13">
            <a:extLst>
              <a:ext uri="{FF2B5EF4-FFF2-40B4-BE49-F238E27FC236}">
                <a16:creationId xmlns:a16="http://schemas.microsoft.com/office/drawing/2014/main" xmlns="" id="{D8E4062B-E1A7-41E9-8C9B-0CA6D3ED9222}"/>
              </a:ext>
            </a:extLst>
          </p:cNvPr>
          <p:cNvSpPr/>
          <p:nvPr/>
        </p:nvSpPr>
        <p:spPr>
          <a:xfrm>
            <a:off x="6648897" y="3986775"/>
            <a:ext cx="2388781" cy="956931"/>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vi-VN" sz="1600" dirty="0">
                <a:latin typeface="Times New Roman" panose="02020603050405020304" pitchFamily="18" charset="0"/>
                <a:cs typeface="Times New Roman" panose="02020603050405020304" pitchFamily="18" charset="0"/>
              </a:rPr>
              <a:t>Kết nối lại cho đúng</a:t>
            </a:r>
            <a:endParaRPr lang="en-US" sz="1600" dirty="0">
              <a:latin typeface="Times New Roman" panose="02020603050405020304" pitchFamily="18" charset="0"/>
              <a:cs typeface="Times New Roman" panose="02020603050405020304" pitchFamily="18" charset="0"/>
            </a:endParaRPr>
          </a:p>
        </p:txBody>
      </p:sp>
      <p:sp>
        <p:nvSpPr>
          <p:cNvPr id="16" name="Arrow: Right 15">
            <a:extLst>
              <a:ext uri="{FF2B5EF4-FFF2-40B4-BE49-F238E27FC236}">
                <a16:creationId xmlns:a16="http://schemas.microsoft.com/office/drawing/2014/main" xmlns="" id="{EE8E6605-85CE-45D8-8FD2-F976324F6633}"/>
              </a:ext>
            </a:extLst>
          </p:cNvPr>
          <p:cNvSpPr/>
          <p:nvPr/>
        </p:nvSpPr>
        <p:spPr>
          <a:xfrm>
            <a:off x="4882119" y="2967883"/>
            <a:ext cx="1247553" cy="269456"/>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7" name="Arrow: Right 16">
            <a:extLst>
              <a:ext uri="{FF2B5EF4-FFF2-40B4-BE49-F238E27FC236}">
                <a16:creationId xmlns:a16="http://schemas.microsoft.com/office/drawing/2014/main" xmlns="" id="{0436E29B-B93E-423E-B0D5-E2BAB6FFA5E7}"/>
              </a:ext>
            </a:extLst>
          </p:cNvPr>
          <p:cNvSpPr/>
          <p:nvPr/>
        </p:nvSpPr>
        <p:spPr>
          <a:xfrm>
            <a:off x="4919326" y="4330513"/>
            <a:ext cx="1247553" cy="269456"/>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2" name="Arrow: Down 21">
            <a:extLst>
              <a:ext uri="{FF2B5EF4-FFF2-40B4-BE49-F238E27FC236}">
                <a16:creationId xmlns:a16="http://schemas.microsoft.com/office/drawing/2014/main" xmlns="" id="{D4FA824E-6CA9-4207-B312-EC12EAFCDFF6}"/>
              </a:ext>
            </a:extLst>
          </p:cNvPr>
          <p:cNvSpPr/>
          <p:nvPr/>
        </p:nvSpPr>
        <p:spPr>
          <a:xfrm>
            <a:off x="3037720" y="2210299"/>
            <a:ext cx="233201" cy="391728"/>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3" name="Arrow: Down 22">
            <a:extLst>
              <a:ext uri="{FF2B5EF4-FFF2-40B4-BE49-F238E27FC236}">
                <a16:creationId xmlns:a16="http://schemas.microsoft.com/office/drawing/2014/main" xmlns="" id="{B867D117-6176-4533-B467-282A7BF593E3}"/>
              </a:ext>
            </a:extLst>
          </p:cNvPr>
          <p:cNvSpPr/>
          <p:nvPr/>
        </p:nvSpPr>
        <p:spPr>
          <a:xfrm>
            <a:off x="3012548" y="3558957"/>
            <a:ext cx="233201" cy="391728"/>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4" name="Arrow: Down 23">
            <a:extLst>
              <a:ext uri="{FF2B5EF4-FFF2-40B4-BE49-F238E27FC236}">
                <a16:creationId xmlns:a16="http://schemas.microsoft.com/office/drawing/2014/main" xmlns="" id="{4B3E9135-D0DA-4601-B440-3BB1E3A1C5AC}"/>
              </a:ext>
            </a:extLst>
          </p:cNvPr>
          <p:cNvSpPr/>
          <p:nvPr/>
        </p:nvSpPr>
        <p:spPr>
          <a:xfrm>
            <a:off x="2948418" y="5098163"/>
            <a:ext cx="233201" cy="391728"/>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8" name="Rectangle 27">
            <a:extLst>
              <a:ext uri="{FF2B5EF4-FFF2-40B4-BE49-F238E27FC236}">
                <a16:creationId xmlns:a16="http://schemas.microsoft.com/office/drawing/2014/main" xmlns="" id="{2F92FFB9-9D6E-4E66-B3F2-1092161C1AD5}"/>
              </a:ext>
            </a:extLst>
          </p:cNvPr>
          <p:cNvSpPr/>
          <p:nvPr/>
        </p:nvSpPr>
        <p:spPr>
          <a:xfrm>
            <a:off x="5303293" y="2730057"/>
            <a:ext cx="479618" cy="369332"/>
          </a:xfrm>
          <a:prstGeom prst="rect">
            <a:avLst/>
          </a:prstGeom>
        </p:spPr>
        <p:txBody>
          <a:bodyPr wrap="none">
            <a:spAutoFit/>
          </a:bodyPr>
          <a:lstStyle/>
          <a:p>
            <a:r>
              <a:rPr lang="vi-VN" dirty="0"/>
              <a:t>Có</a:t>
            </a:r>
            <a:endParaRPr lang="en-US" dirty="0"/>
          </a:p>
        </p:txBody>
      </p:sp>
      <p:sp>
        <p:nvSpPr>
          <p:cNvPr id="29" name="Rectangle 28">
            <a:extLst>
              <a:ext uri="{FF2B5EF4-FFF2-40B4-BE49-F238E27FC236}">
                <a16:creationId xmlns:a16="http://schemas.microsoft.com/office/drawing/2014/main" xmlns="" id="{C4838977-34E7-48AA-9970-DD72DA0BD1E7}"/>
              </a:ext>
            </a:extLst>
          </p:cNvPr>
          <p:cNvSpPr/>
          <p:nvPr/>
        </p:nvSpPr>
        <p:spPr>
          <a:xfrm>
            <a:off x="5303293" y="4132861"/>
            <a:ext cx="479618" cy="298800"/>
          </a:xfrm>
          <a:prstGeom prst="rect">
            <a:avLst/>
          </a:prstGeom>
        </p:spPr>
        <p:txBody>
          <a:bodyPr wrap="none">
            <a:spAutoFit/>
          </a:bodyPr>
          <a:lstStyle/>
          <a:p>
            <a:pPr>
              <a:lnSpc>
                <a:spcPts val="1570"/>
              </a:lnSpc>
              <a:spcAft>
                <a:spcPts val="0"/>
              </a:spcAft>
            </a:pPr>
            <a:r>
              <a:rPr lang="vi-VN" dirty="0">
                <a:ea typeface="Arial" panose="020B0604020202020204" pitchFamily="34" charset="0"/>
              </a:rPr>
              <a:t>Có</a:t>
            </a:r>
            <a:endParaRPr lang="en-US" sz="1400" dirty="0">
              <a:effectLst/>
              <a:latin typeface="Arial" panose="020B0604020202020204" pitchFamily="34" charset="0"/>
              <a:ea typeface="Arial" panose="020B0604020202020204" pitchFamily="34" charset="0"/>
            </a:endParaRPr>
          </a:p>
        </p:txBody>
      </p:sp>
      <p:sp>
        <p:nvSpPr>
          <p:cNvPr id="30" name="Rectangle 29">
            <a:extLst>
              <a:ext uri="{FF2B5EF4-FFF2-40B4-BE49-F238E27FC236}">
                <a16:creationId xmlns:a16="http://schemas.microsoft.com/office/drawing/2014/main" xmlns="" id="{079C66B6-F9F0-4437-B9FD-53C6211E0336}"/>
              </a:ext>
            </a:extLst>
          </p:cNvPr>
          <p:cNvSpPr/>
          <p:nvPr/>
        </p:nvSpPr>
        <p:spPr>
          <a:xfrm>
            <a:off x="2213502" y="3619650"/>
            <a:ext cx="851515" cy="298800"/>
          </a:xfrm>
          <a:prstGeom prst="rect">
            <a:avLst/>
          </a:prstGeom>
        </p:spPr>
        <p:txBody>
          <a:bodyPr wrap="none">
            <a:spAutoFit/>
          </a:bodyPr>
          <a:lstStyle/>
          <a:p>
            <a:pPr>
              <a:lnSpc>
                <a:spcPts val="1570"/>
              </a:lnSpc>
              <a:spcAft>
                <a:spcPts val="0"/>
              </a:spcAft>
            </a:pPr>
            <a:r>
              <a:rPr lang="vi-VN" dirty="0">
                <a:ea typeface="Arial" panose="020B0604020202020204" pitchFamily="34" charset="0"/>
              </a:rPr>
              <a:t>Không</a:t>
            </a:r>
            <a:endParaRPr lang="en-US" sz="1400" dirty="0">
              <a:effectLst/>
              <a:latin typeface="Arial" panose="020B0604020202020204" pitchFamily="34" charset="0"/>
              <a:ea typeface="Arial" panose="020B0604020202020204" pitchFamily="34" charset="0"/>
            </a:endParaRPr>
          </a:p>
        </p:txBody>
      </p:sp>
      <p:sp>
        <p:nvSpPr>
          <p:cNvPr id="31" name="Rectangle 30">
            <a:extLst>
              <a:ext uri="{FF2B5EF4-FFF2-40B4-BE49-F238E27FC236}">
                <a16:creationId xmlns:a16="http://schemas.microsoft.com/office/drawing/2014/main" xmlns="" id="{90B3D433-117E-4CB1-9E80-C4E07F1F4E3E}"/>
              </a:ext>
            </a:extLst>
          </p:cNvPr>
          <p:cNvSpPr/>
          <p:nvPr/>
        </p:nvSpPr>
        <p:spPr>
          <a:xfrm>
            <a:off x="2186205" y="5098163"/>
            <a:ext cx="851515" cy="298800"/>
          </a:xfrm>
          <a:prstGeom prst="rect">
            <a:avLst/>
          </a:prstGeom>
        </p:spPr>
        <p:txBody>
          <a:bodyPr wrap="none">
            <a:spAutoFit/>
          </a:bodyPr>
          <a:lstStyle/>
          <a:p>
            <a:pPr>
              <a:lnSpc>
                <a:spcPts val="1570"/>
              </a:lnSpc>
              <a:spcAft>
                <a:spcPts val="0"/>
              </a:spcAft>
            </a:pPr>
            <a:r>
              <a:rPr lang="vi-VN" dirty="0">
                <a:ea typeface="Arial" panose="020B0604020202020204" pitchFamily="34" charset="0"/>
              </a:rPr>
              <a:t>Không</a:t>
            </a:r>
            <a:endParaRPr lang="en-US" sz="1400" dirty="0">
              <a:effectLst/>
              <a:latin typeface="Arial" panose="020B0604020202020204" pitchFamily="34" charset="0"/>
              <a:ea typeface="Arial" panose="020B0604020202020204" pitchFamily="34" charset="0"/>
            </a:endParaRPr>
          </a:p>
        </p:txBody>
      </p:sp>
      <p:sp>
        <p:nvSpPr>
          <p:cNvPr id="2" name="Rectangle 1">
            <a:extLst>
              <a:ext uri="{FF2B5EF4-FFF2-40B4-BE49-F238E27FC236}">
                <a16:creationId xmlns:a16="http://schemas.microsoft.com/office/drawing/2014/main" xmlns="" id="{91DECF40-61FD-4125-A381-4B7D3316096A}"/>
              </a:ext>
            </a:extLst>
          </p:cNvPr>
          <p:cNvSpPr/>
          <p:nvPr/>
        </p:nvSpPr>
        <p:spPr>
          <a:xfrm>
            <a:off x="4177317" y="476234"/>
            <a:ext cx="2072362" cy="369332"/>
          </a:xfrm>
          <a:prstGeom prst="rect">
            <a:avLst/>
          </a:prstGeom>
        </p:spPr>
        <p:txBody>
          <a:bodyPr wrap="none">
            <a:spAutoFit/>
          </a:bodyPr>
          <a:lstStyle/>
          <a:p>
            <a:pPr marL="701040">
              <a:spcBef>
                <a:spcPts val="375"/>
              </a:spcBef>
              <a:spcAft>
                <a:spcPts val="0"/>
              </a:spcAft>
            </a:pPr>
            <a:r>
              <a:rPr lang="vi-VN" dirty="0">
                <a:ea typeface="Arial" panose="020B0604020202020204" pitchFamily="34" charset="0"/>
              </a:rPr>
              <a:t>Xử lý sự cố</a:t>
            </a:r>
            <a:endParaRPr lang="en-US" dirty="0">
              <a:latin typeface="Arial" panose="020B0604020202020204" pitchFamily="34" charset="0"/>
              <a:ea typeface="Arial" panose="020B0604020202020204" pitchFamily="34" charset="0"/>
            </a:endParaRPr>
          </a:p>
        </p:txBody>
      </p:sp>
    </p:spTree>
    <p:extLst>
      <p:ext uri="{BB962C8B-B14F-4D97-AF65-F5344CB8AC3E}">
        <p14:creationId xmlns:p14="http://schemas.microsoft.com/office/powerpoint/2010/main" val="286259454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le 3">
            <a:extLst>
              <a:ext uri="{FF2B5EF4-FFF2-40B4-BE49-F238E27FC236}">
                <a16:creationId xmlns:a16="http://schemas.microsoft.com/office/drawing/2014/main" xmlns="" id="{695FC15B-E58B-4F07-8D03-F3D7EC593156}"/>
              </a:ext>
            </a:extLst>
          </p:cNvPr>
          <p:cNvGraphicFramePr>
            <a:graphicFrameLocks noGrp="1"/>
          </p:cNvGraphicFramePr>
          <p:nvPr>
            <p:extLst>
              <p:ext uri="{D42A27DB-BD31-4B8C-83A1-F6EECF244321}">
                <p14:modId xmlns:p14="http://schemas.microsoft.com/office/powerpoint/2010/main" val="1013534453"/>
              </p:ext>
            </p:extLst>
          </p:nvPr>
        </p:nvGraphicFramePr>
        <p:xfrm>
          <a:off x="532196" y="1372972"/>
          <a:ext cx="9473041" cy="2056027"/>
        </p:xfrm>
        <a:graphic>
          <a:graphicData uri="http://schemas.openxmlformats.org/drawingml/2006/table">
            <a:tbl>
              <a:tblPr firstRow="1" firstCol="1" lastRow="1" lastCol="1" bandRow="1" bandCol="1">
                <a:tableStyleId>{7DF18680-E054-41AD-8BC1-D1AEF772440D}</a:tableStyleId>
              </a:tblPr>
              <a:tblGrid>
                <a:gridCol w="2391830">
                  <a:extLst>
                    <a:ext uri="{9D8B030D-6E8A-4147-A177-3AD203B41FA5}">
                      <a16:colId xmlns:a16="http://schemas.microsoft.com/office/drawing/2014/main" xmlns="" val="4112564832"/>
                    </a:ext>
                  </a:extLst>
                </a:gridCol>
                <a:gridCol w="7081211">
                  <a:extLst>
                    <a:ext uri="{9D8B030D-6E8A-4147-A177-3AD203B41FA5}">
                      <a16:colId xmlns:a16="http://schemas.microsoft.com/office/drawing/2014/main" xmlns="" val="404561888"/>
                    </a:ext>
                  </a:extLst>
                </a:gridCol>
              </a:tblGrid>
              <a:tr h="402717">
                <a:tc>
                  <a:txBody>
                    <a:bodyPr/>
                    <a:lstStyle/>
                    <a:p>
                      <a:pPr marL="91440">
                        <a:spcBef>
                          <a:spcPts val="370"/>
                        </a:spcBef>
                        <a:spcAft>
                          <a:spcPts val="0"/>
                        </a:spcAft>
                      </a:pPr>
                      <a:r>
                        <a:rPr lang="vi-VN" sz="1500" dirty="0">
                          <a:effectLst/>
                        </a:rPr>
                        <a:t>Model</a:t>
                      </a:r>
                      <a:endParaRPr lang="en-US" sz="1100" dirty="0">
                        <a:effectLst/>
                        <a:latin typeface="Arial" panose="020B0604020202020204" pitchFamily="34" charset="0"/>
                        <a:ea typeface="Arial" panose="020B0604020202020204" pitchFamily="34" charset="0"/>
                        <a:cs typeface="Times New Roman" panose="02020603050405020304" pitchFamily="18" charset="0"/>
                      </a:endParaRPr>
                    </a:p>
                  </a:txBody>
                  <a:tcPr marL="0" marR="0" marT="0" marB="0"/>
                </a:tc>
                <a:tc>
                  <a:txBody>
                    <a:bodyPr/>
                    <a:lstStyle/>
                    <a:p>
                      <a:pPr marL="85090">
                        <a:spcBef>
                          <a:spcPts val="370"/>
                        </a:spcBef>
                        <a:spcAft>
                          <a:spcPts val="0"/>
                        </a:spcAft>
                      </a:pPr>
                      <a:r>
                        <a:rPr lang="vi-VN" sz="1500" dirty="0">
                          <a:effectLst/>
                        </a:rPr>
                        <a:t>RXQ-T</a:t>
                      </a:r>
                      <a:endParaRPr lang="en-US" sz="1100" dirty="0">
                        <a:effectLst/>
                        <a:latin typeface="Arial" panose="020B0604020202020204" pitchFamily="34" charset="0"/>
                        <a:ea typeface="Arial" panose="020B0604020202020204" pitchFamily="34" charset="0"/>
                        <a:cs typeface="Times New Roman" panose="02020603050405020304" pitchFamily="18" charset="0"/>
                      </a:endParaRPr>
                    </a:p>
                  </a:txBody>
                  <a:tcPr marL="0" marR="0" marT="0" marB="0"/>
                </a:tc>
                <a:extLst>
                  <a:ext uri="{0D108BD9-81ED-4DB2-BD59-A6C34878D82A}">
                    <a16:rowId xmlns:a16="http://schemas.microsoft.com/office/drawing/2014/main" xmlns="" val="2719077392"/>
                  </a:ext>
                </a:extLst>
              </a:tr>
              <a:tr h="703714">
                <a:tc>
                  <a:txBody>
                    <a:bodyPr/>
                    <a:lstStyle/>
                    <a:p>
                      <a:pPr marL="91440" marR="395605">
                        <a:lnSpc>
                          <a:spcPct val="103000"/>
                        </a:lnSpc>
                        <a:spcBef>
                          <a:spcPts val="370"/>
                        </a:spcBef>
                        <a:spcAft>
                          <a:spcPts val="0"/>
                        </a:spcAft>
                      </a:pPr>
                      <a:r>
                        <a:rPr lang="vi-VN" sz="1500">
                          <a:effectLst/>
                        </a:rPr>
                        <a:t>Điều kiện xảy ra lỗi</a:t>
                      </a:r>
                      <a:endParaRPr lang="en-US" sz="1100" dirty="0">
                        <a:effectLst/>
                        <a:latin typeface="Arial" panose="020B0604020202020204" pitchFamily="34" charset="0"/>
                        <a:ea typeface="Arial" panose="020B0604020202020204" pitchFamily="34" charset="0"/>
                        <a:cs typeface="Times New Roman" panose="02020603050405020304" pitchFamily="18" charset="0"/>
                      </a:endParaRPr>
                    </a:p>
                  </a:txBody>
                  <a:tcPr marL="0" marR="0" marT="0" marB="0"/>
                </a:tc>
                <a:tc>
                  <a:txBody>
                    <a:bodyPr/>
                    <a:lstStyle/>
                    <a:p>
                      <a:pPr marL="85090">
                        <a:spcBef>
                          <a:spcPts val="370"/>
                        </a:spcBef>
                        <a:spcAft>
                          <a:spcPts val="0"/>
                        </a:spcAft>
                      </a:pPr>
                      <a:r>
                        <a:rPr lang="vi-VN" sz="1800" b="1" kern="1200" dirty="0">
                          <a:solidFill>
                            <a:schemeClr val="lt1"/>
                          </a:solidFill>
                          <a:effectLst/>
                          <a:latin typeface="+mn-lt"/>
                          <a:ea typeface="+mn-ea"/>
                          <a:cs typeface="+mn-cs"/>
                        </a:rPr>
                        <a:t>Khi dòng rò được phát hiện</a:t>
                      </a:r>
                      <a:endParaRPr lang="en-US" sz="1100" dirty="0">
                        <a:effectLst/>
                        <a:latin typeface="Arial" panose="020B0604020202020204" pitchFamily="34" charset="0"/>
                        <a:ea typeface="Arial" panose="020B0604020202020204" pitchFamily="34" charset="0"/>
                        <a:cs typeface="Times New Roman" panose="02020603050405020304" pitchFamily="18" charset="0"/>
                      </a:endParaRPr>
                    </a:p>
                  </a:txBody>
                  <a:tcPr marL="0" marR="0" marT="0" marB="0"/>
                </a:tc>
                <a:extLst>
                  <a:ext uri="{0D108BD9-81ED-4DB2-BD59-A6C34878D82A}">
                    <a16:rowId xmlns:a16="http://schemas.microsoft.com/office/drawing/2014/main" xmlns="" val="4284878668"/>
                  </a:ext>
                </a:extLst>
              </a:tr>
              <a:tr h="949596">
                <a:tc>
                  <a:txBody>
                    <a:bodyPr/>
                    <a:lstStyle/>
                    <a:p>
                      <a:pPr marL="91440" marR="532765">
                        <a:lnSpc>
                          <a:spcPct val="103000"/>
                        </a:lnSpc>
                        <a:spcBef>
                          <a:spcPts val="370"/>
                        </a:spcBef>
                        <a:spcAft>
                          <a:spcPts val="0"/>
                        </a:spcAft>
                      </a:pPr>
                      <a:r>
                        <a:rPr lang="vi-VN" sz="1500" dirty="0">
                          <a:effectLst/>
                        </a:rPr>
                        <a:t>Nguyên nhân</a:t>
                      </a:r>
                      <a:endParaRPr lang="en-US" sz="1100" dirty="0">
                        <a:effectLst/>
                        <a:latin typeface="Arial" panose="020B0604020202020204" pitchFamily="34" charset="0"/>
                        <a:ea typeface="Arial" panose="020B0604020202020204" pitchFamily="34" charset="0"/>
                        <a:cs typeface="Times New Roman" panose="02020603050405020304" pitchFamily="18" charset="0"/>
                      </a:endParaRPr>
                    </a:p>
                  </a:txBody>
                  <a:tcPr marL="0" marR="0" marT="0" marB="0"/>
                </a:tc>
                <a:tc>
                  <a:txBody>
                    <a:bodyPr/>
                    <a:lstStyle/>
                    <a:p>
                      <a:pPr marL="285750" lvl="0" indent="-285750">
                        <a:buFont typeface="Arial" panose="020B0604020202020204" pitchFamily="34" charset="0"/>
                        <a:buChar char="•"/>
                      </a:pPr>
                      <a:r>
                        <a:rPr lang="vi-VN" sz="1800" b="1" kern="1200" dirty="0">
                          <a:solidFill>
                            <a:schemeClr val="lt1"/>
                          </a:solidFill>
                          <a:effectLst/>
                          <a:latin typeface="+mn-lt"/>
                          <a:ea typeface="+mn-ea"/>
                          <a:cs typeface="+mn-cs"/>
                        </a:rPr>
                        <a:t>Lỗi khi kết nối đất</a:t>
                      </a:r>
                      <a:endParaRPr lang="en-US" sz="1800" b="1" kern="1200" dirty="0">
                        <a:solidFill>
                          <a:schemeClr val="lt1"/>
                        </a:solidFill>
                        <a:effectLst/>
                        <a:latin typeface="+mn-lt"/>
                        <a:ea typeface="+mn-ea"/>
                        <a:cs typeface="+mn-cs"/>
                      </a:endParaRPr>
                    </a:p>
                    <a:p>
                      <a:pPr marL="285750" lvl="0" indent="-285750">
                        <a:buFont typeface="Arial" panose="020B0604020202020204" pitchFamily="34" charset="0"/>
                        <a:buChar char="•"/>
                      </a:pPr>
                      <a:r>
                        <a:rPr lang="vi-VN" sz="1800" b="1" kern="1200" dirty="0">
                          <a:solidFill>
                            <a:schemeClr val="lt1"/>
                          </a:solidFill>
                          <a:effectLst/>
                          <a:latin typeface="+mn-lt"/>
                          <a:ea typeface="+mn-ea"/>
                          <a:cs typeface="+mn-cs"/>
                        </a:rPr>
                        <a:t>Dây đi qua cảm biến dòng không đúng</a:t>
                      </a:r>
                      <a:endParaRPr lang="en-US" sz="1800" b="1" kern="1200" dirty="0">
                        <a:solidFill>
                          <a:schemeClr val="lt1"/>
                        </a:solidFill>
                        <a:effectLst/>
                        <a:latin typeface="+mn-lt"/>
                        <a:ea typeface="+mn-ea"/>
                        <a:cs typeface="+mn-cs"/>
                      </a:endParaRPr>
                    </a:p>
                    <a:p>
                      <a:pPr marL="285750" lvl="0" indent="-285750">
                        <a:buFont typeface="Arial" panose="020B0604020202020204" pitchFamily="34" charset="0"/>
                        <a:buChar char="•"/>
                      </a:pPr>
                      <a:r>
                        <a:rPr lang="vi-VN" sz="1800" b="1" kern="1200" dirty="0">
                          <a:solidFill>
                            <a:schemeClr val="lt1"/>
                          </a:solidFill>
                          <a:effectLst/>
                          <a:latin typeface="+mn-lt"/>
                          <a:ea typeface="+mn-ea"/>
                          <a:cs typeface="+mn-cs"/>
                        </a:rPr>
                        <a:t>Nén lỏng hoặc có chạm trong máy nén do nóng chảy</a:t>
                      </a:r>
                      <a:endParaRPr lang="en-US" sz="1100" dirty="0">
                        <a:effectLst/>
                        <a:latin typeface="Arial" panose="020B0604020202020204" pitchFamily="34" charset="0"/>
                        <a:ea typeface="Arial" panose="020B0604020202020204" pitchFamily="34" charset="0"/>
                        <a:cs typeface="Times New Roman" panose="02020603050405020304" pitchFamily="18" charset="0"/>
                      </a:endParaRPr>
                    </a:p>
                  </a:txBody>
                  <a:tcPr marL="0" marR="0" marT="0" marB="0"/>
                </a:tc>
                <a:extLst>
                  <a:ext uri="{0D108BD9-81ED-4DB2-BD59-A6C34878D82A}">
                    <a16:rowId xmlns:a16="http://schemas.microsoft.com/office/drawing/2014/main" xmlns="" val="2671040087"/>
                  </a:ext>
                </a:extLst>
              </a:tr>
            </a:tbl>
          </a:graphicData>
        </a:graphic>
      </p:graphicFrame>
      <p:sp>
        <p:nvSpPr>
          <p:cNvPr id="5" name="Rectangle 4">
            <a:extLst>
              <a:ext uri="{FF2B5EF4-FFF2-40B4-BE49-F238E27FC236}">
                <a16:creationId xmlns:a16="http://schemas.microsoft.com/office/drawing/2014/main" xmlns="" id="{F16E261A-97D2-4078-9FA0-F7D0A05DCE8A}"/>
              </a:ext>
            </a:extLst>
          </p:cNvPr>
          <p:cNvSpPr/>
          <p:nvPr/>
        </p:nvSpPr>
        <p:spPr>
          <a:xfrm>
            <a:off x="532196" y="203423"/>
            <a:ext cx="1960793" cy="584775"/>
          </a:xfrm>
          <a:prstGeom prst="rect">
            <a:avLst/>
          </a:prstGeom>
        </p:spPr>
        <p:txBody>
          <a:bodyPr wrap="none">
            <a:spAutoFit/>
          </a:bodyPr>
          <a:lstStyle/>
          <a:p>
            <a:pPr lvl="0" eaLnBrk="0" fontAlgn="base" hangingPunct="0">
              <a:spcBef>
                <a:spcPct val="0"/>
              </a:spcBef>
              <a:spcAft>
                <a:spcPct val="0"/>
              </a:spcAft>
              <a:tabLst>
                <a:tab pos="2582863" algn="l"/>
              </a:tabLst>
            </a:pPr>
            <a:r>
              <a:rPr lang="en-US" altLang="en-US" sz="3200" i="1" dirty="0">
                <a:solidFill>
                  <a:srgbClr val="FF0000"/>
                </a:solidFill>
                <a:latin typeface="Times New Roman" panose="02020603050405020304" pitchFamily="18" charset="0"/>
                <a:ea typeface="Arial" panose="020B0604020202020204" pitchFamily="34" charset="0"/>
                <a:cs typeface="Times New Roman" panose="02020603050405020304" pitchFamily="18" charset="0"/>
              </a:rPr>
              <a:t>M</a:t>
            </a:r>
            <a:r>
              <a:rPr lang="vi-VN" altLang="en-US" sz="3200" i="1" dirty="0">
                <a:solidFill>
                  <a:srgbClr val="FF0000"/>
                </a:solidFill>
                <a:latin typeface="Times New Roman" panose="02020603050405020304" pitchFamily="18" charset="0"/>
                <a:ea typeface="Arial" panose="020B0604020202020204" pitchFamily="34" charset="0"/>
                <a:cs typeface="Times New Roman" panose="02020603050405020304" pitchFamily="18" charset="0"/>
              </a:rPr>
              <a:t>ã lỗi: </a:t>
            </a:r>
            <a:r>
              <a:rPr lang="en-US" altLang="en-US" sz="3200" i="1" dirty="0">
                <a:solidFill>
                  <a:srgbClr val="00FF00"/>
                </a:solidFill>
                <a:latin typeface="Times New Roman" panose="02020603050405020304" pitchFamily="18" charset="0"/>
                <a:ea typeface="Arial" panose="020B0604020202020204" pitchFamily="34" charset="0"/>
                <a:cs typeface="Times New Roman" panose="02020603050405020304" pitchFamily="18" charset="0"/>
              </a:rPr>
              <a:t>E2</a:t>
            </a:r>
            <a:endParaRPr lang="en-US" altLang="en-US" sz="3200" i="1" u="sng" dirty="0">
              <a:latin typeface="Times New Roman" panose="02020603050405020304" pitchFamily="18" charset="0"/>
              <a:ea typeface="Arial" panose="020B0604020202020204" pitchFamily="34" charset="0"/>
              <a:cs typeface="Times New Roman" panose="02020603050405020304" pitchFamily="18" charset="0"/>
            </a:endParaRPr>
          </a:p>
        </p:txBody>
      </p:sp>
      <p:sp>
        <p:nvSpPr>
          <p:cNvPr id="6" name="Rectangle 5">
            <a:extLst>
              <a:ext uri="{FF2B5EF4-FFF2-40B4-BE49-F238E27FC236}">
                <a16:creationId xmlns:a16="http://schemas.microsoft.com/office/drawing/2014/main" xmlns="" id="{7B99325A-3868-4CFD-9EC2-A893B9D85929}"/>
              </a:ext>
            </a:extLst>
          </p:cNvPr>
          <p:cNvSpPr/>
          <p:nvPr/>
        </p:nvSpPr>
        <p:spPr>
          <a:xfrm>
            <a:off x="-184297" y="3721396"/>
            <a:ext cx="10753060" cy="757900"/>
          </a:xfrm>
          <a:prstGeom prst="rect">
            <a:avLst/>
          </a:prstGeom>
        </p:spPr>
        <p:txBody>
          <a:bodyPr wrap="square">
            <a:spAutoFit/>
          </a:bodyPr>
          <a:lstStyle/>
          <a:p>
            <a:pPr marL="700405">
              <a:spcBef>
                <a:spcPts val="475"/>
              </a:spcBef>
              <a:spcAft>
                <a:spcPts val="0"/>
              </a:spcAft>
            </a:pPr>
            <a:r>
              <a:rPr lang="vi-VN" b="1" u="heavy" dirty="0">
                <a:ea typeface="Arial" panose="020B0604020202020204" pitchFamily="34" charset="0"/>
              </a:rPr>
              <a:t>Ghi chú</a:t>
            </a:r>
            <a:r>
              <a:rPr lang="vi-VN" dirty="0">
                <a:ea typeface="Arial" panose="020B0604020202020204" pitchFamily="34" charset="0"/>
              </a:rPr>
              <a:t>:</a:t>
            </a:r>
            <a:endParaRPr lang="en-US" sz="1400" dirty="0">
              <a:effectLst/>
              <a:latin typeface="Arial" panose="020B0604020202020204" pitchFamily="34" charset="0"/>
              <a:ea typeface="Arial" panose="020B0604020202020204" pitchFamily="34" charset="0"/>
            </a:endParaRPr>
          </a:p>
          <a:p>
            <a:pPr marL="700405" marR="240030">
              <a:lnSpc>
                <a:spcPct val="103000"/>
              </a:lnSpc>
              <a:spcBef>
                <a:spcPts val="910"/>
              </a:spcBef>
              <a:spcAft>
                <a:spcPts val="0"/>
              </a:spcAft>
            </a:pPr>
            <a:r>
              <a:rPr lang="vi-VN" dirty="0">
                <a:ea typeface="Arial" panose="020B0604020202020204" pitchFamily="34" charset="0"/>
              </a:rPr>
              <a:t>Đảm bảo tắt nguồn điện trước khi kết nối hay</a:t>
            </a:r>
            <a:r>
              <a:rPr lang="en-US" spc="-255" dirty="0">
                <a:ea typeface="Arial" panose="020B0604020202020204" pitchFamily="34" charset="0"/>
              </a:rPr>
              <a:t> </a:t>
            </a:r>
            <a:r>
              <a:rPr lang="vi-VN" dirty="0">
                <a:ea typeface="Arial" panose="020B0604020202020204" pitchFamily="34" charset="0"/>
              </a:rPr>
              <a:t>tháo rắc cắm để tránh hư các bộ phận</a:t>
            </a:r>
            <a:r>
              <a:rPr lang="en-US" dirty="0">
                <a:ea typeface="Arial" panose="020B0604020202020204" pitchFamily="34" charset="0"/>
              </a:rPr>
              <a:t>.</a:t>
            </a:r>
            <a:endParaRPr lang="en-US" dirty="0">
              <a:latin typeface="Arial" panose="020B0604020202020204" pitchFamily="34" charset="0"/>
              <a:ea typeface="Arial" panose="020B0604020202020204" pitchFamily="34" charset="0"/>
            </a:endParaRPr>
          </a:p>
        </p:txBody>
      </p:sp>
      <p:sp>
        <p:nvSpPr>
          <p:cNvPr id="7" name="Rectangle 6">
            <a:extLst>
              <a:ext uri="{FF2B5EF4-FFF2-40B4-BE49-F238E27FC236}">
                <a16:creationId xmlns:a16="http://schemas.microsoft.com/office/drawing/2014/main" xmlns="" id="{61E6EE91-E709-4C54-8598-A4BB3AA2BF18}"/>
              </a:ext>
            </a:extLst>
          </p:cNvPr>
          <p:cNvSpPr/>
          <p:nvPr/>
        </p:nvSpPr>
        <p:spPr>
          <a:xfrm>
            <a:off x="-88604" y="788198"/>
            <a:ext cx="7478232" cy="369332"/>
          </a:xfrm>
          <a:prstGeom prst="rect">
            <a:avLst/>
          </a:prstGeom>
        </p:spPr>
        <p:txBody>
          <a:bodyPr wrap="square">
            <a:spAutoFit/>
          </a:bodyPr>
          <a:lstStyle/>
          <a:p>
            <a:pPr marL="701040">
              <a:spcBef>
                <a:spcPts val="780"/>
              </a:spcBef>
              <a:spcAft>
                <a:spcPts val="0"/>
              </a:spcAft>
            </a:pPr>
            <a:r>
              <a:rPr lang="vi-VN" b="1" dirty="0">
                <a:ea typeface="Arial" panose="020B0604020202020204" pitchFamily="34" charset="0"/>
              </a:rPr>
              <a:t>Lỗi khi nối đất do PCB phát hiện dòng rò (mã phụ -01 ~ -03)</a:t>
            </a:r>
            <a:endParaRPr lang="en-US" b="1" dirty="0">
              <a:latin typeface="Arial" panose="020B0604020202020204" pitchFamily="34" charset="0"/>
              <a:ea typeface="Arial" panose="020B0604020202020204" pitchFamily="34" charset="0"/>
            </a:endParaRPr>
          </a:p>
        </p:txBody>
      </p:sp>
    </p:spTree>
    <p:extLst>
      <p:ext uri="{BB962C8B-B14F-4D97-AF65-F5344CB8AC3E}">
        <p14:creationId xmlns:p14="http://schemas.microsoft.com/office/powerpoint/2010/main" val="214445176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xmlns="" id="{F981D6F8-75F2-4E47-B4F3-6D8667E1951F}"/>
              </a:ext>
            </a:extLst>
          </p:cNvPr>
          <p:cNvSpPr/>
          <p:nvPr/>
        </p:nvSpPr>
        <p:spPr>
          <a:xfrm>
            <a:off x="712949" y="203423"/>
            <a:ext cx="1960793" cy="584775"/>
          </a:xfrm>
          <a:prstGeom prst="rect">
            <a:avLst/>
          </a:prstGeom>
        </p:spPr>
        <p:txBody>
          <a:bodyPr wrap="none">
            <a:spAutoFit/>
          </a:bodyPr>
          <a:lstStyle/>
          <a:p>
            <a:pPr lvl="0" eaLnBrk="0" fontAlgn="base" hangingPunct="0">
              <a:spcBef>
                <a:spcPct val="0"/>
              </a:spcBef>
              <a:spcAft>
                <a:spcPct val="0"/>
              </a:spcAft>
              <a:tabLst>
                <a:tab pos="2582863" algn="l"/>
              </a:tabLst>
            </a:pPr>
            <a:r>
              <a:rPr lang="en-US" altLang="en-US" sz="3200" i="1" dirty="0">
                <a:solidFill>
                  <a:srgbClr val="FF0000"/>
                </a:solidFill>
                <a:latin typeface="Times New Roman" panose="02020603050405020304" pitchFamily="18" charset="0"/>
                <a:ea typeface="Arial" panose="020B0604020202020204" pitchFamily="34" charset="0"/>
                <a:cs typeface="Times New Roman" panose="02020603050405020304" pitchFamily="18" charset="0"/>
              </a:rPr>
              <a:t>M</a:t>
            </a:r>
            <a:r>
              <a:rPr lang="vi-VN" altLang="en-US" sz="3200" i="1" dirty="0">
                <a:solidFill>
                  <a:srgbClr val="FF0000"/>
                </a:solidFill>
                <a:latin typeface="Times New Roman" panose="02020603050405020304" pitchFamily="18" charset="0"/>
                <a:ea typeface="Arial" panose="020B0604020202020204" pitchFamily="34" charset="0"/>
                <a:cs typeface="Times New Roman" panose="02020603050405020304" pitchFamily="18" charset="0"/>
              </a:rPr>
              <a:t>ã lỗi: </a:t>
            </a:r>
            <a:r>
              <a:rPr lang="en-US" altLang="en-US" sz="3200" i="1" dirty="0">
                <a:solidFill>
                  <a:srgbClr val="00FF00"/>
                </a:solidFill>
                <a:latin typeface="Times New Roman" panose="02020603050405020304" pitchFamily="18" charset="0"/>
                <a:ea typeface="Arial" panose="020B0604020202020204" pitchFamily="34" charset="0"/>
                <a:cs typeface="Times New Roman" panose="02020603050405020304" pitchFamily="18" charset="0"/>
              </a:rPr>
              <a:t>E2</a:t>
            </a:r>
            <a:endParaRPr lang="en-US" altLang="en-US" sz="3200" i="1" u="sng" dirty="0">
              <a:latin typeface="Times New Roman" panose="02020603050405020304" pitchFamily="18" charset="0"/>
              <a:ea typeface="Arial" panose="020B0604020202020204" pitchFamily="34" charset="0"/>
              <a:cs typeface="Times New Roman" panose="02020603050405020304" pitchFamily="18" charset="0"/>
            </a:endParaRPr>
          </a:p>
        </p:txBody>
      </p:sp>
      <p:sp>
        <p:nvSpPr>
          <p:cNvPr id="5" name="Rectangle: Rounded Corners 4">
            <a:extLst>
              <a:ext uri="{FF2B5EF4-FFF2-40B4-BE49-F238E27FC236}">
                <a16:creationId xmlns:a16="http://schemas.microsoft.com/office/drawing/2014/main" xmlns="" id="{110B8C52-3660-40B2-8A0E-330EF89B1243}"/>
              </a:ext>
            </a:extLst>
          </p:cNvPr>
          <p:cNvSpPr/>
          <p:nvPr/>
        </p:nvSpPr>
        <p:spPr>
          <a:xfrm>
            <a:off x="1479351" y="910463"/>
            <a:ext cx="2388781" cy="956931"/>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vi-VN" sz="1600" dirty="0">
                <a:latin typeface="+mj-lt"/>
              </a:rPr>
              <a:t>Tắt nguồn điện sau đó tháo các đầu dây máy nén</a:t>
            </a:r>
            <a:endParaRPr lang="en-US" sz="1600" dirty="0">
              <a:latin typeface="+mj-lt"/>
            </a:endParaRPr>
          </a:p>
        </p:txBody>
      </p:sp>
      <p:sp>
        <p:nvSpPr>
          <p:cNvPr id="7" name="Rectangle: Rounded Corners 6">
            <a:extLst>
              <a:ext uri="{FF2B5EF4-FFF2-40B4-BE49-F238E27FC236}">
                <a16:creationId xmlns:a16="http://schemas.microsoft.com/office/drawing/2014/main" xmlns="" id="{E0A8D2F2-338E-4AA4-AA79-F7DB3641420D}"/>
              </a:ext>
            </a:extLst>
          </p:cNvPr>
          <p:cNvSpPr/>
          <p:nvPr/>
        </p:nvSpPr>
        <p:spPr>
          <a:xfrm>
            <a:off x="1438927" y="2133912"/>
            <a:ext cx="2388781" cy="956931"/>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vi-VN" sz="1600" dirty="0">
                <a:latin typeface="Times New Roman" panose="02020603050405020304" pitchFamily="18" charset="0"/>
                <a:cs typeface="Times New Roman" panose="02020603050405020304" pitchFamily="18" charset="0"/>
              </a:rPr>
              <a:t>Dây có đi qua cảm biến dòng (T1A) đúng không?</a:t>
            </a:r>
            <a:endParaRPr lang="en-US" sz="1600" dirty="0">
              <a:latin typeface="Times New Roman" panose="02020603050405020304" pitchFamily="18" charset="0"/>
              <a:cs typeface="Times New Roman" panose="02020603050405020304" pitchFamily="18" charset="0"/>
            </a:endParaRPr>
          </a:p>
          <a:p>
            <a:pPr algn="ctr"/>
            <a:endParaRPr lang="en-US" sz="1600" dirty="0">
              <a:latin typeface="Times New Roman" panose="02020603050405020304" pitchFamily="18" charset="0"/>
              <a:cs typeface="Times New Roman" panose="02020603050405020304" pitchFamily="18" charset="0"/>
            </a:endParaRPr>
          </a:p>
        </p:txBody>
      </p:sp>
      <p:sp>
        <p:nvSpPr>
          <p:cNvPr id="8" name="Rectangle: Rounded Corners 7">
            <a:extLst>
              <a:ext uri="{FF2B5EF4-FFF2-40B4-BE49-F238E27FC236}">
                <a16:creationId xmlns:a16="http://schemas.microsoft.com/office/drawing/2014/main" xmlns="" id="{6D9F723A-4E14-4FB5-8F75-41AC3C23FF5D}"/>
              </a:ext>
            </a:extLst>
          </p:cNvPr>
          <p:cNvSpPr/>
          <p:nvPr/>
        </p:nvSpPr>
        <p:spPr>
          <a:xfrm>
            <a:off x="1396402" y="3371055"/>
            <a:ext cx="2431306" cy="956931"/>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vi-VN" sz="1600" dirty="0">
                <a:latin typeface="Times New Roman" panose="02020603050405020304" pitchFamily="18" charset="0"/>
                <a:cs typeface="Times New Roman" panose="02020603050405020304" pitchFamily="18" charset="0"/>
              </a:rPr>
              <a:t>Lỗi cách điện của máy nén</a:t>
            </a:r>
            <a:endParaRPr lang="en-US" sz="1600" dirty="0">
              <a:latin typeface="Times New Roman" panose="02020603050405020304" pitchFamily="18" charset="0"/>
              <a:cs typeface="Times New Roman" panose="02020603050405020304" pitchFamily="18" charset="0"/>
            </a:endParaRPr>
          </a:p>
        </p:txBody>
      </p:sp>
      <p:sp>
        <p:nvSpPr>
          <p:cNvPr id="9" name="Rectangle: Rounded Corners 8">
            <a:extLst>
              <a:ext uri="{FF2B5EF4-FFF2-40B4-BE49-F238E27FC236}">
                <a16:creationId xmlns:a16="http://schemas.microsoft.com/office/drawing/2014/main" xmlns="" id="{E0D66D0C-D6BC-4725-957F-4E3DD935E9BE}"/>
              </a:ext>
            </a:extLst>
          </p:cNvPr>
          <p:cNvSpPr/>
          <p:nvPr/>
        </p:nvSpPr>
        <p:spPr>
          <a:xfrm>
            <a:off x="1396403" y="4629473"/>
            <a:ext cx="2388781" cy="956931"/>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vi-VN" sz="1600" dirty="0">
                <a:latin typeface="+mj-lt"/>
              </a:rPr>
              <a:t>Thay PCB DN (A1P)</a:t>
            </a:r>
            <a:endParaRPr lang="en-US" sz="1600" dirty="0">
              <a:latin typeface="+mj-lt"/>
            </a:endParaRPr>
          </a:p>
        </p:txBody>
      </p:sp>
      <p:sp>
        <p:nvSpPr>
          <p:cNvPr id="20" name="Rectangle: Rounded Corners 19">
            <a:extLst>
              <a:ext uri="{FF2B5EF4-FFF2-40B4-BE49-F238E27FC236}">
                <a16:creationId xmlns:a16="http://schemas.microsoft.com/office/drawing/2014/main" xmlns="" id="{F47074F4-72BA-4112-92E0-0A75D815C78E}"/>
              </a:ext>
            </a:extLst>
          </p:cNvPr>
          <p:cNvSpPr/>
          <p:nvPr/>
        </p:nvSpPr>
        <p:spPr>
          <a:xfrm>
            <a:off x="1396404" y="5852922"/>
            <a:ext cx="2388781" cy="956931"/>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vi-VN" sz="1600" dirty="0">
                <a:latin typeface="Times New Roman" panose="02020603050405020304" pitchFamily="18" charset="0"/>
                <a:cs typeface="Times New Roman" panose="02020603050405020304" pitchFamily="18" charset="0"/>
              </a:rPr>
              <a:t>Gắn lại dây sau đó mở nguồ</a:t>
            </a:r>
            <a:r>
              <a:rPr lang="en-US" sz="1600" dirty="0">
                <a:latin typeface="Times New Roman" panose="02020603050405020304" pitchFamily="18" charset="0"/>
                <a:cs typeface="Times New Roman" panose="02020603050405020304" pitchFamily="18" charset="0"/>
              </a:rPr>
              <a:t>n</a:t>
            </a:r>
            <a:r>
              <a:rPr lang="vi-VN" sz="1600" dirty="0">
                <a:latin typeface="Times New Roman" panose="02020603050405020304" pitchFamily="18" charset="0"/>
                <a:cs typeface="Times New Roman" panose="02020603050405020304" pitchFamily="18" charset="0"/>
              </a:rPr>
              <a:t> trở lại</a:t>
            </a:r>
            <a:endParaRPr lang="en-US" sz="1600" dirty="0">
              <a:latin typeface="Times New Roman" panose="02020603050405020304" pitchFamily="18" charset="0"/>
              <a:cs typeface="Times New Roman" panose="02020603050405020304" pitchFamily="18" charset="0"/>
            </a:endParaRPr>
          </a:p>
        </p:txBody>
      </p:sp>
      <p:sp>
        <p:nvSpPr>
          <p:cNvPr id="21" name="Rectangle: Rounded Corners 20">
            <a:extLst>
              <a:ext uri="{FF2B5EF4-FFF2-40B4-BE49-F238E27FC236}">
                <a16:creationId xmlns:a16="http://schemas.microsoft.com/office/drawing/2014/main" xmlns="" id="{7AA73DD7-B9C5-4F92-8F3D-6E8523D9EF34}"/>
              </a:ext>
            </a:extLst>
          </p:cNvPr>
          <p:cNvSpPr/>
          <p:nvPr/>
        </p:nvSpPr>
        <p:spPr>
          <a:xfrm>
            <a:off x="1396407" y="4619697"/>
            <a:ext cx="2388781" cy="956931"/>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vi-VN" sz="1600" dirty="0">
                <a:latin typeface="Times New Roman" panose="02020603050405020304" pitchFamily="18" charset="0"/>
                <a:cs typeface="Times New Roman" panose="02020603050405020304" pitchFamily="18" charset="0"/>
              </a:rPr>
              <a:t>Lỗi cách điện của các thiết bị khác ngoài máy nén</a:t>
            </a:r>
            <a:endParaRPr lang="en-US" sz="1600" dirty="0">
              <a:latin typeface="Times New Roman" panose="02020603050405020304" pitchFamily="18" charset="0"/>
              <a:cs typeface="Times New Roman" panose="02020603050405020304" pitchFamily="18" charset="0"/>
            </a:endParaRPr>
          </a:p>
        </p:txBody>
      </p:sp>
      <p:sp>
        <p:nvSpPr>
          <p:cNvPr id="23" name="Rectangle: Rounded Corners 22">
            <a:extLst>
              <a:ext uri="{FF2B5EF4-FFF2-40B4-BE49-F238E27FC236}">
                <a16:creationId xmlns:a16="http://schemas.microsoft.com/office/drawing/2014/main" xmlns="" id="{F560CE89-1754-4106-BC21-12C9F2B8C3DE}"/>
              </a:ext>
            </a:extLst>
          </p:cNvPr>
          <p:cNvSpPr/>
          <p:nvPr/>
        </p:nvSpPr>
        <p:spPr>
          <a:xfrm>
            <a:off x="6095996" y="2133912"/>
            <a:ext cx="2388781" cy="956931"/>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vi-VN" sz="1600" dirty="0">
                <a:latin typeface="Times New Roman" panose="02020603050405020304" pitchFamily="18" charset="0"/>
                <a:cs typeface="Times New Roman" panose="02020603050405020304" pitchFamily="18" charset="0"/>
              </a:rPr>
              <a:t>Đi lại dây cho đúng</a:t>
            </a:r>
            <a:endParaRPr lang="en-US" sz="1600" dirty="0">
              <a:latin typeface="Times New Roman" panose="02020603050405020304" pitchFamily="18" charset="0"/>
              <a:cs typeface="Times New Roman" panose="02020603050405020304" pitchFamily="18" charset="0"/>
            </a:endParaRPr>
          </a:p>
        </p:txBody>
      </p:sp>
      <p:sp>
        <p:nvSpPr>
          <p:cNvPr id="24" name="Rectangle: Rounded Corners 23">
            <a:extLst>
              <a:ext uri="{FF2B5EF4-FFF2-40B4-BE49-F238E27FC236}">
                <a16:creationId xmlns:a16="http://schemas.microsoft.com/office/drawing/2014/main" xmlns="" id="{2B62261B-0482-4C3D-9FB7-0CDFFAFC646B}"/>
              </a:ext>
            </a:extLst>
          </p:cNvPr>
          <p:cNvSpPr/>
          <p:nvPr/>
        </p:nvSpPr>
        <p:spPr>
          <a:xfrm>
            <a:off x="6095996" y="3354793"/>
            <a:ext cx="2388781" cy="956931"/>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vi-VN" sz="1600" dirty="0">
                <a:latin typeface="Times New Roman" panose="02020603050405020304" pitchFamily="18" charset="0"/>
                <a:cs typeface="Times New Roman" panose="02020603050405020304" pitchFamily="18" charset="0"/>
              </a:rPr>
              <a:t>Thay máy nén</a:t>
            </a:r>
            <a:endParaRPr lang="en-US" sz="1600" dirty="0">
              <a:latin typeface="Times New Roman" panose="02020603050405020304" pitchFamily="18" charset="0"/>
              <a:cs typeface="Times New Roman" panose="02020603050405020304" pitchFamily="18" charset="0"/>
            </a:endParaRPr>
          </a:p>
        </p:txBody>
      </p:sp>
      <p:sp>
        <p:nvSpPr>
          <p:cNvPr id="25" name="Rectangle: Rounded Corners 24">
            <a:extLst>
              <a:ext uri="{FF2B5EF4-FFF2-40B4-BE49-F238E27FC236}">
                <a16:creationId xmlns:a16="http://schemas.microsoft.com/office/drawing/2014/main" xmlns="" id="{2BABEAB8-C684-4CB5-A37A-55C64504AC73}"/>
              </a:ext>
            </a:extLst>
          </p:cNvPr>
          <p:cNvSpPr/>
          <p:nvPr/>
        </p:nvSpPr>
        <p:spPr>
          <a:xfrm>
            <a:off x="6095995" y="4619697"/>
            <a:ext cx="2388781" cy="956931"/>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vi-VN" sz="1600" dirty="0">
                <a:latin typeface="Times New Roman" panose="02020603050405020304" pitchFamily="18" charset="0"/>
                <a:cs typeface="Times New Roman" panose="02020603050405020304" pitchFamily="18" charset="0"/>
              </a:rPr>
              <a:t>Thay các thiết bị khác</a:t>
            </a:r>
            <a:endParaRPr lang="en-US" sz="1600" dirty="0">
              <a:latin typeface="Times New Roman" panose="02020603050405020304" pitchFamily="18" charset="0"/>
              <a:cs typeface="Times New Roman" panose="02020603050405020304" pitchFamily="18" charset="0"/>
            </a:endParaRPr>
          </a:p>
        </p:txBody>
      </p:sp>
      <p:sp>
        <p:nvSpPr>
          <p:cNvPr id="26" name="Rectangle: Rounded Corners 25">
            <a:extLst>
              <a:ext uri="{FF2B5EF4-FFF2-40B4-BE49-F238E27FC236}">
                <a16:creationId xmlns:a16="http://schemas.microsoft.com/office/drawing/2014/main" xmlns="" id="{ECD652BD-1A86-421E-A2B5-D9434CB20B6D}"/>
              </a:ext>
            </a:extLst>
          </p:cNvPr>
          <p:cNvSpPr/>
          <p:nvPr/>
        </p:nvSpPr>
        <p:spPr>
          <a:xfrm>
            <a:off x="6095995" y="5862698"/>
            <a:ext cx="2388781" cy="956931"/>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vi-VN" sz="1600" dirty="0"/>
              <a:t>Bình thường (lỗi có thể do nén lỏng)</a:t>
            </a:r>
            <a:endParaRPr lang="en-US" sz="1600" dirty="0"/>
          </a:p>
        </p:txBody>
      </p:sp>
      <p:sp>
        <p:nvSpPr>
          <p:cNvPr id="27" name="Arrow: Down 26">
            <a:extLst>
              <a:ext uri="{FF2B5EF4-FFF2-40B4-BE49-F238E27FC236}">
                <a16:creationId xmlns:a16="http://schemas.microsoft.com/office/drawing/2014/main" xmlns="" id="{6D771E1C-5969-4184-860A-45A43260FF8A}"/>
              </a:ext>
            </a:extLst>
          </p:cNvPr>
          <p:cNvSpPr/>
          <p:nvPr/>
        </p:nvSpPr>
        <p:spPr>
          <a:xfrm>
            <a:off x="2498651" y="3090843"/>
            <a:ext cx="175091" cy="266518"/>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8" name="Arrow: Down 27">
            <a:extLst>
              <a:ext uri="{FF2B5EF4-FFF2-40B4-BE49-F238E27FC236}">
                <a16:creationId xmlns:a16="http://schemas.microsoft.com/office/drawing/2014/main" xmlns="" id="{B90F26BD-E6BF-4101-B367-B387D8043B19}"/>
              </a:ext>
            </a:extLst>
          </p:cNvPr>
          <p:cNvSpPr/>
          <p:nvPr/>
        </p:nvSpPr>
        <p:spPr>
          <a:xfrm>
            <a:off x="2475960" y="4359571"/>
            <a:ext cx="175091" cy="266518"/>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9" name="Arrow: Down 28">
            <a:extLst>
              <a:ext uri="{FF2B5EF4-FFF2-40B4-BE49-F238E27FC236}">
                <a16:creationId xmlns:a16="http://schemas.microsoft.com/office/drawing/2014/main" xmlns="" id="{AC9919CF-04A5-4B4D-916E-31037E82578F}"/>
              </a:ext>
            </a:extLst>
          </p:cNvPr>
          <p:cNvSpPr/>
          <p:nvPr/>
        </p:nvSpPr>
        <p:spPr>
          <a:xfrm>
            <a:off x="2475959" y="5596180"/>
            <a:ext cx="175091" cy="266518"/>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1" name="Arrow: Right 30">
            <a:extLst>
              <a:ext uri="{FF2B5EF4-FFF2-40B4-BE49-F238E27FC236}">
                <a16:creationId xmlns:a16="http://schemas.microsoft.com/office/drawing/2014/main" xmlns="" id="{F091A8A0-4B88-458B-AC01-D0192BE57CBD}"/>
              </a:ext>
            </a:extLst>
          </p:cNvPr>
          <p:cNvSpPr/>
          <p:nvPr/>
        </p:nvSpPr>
        <p:spPr>
          <a:xfrm>
            <a:off x="4455042" y="2509284"/>
            <a:ext cx="1286539" cy="297711"/>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2" name="Arrow: Right 31">
            <a:extLst>
              <a:ext uri="{FF2B5EF4-FFF2-40B4-BE49-F238E27FC236}">
                <a16:creationId xmlns:a16="http://schemas.microsoft.com/office/drawing/2014/main" xmlns="" id="{71E3B158-FDD6-4096-8D5F-53CA4548DD4D}"/>
              </a:ext>
            </a:extLst>
          </p:cNvPr>
          <p:cNvSpPr/>
          <p:nvPr/>
        </p:nvSpPr>
        <p:spPr>
          <a:xfrm>
            <a:off x="4455041" y="3700664"/>
            <a:ext cx="1286539" cy="297711"/>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3" name="Arrow: Right 32">
            <a:extLst>
              <a:ext uri="{FF2B5EF4-FFF2-40B4-BE49-F238E27FC236}">
                <a16:creationId xmlns:a16="http://schemas.microsoft.com/office/drawing/2014/main" xmlns="" id="{75D2819A-3DED-4E8F-8098-7278910CB466}"/>
              </a:ext>
            </a:extLst>
          </p:cNvPr>
          <p:cNvSpPr/>
          <p:nvPr/>
        </p:nvSpPr>
        <p:spPr>
          <a:xfrm>
            <a:off x="4455040" y="4949306"/>
            <a:ext cx="1286539" cy="297711"/>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4" name="Arrow: Right 33">
            <a:extLst>
              <a:ext uri="{FF2B5EF4-FFF2-40B4-BE49-F238E27FC236}">
                <a16:creationId xmlns:a16="http://schemas.microsoft.com/office/drawing/2014/main" xmlns="" id="{76BBA1B2-9172-459D-BA31-CEB418E45873}"/>
              </a:ext>
            </a:extLst>
          </p:cNvPr>
          <p:cNvSpPr/>
          <p:nvPr/>
        </p:nvSpPr>
        <p:spPr>
          <a:xfrm>
            <a:off x="4455039" y="6197948"/>
            <a:ext cx="1286539" cy="297711"/>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5" name="Rectangle 34">
            <a:extLst>
              <a:ext uri="{FF2B5EF4-FFF2-40B4-BE49-F238E27FC236}">
                <a16:creationId xmlns:a16="http://schemas.microsoft.com/office/drawing/2014/main" xmlns="" id="{F4A7AEF0-2C80-4A12-A283-334BD5140E96}"/>
              </a:ext>
            </a:extLst>
          </p:cNvPr>
          <p:cNvSpPr/>
          <p:nvPr/>
        </p:nvSpPr>
        <p:spPr>
          <a:xfrm>
            <a:off x="4858499" y="3462375"/>
            <a:ext cx="479618" cy="369332"/>
          </a:xfrm>
          <a:prstGeom prst="rect">
            <a:avLst/>
          </a:prstGeom>
        </p:spPr>
        <p:txBody>
          <a:bodyPr wrap="square">
            <a:spAutoFit/>
          </a:bodyPr>
          <a:lstStyle/>
          <a:p>
            <a:r>
              <a:rPr lang="vi-VN" dirty="0"/>
              <a:t>Có</a:t>
            </a:r>
            <a:endParaRPr lang="en-US" dirty="0"/>
          </a:p>
        </p:txBody>
      </p:sp>
      <p:sp>
        <p:nvSpPr>
          <p:cNvPr id="36" name="Rectangle 35">
            <a:extLst>
              <a:ext uri="{FF2B5EF4-FFF2-40B4-BE49-F238E27FC236}">
                <a16:creationId xmlns:a16="http://schemas.microsoft.com/office/drawing/2014/main" xmlns="" id="{CB2B5C01-8DA0-4628-A5C5-0FC9DFCA38D9}"/>
              </a:ext>
            </a:extLst>
          </p:cNvPr>
          <p:cNvSpPr/>
          <p:nvPr/>
        </p:nvSpPr>
        <p:spPr>
          <a:xfrm>
            <a:off x="4858499" y="4718196"/>
            <a:ext cx="479618" cy="369332"/>
          </a:xfrm>
          <a:prstGeom prst="rect">
            <a:avLst/>
          </a:prstGeom>
        </p:spPr>
        <p:txBody>
          <a:bodyPr wrap="none">
            <a:spAutoFit/>
          </a:bodyPr>
          <a:lstStyle/>
          <a:p>
            <a:r>
              <a:rPr lang="vi-VN" dirty="0"/>
              <a:t>Có</a:t>
            </a:r>
            <a:endParaRPr lang="en-US" dirty="0"/>
          </a:p>
        </p:txBody>
      </p:sp>
      <p:sp>
        <p:nvSpPr>
          <p:cNvPr id="37" name="Rectangle 36">
            <a:extLst>
              <a:ext uri="{FF2B5EF4-FFF2-40B4-BE49-F238E27FC236}">
                <a16:creationId xmlns:a16="http://schemas.microsoft.com/office/drawing/2014/main" xmlns="" id="{874BA1E9-1AAB-4415-9C19-D7E7CB08044F}"/>
              </a:ext>
            </a:extLst>
          </p:cNvPr>
          <p:cNvSpPr/>
          <p:nvPr/>
        </p:nvSpPr>
        <p:spPr>
          <a:xfrm>
            <a:off x="1996341" y="3038492"/>
            <a:ext cx="479618" cy="369332"/>
          </a:xfrm>
          <a:prstGeom prst="rect">
            <a:avLst/>
          </a:prstGeom>
        </p:spPr>
        <p:txBody>
          <a:bodyPr wrap="none">
            <a:spAutoFit/>
          </a:bodyPr>
          <a:lstStyle/>
          <a:p>
            <a:r>
              <a:rPr lang="vi-VN" dirty="0"/>
              <a:t>Có</a:t>
            </a:r>
            <a:endParaRPr lang="en-US" dirty="0"/>
          </a:p>
        </p:txBody>
      </p:sp>
      <p:sp>
        <p:nvSpPr>
          <p:cNvPr id="39" name="Rectangle 38">
            <a:extLst>
              <a:ext uri="{FF2B5EF4-FFF2-40B4-BE49-F238E27FC236}">
                <a16:creationId xmlns:a16="http://schemas.microsoft.com/office/drawing/2014/main" xmlns="" id="{4879859A-9F90-4F8A-B539-A47FC88D1551}"/>
              </a:ext>
            </a:extLst>
          </p:cNvPr>
          <p:cNvSpPr/>
          <p:nvPr/>
        </p:nvSpPr>
        <p:spPr>
          <a:xfrm>
            <a:off x="4672550" y="2247919"/>
            <a:ext cx="851515" cy="298800"/>
          </a:xfrm>
          <a:prstGeom prst="rect">
            <a:avLst/>
          </a:prstGeom>
        </p:spPr>
        <p:txBody>
          <a:bodyPr wrap="none">
            <a:spAutoFit/>
          </a:bodyPr>
          <a:lstStyle/>
          <a:p>
            <a:pPr>
              <a:lnSpc>
                <a:spcPts val="1570"/>
              </a:lnSpc>
              <a:spcAft>
                <a:spcPts val="0"/>
              </a:spcAft>
            </a:pPr>
            <a:r>
              <a:rPr lang="vi-VN" dirty="0">
                <a:ea typeface="Arial" panose="020B0604020202020204" pitchFamily="34" charset="0"/>
              </a:rPr>
              <a:t>Không</a:t>
            </a:r>
            <a:endParaRPr lang="en-US" sz="1400" dirty="0">
              <a:effectLst/>
              <a:latin typeface="Arial" panose="020B0604020202020204" pitchFamily="34" charset="0"/>
              <a:ea typeface="Arial" panose="020B0604020202020204" pitchFamily="34" charset="0"/>
            </a:endParaRPr>
          </a:p>
        </p:txBody>
      </p:sp>
      <p:sp>
        <p:nvSpPr>
          <p:cNvPr id="40" name="Rectangle 39">
            <a:extLst>
              <a:ext uri="{FF2B5EF4-FFF2-40B4-BE49-F238E27FC236}">
                <a16:creationId xmlns:a16="http://schemas.microsoft.com/office/drawing/2014/main" xmlns="" id="{D404C3AA-FFC9-4093-9CFC-8AE65323DD9C}"/>
              </a:ext>
            </a:extLst>
          </p:cNvPr>
          <p:cNvSpPr/>
          <p:nvPr/>
        </p:nvSpPr>
        <p:spPr>
          <a:xfrm>
            <a:off x="1708705" y="4331884"/>
            <a:ext cx="851515" cy="298800"/>
          </a:xfrm>
          <a:prstGeom prst="rect">
            <a:avLst/>
          </a:prstGeom>
        </p:spPr>
        <p:txBody>
          <a:bodyPr wrap="none">
            <a:spAutoFit/>
          </a:bodyPr>
          <a:lstStyle/>
          <a:p>
            <a:pPr>
              <a:lnSpc>
                <a:spcPts val="1570"/>
              </a:lnSpc>
              <a:spcAft>
                <a:spcPts val="0"/>
              </a:spcAft>
            </a:pPr>
            <a:r>
              <a:rPr lang="vi-VN">
                <a:ea typeface="Arial" panose="020B0604020202020204" pitchFamily="34" charset="0"/>
              </a:rPr>
              <a:t>Không</a:t>
            </a:r>
            <a:endParaRPr lang="en-US" sz="1400" dirty="0">
              <a:effectLst/>
              <a:latin typeface="Arial" panose="020B0604020202020204" pitchFamily="34" charset="0"/>
              <a:ea typeface="Arial" panose="020B0604020202020204" pitchFamily="34" charset="0"/>
            </a:endParaRPr>
          </a:p>
        </p:txBody>
      </p:sp>
      <p:sp>
        <p:nvSpPr>
          <p:cNvPr id="41" name="Rectangle 40">
            <a:extLst>
              <a:ext uri="{FF2B5EF4-FFF2-40B4-BE49-F238E27FC236}">
                <a16:creationId xmlns:a16="http://schemas.microsoft.com/office/drawing/2014/main" xmlns="" id="{2503A054-6776-4ACE-B0C5-1C40C7FB5FF7}"/>
              </a:ext>
            </a:extLst>
          </p:cNvPr>
          <p:cNvSpPr/>
          <p:nvPr/>
        </p:nvSpPr>
        <p:spPr>
          <a:xfrm>
            <a:off x="1693345" y="5596180"/>
            <a:ext cx="851515" cy="298800"/>
          </a:xfrm>
          <a:prstGeom prst="rect">
            <a:avLst/>
          </a:prstGeom>
        </p:spPr>
        <p:txBody>
          <a:bodyPr wrap="none">
            <a:spAutoFit/>
          </a:bodyPr>
          <a:lstStyle/>
          <a:p>
            <a:pPr>
              <a:lnSpc>
                <a:spcPts val="1570"/>
              </a:lnSpc>
              <a:spcAft>
                <a:spcPts val="0"/>
              </a:spcAft>
            </a:pPr>
            <a:r>
              <a:rPr lang="vi-VN" dirty="0">
                <a:ea typeface="Arial" panose="020B0604020202020204" pitchFamily="34" charset="0"/>
              </a:rPr>
              <a:t>Không</a:t>
            </a:r>
            <a:endParaRPr lang="en-US" sz="1400" dirty="0">
              <a:effectLst/>
              <a:latin typeface="Arial" panose="020B0604020202020204" pitchFamily="34" charset="0"/>
              <a:ea typeface="Arial" panose="020B0604020202020204" pitchFamily="34" charset="0"/>
            </a:endParaRPr>
          </a:p>
        </p:txBody>
      </p:sp>
      <p:sp>
        <p:nvSpPr>
          <p:cNvPr id="2" name="Rectangle 1">
            <a:extLst>
              <a:ext uri="{FF2B5EF4-FFF2-40B4-BE49-F238E27FC236}">
                <a16:creationId xmlns:a16="http://schemas.microsoft.com/office/drawing/2014/main" xmlns="" id="{3147C77B-EF6D-45BC-9EEF-4AA860830660}"/>
              </a:ext>
            </a:extLst>
          </p:cNvPr>
          <p:cNvSpPr/>
          <p:nvPr/>
        </p:nvSpPr>
        <p:spPr>
          <a:xfrm>
            <a:off x="4166684" y="444476"/>
            <a:ext cx="2072362" cy="369332"/>
          </a:xfrm>
          <a:prstGeom prst="rect">
            <a:avLst/>
          </a:prstGeom>
        </p:spPr>
        <p:txBody>
          <a:bodyPr wrap="none">
            <a:spAutoFit/>
          </a:bodyPr>
          <a:lstStyle/>
          <a:p>
            <a:pPr marL="701040">
              <a:spcBef>
                <a:spcPts val="375"/>
              </a:spcBef>
              <a:spcAft>
                <a:spcPts val="0"/>
              </a:spcAft>
            </a:pPr>
            <a:r>
              <a:rPr lang="vi-VN" dirty="0">
                <a:ea typeface="Arial" panose="020B0604020202020204" pitchFamily="34" charset="0"/>
              </a:rPr>
              <a:t>Xử lý sự cố</a:t>
            </a:r>
            <a:endParaRPr lang="en-US" dirty="0">
              <a:latin typeface="Arial" panose="020B0604020202020204" pitchFamily="34" charset="0"/>
              <a:ea typeface="Arial" panose="020B0604020202020204" pitchFamily="34" charset="0"/>
            </a:endParaRPr>
          </a:p>
        </p:txBody>
      </p:sp>
    </p:spTree>
    <p:extLst>
      <p:ext uri="{BB962C8B-B14F-4D97-AF65-F5344CB8AC3E}">
        <p14:creationId xmlns:p14="http://schemas.microsoft.com/office/powerpoint/2010/main" val="419160476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8" name="Table 7">
            <a:extLst>
              <a:ext uri="{FF2B5EF4-FFF2-40B4-BE49-F238E27FC236}">
                <a16:creationId xmlns:a16="http://schemas.microsoft.com/office/drawing/2014/main" xmlns="" id="{76722E69-1AF3-4FE7-B355-E49FDA8240F0}"/>
              </a:ext>
            </a:extLst>
          </p:cNvPr>
          <p:cNvGraphicFramePr>
            <a:graphicFrameLocks noGrp="1"/>
          </p:cNvGraphicFramePr>
          <p:nvPr>
            <p:extLst>
              <p:ext uri="{D42A27DB-BD31-4B8C-83A1-F6EECF244321}">
                <p14:modId xmlns:p14="http://schemas.microsoft.com/office/powerpoint/2010/main" val="822042243"/>
              </p:ext>
            </p:extLst>
          </p:nvPr>
        </p:nvGraphicFramePr>
        <p:xfrm>
          <a:off x="532196" y="1372972"/>
          <a:ext cx="9473041" cy="2056027"/>
        </p:xfrm>
        <a:graphic>
          <a:graphicData uri="http://schemas.openxmlformats.org/drawingml/2006/table">
            <a:tbl>
              <a:tblPr firstRow="1" firstCol="1" lastRow="1" lastCol="1" bandRow="1" bandCol="1">
                <a:tableStyleId>{7DF18680-E054-41AD-8BC1-D1AEF772440D}</a:tableStyleId>
              </a:tblPr>
              <a:tblGrid>
                <a:gridCol w="2391830">
                  <a:extLst>
                    <a:ext uri="{9D8B030D-6E8A-4147-A177-3AD203B41FA5}">
                      <a16:colId xmlns:a16="http://schemas.microsoft.com/office/drawing/2014/main" xmlns="" val="4112564832"/>
                    </a:ext>
                  </a:extLst>
                </a:gridCol>
                <a:gridCol w="7081211">
                  <a:extLst>
                    <a:ext uri="{9D8B030D-6E8A-4147-A177-3AD203B41FA5}">
                      <a16:colId xmlns:a16="http://schemas.microsoft.com/office/drawing/2014/main" xmlns="" val="404561888"/>
                    </a:ext>
                  </a:extLst>
                </a:gridCol>
              </a:tblGrid>
              <a:tr h="402717">
                <a:tc>
                  <a:txBody>
                    <a:bodyPr/>
                    <a:lstStyle/>
                    <a:p>
                      <a:pPr marL="91440">
                        <a:spcBef>
                          <a:spcPts val="370"/>
                        </a:spcBef>
                        <a:spcAft>
                          <a:spcPts val="0"/>
                        </a:spcAft>
                      </a:pPr>
                      <a:r>
                        <a:rPr lang="vi-VN" sz="1500" dirty="0">
                          <a:effectLst/>
                        </a:rPr>
                        <a:t>Model</a:t>
                      </a:r>
                      <a:endParaRPr lang="en-US" sz="1100" dirty="0">
                        <a:effectLst/>
                        <a:latin typeface="Arial" panose="020B0604020202020204" pitchFamily="34" charset="0"/>
                        <a:ea typeface="Arial" panose="020B0604020202020204" pitchFamily="34" charset="0"/>
                        <a:cs typeface="Times New Roman" panose="02020603050405020304" pitchFamily="18" charset="0"/>
                      </a:endParaRPr>
                    </a:p>
                  </a:txBody>
                  <a:tcPr marL="0" marR="0" marT="0" marB="0"/>
                </a:tc>
                <a:tc>
                  <a:txBody>
                    <a:bodyPr/>
                    <a:lstStyle/>
                    <a:p>
                      <a:pPr marL="85090">
                        <a:spcBef>
                          <a:spcPts val="370"/>
                        </a:spcBef>
                        <a:spcAft>
                          <a:spcPts val="0"/>
                        </a:spcAft>
                      </a:pPr>
                      <a:r>
                        <a:rPr lang="vi-VN" sz="1500" dirty="0">
                          <a:effectLst/>
                        </a:rPr>
                        <a:t>RXQ-T</a:t>
                      </a:r>
                      <a:endParaRPr lang="en-US" sz="1100" dirty="0">
                        <a:effectLst/>
                        <a:latin typeface="Arial" panose="020B0604020202020204" pitchFamily="34" charset="0"/>
                        <a:ea typeface="Arial" panose="020B0604020202020204" pitchFamily="34" charset="0"/>
                        <a:cs typeface="Times New Roman" panose="02020603050405020304" pitchFamily="18" charset="0"/>
                      </a:endParaRPr>
                    </a:p>
                  </a:txBody>
                  <a:tcPr marL="0" marR="0" marT="0" marB="0"/>
                </a:tc>
                <a:extLst>
                  <a:ext uri="{0D108BD9-81ED-4DB2-BD59-A6C34878D82A}">
                    <a16:rowId xmlns:a16="http://schemas.microsoft.com/office/drawing/2014/main" xmlns="" val="2719077392"/>
                  </a:ext>
                </a:extLst>
              </a:tr>
              <a:tr h="703714">
                <a:tc>
                  <a:txBody>
                    <a:bodyPr/>
                    <a:lstStyle/>
                    <a:p>
                      <a:pPr marL="91440" marR="395605">
                        <a:lnSpc>
                          <a:spcPct val="103000"/>
                        </a:lnSpc>
                        <a:spcBef>
                          <a:spcPts val="370"/>
                        </a:spcBef>
                        <a:spcAft>
                          <a:spcPts val="0"/>
                        </a:spcAft>
                      </a:pPr>
                      <a:r>
                        <a:rPr lang="vi-VN" sz="1500">
                          <a:effectLst/>
                        </a:rPr>
                        <a:t>Điều kiện xảy ra lỗi</a:t>
                      </a:r>
                      <a:endParaRPr lang="en-US" sz="1100" dirty="0">
                        <a:effectLst/>
                        <a:latin typeface="Arial" panose="020B0604020202020204" pitchFamily="34" charset="0"/>
                        <a:ea typeface="Arial" panose="020B0604020202020204" pitchFamily="34" charset="0"/>
                        <a:cs typeface="Times New Roman" panose="02020603050405020304" pitchFamily="18" charset="0"/>
                      </a:endParaRPr>
                    </a:p>
                  </a:txBody>
                  <a:tcPr marL="0" marR="0" marT="0" marB="0"/>
                </a:tc>
                <a:tc>
                  <a:txBody>
                    <a:bodyPr/>
                    <a:lstStyle/>
                    <a:p>
                      <a:pPr marL="85090">
                        <a:spcBef>
                          <a:spcPts val="370"/>
                        </a:spcBef>
                        <a:spcAft>
                          <a:spcPts val="0"/>
                        </a:spcAft>
                      </a:pPr>
                      <a:r>
                        <a:rPr lang="vi-VN" sz="1800" b="1" kern="1200" dirty="0">
                          <a:solidFill>
                            <a:schemeClr val="lt1"/>
                          </a:solidFill>
                          <a:effectLst/>
                          <a:latin typeface="+mn-lt"/>
                          <a:ea typeface="+mn-ea"/>
                          <a:cs typeface="+mn-cs"/>
                        </a:rPr>
                        <a:t>Không có dòng khi mở nguồn điện</a:t>
                      </a:r>
                      <a:endParaRPr lang="en-US" sz="1100" dirty="0">
                        <a:effectLst/>
                        <a:latin typeface="Arial" panose="020B0604020202020204" pitchFamily="34" charset="0"/>
                        <a:ea typeface="Arial" panose="020B0604020202020204" pitchFamily="34" charset="0"/>
                        <a:cs typeface="Times New Roman" panose="02020603050405020304" pitchFamily="18" charset="0"/>
                      </a:endParaRPr>
                    </a:p>
                  </a:txBody>
                  <a:tcPr marL="0" marR="0" marT="0" marB="0"/>
                </a:tc>
                <a:extLst>
                  <a:ext uri="{0D108BD9-81ED-4DB2-BD59-A6C34878D82A}">
                    <a16:rowId xmlns:a16="http://schemas.microsoft.com/office/drawing/2014/main" xmlns="" val="4284878668"/>
                  </a:ext>
                </a:extLst>
              </a:tr>
              <a:tr h="949596">
                <a:tc>
                  <a:txBody>
                    <a:bodyPr/>
                    <a:lstStyle/>
                    <a:p>
                      <a:pPr marL="91440" marR="532765">
                        <a:lnSpc>
                          <a:spcPct val="103000"/>
                        </a:lnSpc>
                        <a:spcBef>
                          <a:spcPts val="370"/>
                        </a:spcBef>
                        <a:spcAft>
                          <a:spcPts val="0"/>
                        </a:spcAft>
                      </a:pPr>
                      <a:r>
                        <a:rPr lang="vi-VN" sz="1500" dirty="0">
                          <a:effectLst/>
                        </a:rPr>
                        <a:t>Nguyên nhân</a:t>
                      </a:r>
                      <a:endParaRPr lang="en-US" sz="1100" dirty="0">
                        <a:effectLst/>
                        <a:latin typeface="Arial" panose="020B0604020202020204" pitchFamily="34" charset="0"/>
                        <a:ea typeface="Arial" panose="020B0604020202020204" pitchFamily="34" charset="0"/>
                        <a:cs typeface="Times New Roman" panose="02020603050405020304" pitchFamily="18" charset="0"/>
                      </a:endParaRPr>
                    </a:p>
                  </a:txBody>
                  <a:tcPr marL="0" marR="0" marT="0" marB="0"/>
                </a:tc>
                <a:tc>
                  <a:txBody>
                    <a:bodyPr/>
                    <a:lstStyle/>
                    <a:p>
                      <a:pPr marL="285750" lvl="0" indent="-285750">
                        <a:buFont typeface="Arial" panose="020B0604020202020204" pitchFamily="34" charset="0"/>
                        <a:buChar char="•"/>
                      </a:pPr>
                      <a:r>
                        <a:rPr lang="vi-VN" sz="1800" b="1" kern="1200" dirty="0">
                          <a:solidFill>
                            <a:schemeClr val="lt1"/>
                          </a:solidFill>
                          <a:effectLst/>
                          <a:latin typeface="+mn-lt"/>
                          <a:ea typeface="+mn-ea"/>
                          <a:cs typeface="+mn-cs"/>
                        </a:rPr>
                        <a:t>Rắc cắm X101A không kết nối</a:t>
                      </a:r>
                      <a:endParaRPr lang="en-US" sz="1800" b="1" kern="1200" dirty="0">
                        <a:solidFill>
                          <a:schemeClr val="lt1"/>
                        </a:solidFill>
                        <a:effectLst/>
                        <a:latin typeface="+mn-lt"/>
                        <a:ea typeface="+mn-ea"/>
                        <a:cs typeface="+mn-cs"/>
                      </a:endParaRPr>
                    </a:p>
                    <a:p>
                      <a:pPr marL="285750" lvl="0" indent="-285750">
                        <a:buFont typeface="Arial" panose="020B0604020202020204" pitchFamily="34" charset="0"/>
                        <a:buChar char="•"/>
                      </a:pPr>
                      <a:r>
                        <a:rPr lang="vi-VN" sz="1800" b="1" kern="1200" dirty="0">
                          <a:solidFill>
                            <a:schemeClr val="lt1"/>
                          </a:solidFill>
                          <a:effectLst/>
                          <a:latin typeface="+mn-lt"/>
                          <a:ea typeface="+mn-ea"/>
                          <a:cs typeface="+mn-cs"/>
                        </a:rPr>
                        <a:t>Không kết nối dây</a:t>
                      </a:r>
                      <a:endParaRPr lang="en-US" sz="1800" b="1" kern="1200" dirty="0">
                        <a:solidFill>
                          <a:schemeClr val="lt1"/>
                        </a:solidFill>
                        <a:effectLst/>
                        <a:latin typeface="+mn-lt"/>
                        <a:ea typeface="+mn-ea"/>
                        <a:cs typeface="+mn-cs"/>
                      </a:endParaRPr>
                    </a:p>
                    <a:p>
                      <a:pPr marL="285750" indent="-285750">
                        <a:buFont typeface="Arial" panose="020B0604020202020204" pitchFamily="34" charset="0"/>
                        <a:buChar char="•"/>
                      </a:pPr>
                      <a:r>
                        <a:rPr lang="vi-VN" sz="1800" b="1" kern="1200" dirty="0">
                          <a:solidFill>
                            <a:schemeClr val="lt1"/>
                          </a:solidFill>
                          <a:effectLst/>
                          <a:latin typeface="+mn-lt"/>
                          <a:ea typeface="+mn-ea"/>
                          <a:cs typeface="+mn-cs"/>
                        </a:rPr>
                        <a:t>Lỗi PCB DN</a:t>
                      </a:r>
                      <a:endParaRPr lang="en-US" sz="1100" dirty="0">
                        <a:effectLst/>
                        <a:latin typeface="Arial" panose="020B0604020202020204" pitchFamily="34" charset="0"/>
                        <a:ea typeface="Arial" panose="020B0604020202020204" pitchFamily="34" charset="0"/>
                        <a:cs typeface="Times New Roman" panose="02020603050405020304" pitchFamily="18" charset="0"/>
                      </a:endParaRPr>
                    </a:p>
                  </a:txBody>
                  <a:tcPr marL="0" marR="0" marT="0" marB="0"/>
                </a:tc>
                <a:extLst>
                  <a:ext uri="{0D108BD9-81ED-4DB2-BD59-A6C34878D82A}">
                    <a16:rowId xmlns:a16="http://schemas.microsoft.com/office/drawing/2014/main" xmlns="" val="2671040087"/>
                  </a:ext>
                </a:extLst>
              </a:tr>
            </a:tbl>
          </a:graphicData>
        </a:graphic>
      </p:graphicFrame>
      <p:sp>
        <p:nvSpPr>
          <p:cNvPr id="9" name="Rectangle 8">
            <a:extLst>
              <a:ext uri="{FF2B5EF4-FFF2-40B4-BE49-F238E27FC236}">
                <a16:creationId xmlns:a16="http://schemas.microsoft.com/office/drawing/2014/main" xmlns="" id="{0009E934-C878-400A-BBC9-1DC7802A1777}"/>
              </a:ext>
            </a:extLst>
          </p:cNvPr>
          <p:cNvSpPr/>
          <p:nvPr/>
        </p:nvSpPr>
        <p:spPr>
          <a:xfrm>
            <a:off x="532196" y="203423"/>
            <a:ext cx="1960793" cy="584775"/>
          </a:xfrm>
          <a:prstGeom prst="rect">
            <a:avLst/>
          </a:prstGeom>
        </p:spPr>
        <p:txBody>
          <a:bodyPr wrap="none">
            <a:spAutoFit/>
          </a:bodyPr>
          <a:lstStyle/>
          <a:p>
            <a:pPr lvl="0" eaLnBrk="0" fontAlgn="base" hangingPunct="0">
              <a:spcBef>
                <a:spcPct val="0"/>
              </a:spcBef>
              <a:spcAft>
                <a:spcPct val="0"/>
              </a:spcAft>
              <a:tabLst>
                <a:tab pos="2582863" algn="l"/>
              </a:tabLst>
            </a:pPr>
            <a:r>
              <a:rPr lang="en-US" altLang="en-US" sz="3200" i="1" dirty="0">
                <a:solidFill>
                  <a:srgbClr val="FF0000"/>
                </a:solidFill>
                <a:latin typeface="Times New Roman" panose="02020603050405020304" pitchFamily="18" charset="0"/>
                <a:ea typeface="Arial" panose="020B0604020202020204" pitchFamily="34" charset="0"/>
                <a:cs typeface="Times New Roman" panose="02020603050405020304" pitchFamily="18" charset="0"/>
              </a:rPr>
              <a:t>M</a:t>
            </a:r>
            <a:r>
              <a:rPr lang="vi-VN" altLang="en-US" sz="3200" i="1" dirty="0">
                <a:solidFill>
                  <a:srgbClr val="FF0000"/>
                </a:solidFill>
                <a:latin typeface="Times New Roman" panose="02020603050405020304" pitchFamily="18" charset="0"/>
                <a:ea typeface="Arial" panose="020B0604020202020204" pitchFamily="34" charset="0"/>
                <a:cs typeface="Times New Roman" panose="02020603050405020304" pitchFamily="18" charset="0"/>
              </a:rPr>
              <a:t>ã lỗi: </a:t>
            </a:r>
            <a:r>
              <a:rPr lang="en-US" altLang="en-US" sz="3200" i="1" dirty="0">
                <a:solidFill>
                  <a:srgbClr val="00FF00"/>
                </a:solidFill>
                <a:latin typeface="Times New Roman" panose="02020603050405020304" pitchFamily="18" charset="0"/>
                <a:ea typeface="Arial" panose="020B0604020202020204" pitchFamily="34" charset="0"/>
                <a:cs typeface="Times New Roman" panose="02020603050405020304" pitchFamily="18" charset="0"/>
              </a:rPr>
              <a:t>E2</a:t>
            </a:r>
            <a:endParaRPr lang="en-US" altLang="en-US" sz="3200" i="1" u="sng" dirty="0">
              <a:latin typeface="Times New Roman" panose="02020603050405020304" pitchFamily="18" charset="0"/>
              <a:ea typeface="Arial" panose="020B0604020202020204" pitchFamily="34" charset="0"/>
              <a:cs typeface="Times New Roman" panose="02020603050405020304" pitchFamily="18" charset="0"/>
            </a:endParaRPr>
          </a:p>
        </p:txBody>
      </p:sp>
      <p:sp>
        <p:nvSpPr>
          <p:cNvPr id="10" name="Rectangle 9">
            <a:extLst>
              <a:ext uri="{FF2B5EF4-FFF2-40B4-BE49-F238E27FC236}">
                <a16:creationId xmlns:a16="http://schemas.microsoft.com/office/drawing/2014/main" xmlns="" id="{16F3A423-E78A-4EE6-AC9B-0721003202D5}"/>
              </a:ext>
            </a:extLst>
          </p:cNvPr>
          <p:cNvSpPr/>
          <p:nvPr/>
        </p:nvSpPr>
        <p:spPr>
          <a:xfrm>
            <a:off x="-184297" y="3721396"/>
            <a:ext cx="10753060" cy="757900"/>
          </a:xfrm>
          <a:prstGeom prst="rect">
            <a:avLst/>
          </a:prstGeom>
        </p:spPr>
        <p:txBody>
          <a:bodyPr wrap="square">
            <a:spAutoFit/>
          </a:bodyPr>
          <a:lstStyle/>
          <a:p>
            <a:pPr marL="700405">
              <a:spcBef>
                <a:spcPts val="475"/>
              </a:spcBef>
              <a:spcAft>
                <a:spcPts val="0"/>
              </a:spcAft>
            </a:pPr>
            <a:r>
              <a:rPr lang="vi-VN" b="1" u="heavy" dirty="0">
                <a:ea typeface="Arial" panose="020B0604020202020204" pitchFamily="34" charset="0"/>
              </a:rPr>
              <a:t>Ghi chú</a:t>
            </a:r>
            <a:r>
              <a:rPr lang="vi-VN" dirty="0">
                <a:ea typeface="Arial" panose="020B0604020202020204" pitchFamily="34" charset="0"/>
              </a:rPr>
              <a:t>:</a:t>
            </a:r>
            <a:endParaRPr lang="en-US" sz="1400" dirty="0">
              <a:effectLst/>
              <a:latin typeface="Arial" panose="020B0604020202020204" pitchFamily="34" charset="0"/>
              <a:ea typeface="Arial" panose="020B0604020202020204" pitchFamily="34" charset="0"/>
            </a:endParaRPr>
          </a:p>
          <a:p>
            <a:pPr marL="700405" marR="240030">
              <a:lnSpc>
                <a:spcPct val="103000"/>
              </a:lnSpc>
              <a:spcBef>
                <a:spcPts val="910"/>
              </a:spcBef>
              <a:spcAft>
                <a:spcPts val="0"/>
              </a:spcAft>
            </a:pPr>
            <a:r>
              <a:rPr lang="vi-VN" dirty="0">
                <a:ea typeface="Arial" panose="020B0604020202020204" pitchFamily="34" charset="0"/>
              </a:rPr>
              <a:t>Đảm bảo tắt nguồn điện trước khi kết nối hay</a:t>
            </a:r>
            <a:r>
              <a:rPr lang="en-US" spc="-255" dirty="0">
                <a:ea typeface="Arial" panose="020B0604020202020204" pitchFamily="34" charset="0"/>
              </a:rPr>
              <a:t> </a:t>
            </a:r>
            <a:r>
              <a:rPr lang="vi-VN" dirty="0">
                <a:ea typeface="Arial" panose="020B0604020202020204" pitchFamily="34" charset="0"/>
              </a:rPr>
              <a:t>tháo rắc cắm để tránh hư các bộ phận</a:t>
            </a:r>
            <a:r>
              <a:rPr lang="en-US" dirty="0">
                <a:ea typeface="Arial" panose="020B0604020202020204" pitchFamily="34" charset="0"/>
              </a:rPr>
              <a:t>.</a:t>
            </a:r>
            <a:endParaRPr lang="en-US" dirty="0">
              <a:latin typeface="Arial" panose="020B0604020202020204" pitchFamily="34" charset="0"/>
              <a:ea typeface="Arial" panose="020B0604020202020204" pitchFamily="34" charset="0"/>
            </a:endParaRPr>
          </a:p>
        </p:txBody>
      </p:sp>
      <p:sp>
        <p:nvSpPr>
          <p:cNvPr id="11" name="Rectangle 10">
            <a:extLst>
              <a:ext uri="{FF2B5EF4-FFF2-40B4-BE49-F238E27FC236}">
                <a16:creationId xmlns:a16="http://schemas.microsoft.com/office/drawing/2014/main" xmlns="" id="{E89A3DB1-2A50-4393-98CA-DF54CF41BB99}"/>
              </a:ext>
            </a:extLst>
          </p:cNvPr>
          <p:cNvSpPr/>
          <p:nvPr/>
        </p:nvSpPr>
        <p:spPr>
          <a:xfrm>
            <a:off x="-88604" y="788198"/>
            <a:ext cx="7478232" cy="400110"/>
          </a:xfrm>
          <a:prstGeom prst="rect">
            <a:avLst/>
          </a:prstGeom>
        </p:spPr>
        <p:txBody>
          <a:bodyPr wrap="square">
            <a:spAutoFit/>
          </a:bodyPr>
          <a:lstStyle/>
          <a:p>
            <a:pPr algn="ctr"/>
            <a:r>
              <a:rPr lang="vi-VN" sz="2000" b="1" dirty="0">
                <a:latin typeface="+mj-lt"/>
              </a:rPr>
              <a:t>Mất dây phát hiện dòng rò (mã phụ -06 ~ -08)</a:t>
            </a:r>
            <a:endParaRPr lang="en-US" sz="2000" b="1" dirty="0">
              <a:latin typeface="+mj-lt"/>
            </a:endParaRPr>
          </a:p>
        </p:txBody>
      </p:sp>
    </p:spTree>
    <p:extLst>
      <p:ext uri="{BB962C8B-B14F-4D97-AF65-F5344CB8AC3E}">
        <p14:creationId xmlns:p14="http://schemas.microsoft.com/office/powerpoint/2010/main" val="379300527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xmlns="" id="{B178BE04-E39C-4196-AC75-B541F165577A}"/>
              </a:ext>
            </a:extLst>
          </p:cNvPr>
          <p:cNvSpPr/>
          <p:nvPr/>
        </p:nvSpPr>
        <p:spPr>
          <a:xfrm>
            <a:off x="712949" y="203423"/>
            <a:ext cx="1960793" cy="584775"/>
          </a:xfrm>
          <a:prstGeom prst="rect">
            <a:avLst/>
          </a:prstGeom>
        </p:spPr>
        <p:txBody>
          <a:bodyPr wrap="none">
            <a:spAutoFit/>
          </a:bodyPr>
          <a:lstStyle/>
          <a:p>
            <a:pPr lvl="0" eaLnBrk="0" fontAlgn="base" hangingPunct="0">
              <a:spcBef>
                <a:spcPct val="0"/>
              </a:spcBef>
              <a:spcAft>
                <a:spcPct val="0"/>
              </a:spcAft>
              <a:tabLst>
                <a:tab pos="2582863" algn="l"/>
              </a:tabLst>
            </a:pPr>
            <a:r>
              <a:rPr lang="en-US" altLang="en-US" sz="3200" i="1" dirty="0">
                <a:solidFill>
                  <a:srgbClr val="FF0000"/>
                </a:solidFill>
                <a:latin typeface="Times New Roman" panose="02020603050405020304" pitchFamily="18" charset="0"/>
                <a:ea typeface="Arial" panose="020B0604020202020204" pitchFamily="34" charset="0"/>
                <a:cs typeface="Times New Roman" panose="02020603050405020304" pitchFamily="18" charset="0"/>
              </a:rPr>
              <a:t>M</a:t>
            </a:r>
            <a:r>
              <a:rPr lang="vi-VN" altLang="en-US" sz="3200" i="1" dirty="0">
                <a:solidFill>
                  <a:srgbClr val="FF0000"/>
                </a:solidFill>
                <a:latin typeface="Times New Roman" panose="02020603050405020304" pitchFamily="18" charset="0"/>
                <a:ea typeface="Arial" panose="020B0604020202020204" pitchFamily="34" charset="0"/>
                <a:cs typeface="Times New Roman" panose="02020603050405020304" pitchFamily="18" charset="0"/>
              </a:rPr>
              <a:t>ã lỗi: </a:t>
            </a:r>
            <a:r>
              <a:rPr lang="en-US" altLang="en-US" sz="3200" i="1" dirty="0">
                <a:solidFill>
                  <a:srgbClr val="00FF00"/>
                </a:solidFill>
                <a:latin typeface="Times New Roman" panose="02020603050405020304" pitchFamily="18" charset="0"/>
                <a:ea typeface="Arial" panose="020B0604020202020204" pitchFamily="34" charset="0"/>
                <a:cs typeface="Times New Roman" panose="02020603050405020304" pitchFamily="18" charset="0"/>
              </a:rPr>
              <a:t>E2</a:t>
            </a:r>
            <a:endParaRPr lang="en-US" altLang="en-US" sz="3200" i="1" u="sng" dirty="0">
              <a:latin typeface="Times New Roman" panose="02020603050405020304" pitchFamily="18" charset="0"/>
              <a:ea typeface="Arial" panose="020B0604020202020204" pitchFamily="34" charset="0"/>
              <a:cs typeface="Times New Roman" panose="02020603050405020304" pitchFamily="18" charset="0"/>
            </a:endParaRPr>
          </a:p>
        </p:txBody>
      </p:sp>
      <p:sp>
        <p:nvSpPr>
          <p:cNvPr id="5" name="Rectangle: Rounded Corners 4">
            <a:extLst>
              <a:ext uri="{FF2B5EF4-FFF2-40B4-BE49-F238E27FC236}">
                <a16:creationId xmlns:a16="http://schemas.microsoft.com/office/drawing/2014/main" xmlns="" id="{2E24F7D9-B67F-468A-AC24-8A68C0587EFB}"/>
              </a:ext>
            </a:extLst>
          </p:cNvPr>
          <p:cNvSpPr/>
          <p:nvPr/>
        </p:nvSpPr>
        <p:spPr>
          <a:xfrm>
            <a:off x="1479351" y="910463"/>
            <a:ext cx="2388781" cy="956931"/>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vi-VN" sz="1600" dirty="0">
                <a:latin typeface="+mj-lt"/>
              </a:rPr>
              <a:t>Tắt nguồn điện sau đó tháo các đầu dây máy nén</a:t>
            </a:r>
            <a:endParaRPr lang="en-US" sz="1600" dirty="0">
              <a:latin typeface="+mj-lt"/>
            </a:endParaRPr>
          </a:p>
        </p:txBody>
      </p:sp>
      <p:sp>
        <p:nvSpPr>
          <p:cNvPr id="6" name="Rectangle: Rounded Corners 5">
            <a:extLst>
              <a:ext uri="{FF2B5EF4-FFF2-40B4-BE49-F238E27FC236}">
                <a16:creationId xmlns:a16="http://schemas.microsoft.com/office/drawing/2014/main" xmlns="" id="{EB39530A-EBD0-49EE-944F-0550DC74F5A0}"/>
              </a:ext>
            </a:extLst>
          </p:cNvPr>
          <p:cNvSpPr/>
          <p:nvPr/>
        </p:nvSpPr>
        <p:spPr>
          <a:xfrm>
            <a:off x="1438927" y="2133912"/>
            <a:ext cx="2388781" cy="956931"/>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vi-VN" sz="1600" dirty="0">
                <a:latin typeface="+mj-lt"/>
              </a:rPr>
              <a:t>Hệ thống có cài đặt lại bình thường?</a:t>
            </a:r>
            <a:endParaRPr lang="en-US" sz="1600" dirty="0">
              <a:latin typeface="+mj-lt"/>
            </a:endParaRPr>
          </a:p>
          <a:p>
            <a:pPr algn="ctr"/>
            <a:endParaRPr lang="en-US" sz="1600" dirty="0">
              <a:latin typeface="Times New Roman" panose="02020603050405020304" pitchFamily="18" charset="0"/>
              <a:cs typeface="Times New Roman" panose="02020603050405020304" pitchFamily="18" charset="0"/>
            </a:endParaRPr>
          </a:p>
        </p:txBody>
      </p:sp>
      <p:sp>
        <p:nvSpPr>
          <p:cNvPr id="7" name="Rectangle: Rounded Corners 6">
            <a:extLst>
              <a:ext uri="{FF2B5EF4-FFF2-40B4-BE49-F238E27FC236}">
                <a16:creationId xmlns:a16="http://schemas.microsoft.com/office/drawing/2014/main" xmlns="" id="{8B5752A8-F902-48C0-9886-55C71771D948}"/>
              </a:ext>
            </a:extLst>
          </p:cNvPr>
          <p:cNvSpPr/>
          <p:nvPr/>
        </p:nvSpPr>
        <p:spPr>
          <a:xfrm>
            <a:off x="1396402" y="3347585"/>
            <a:ext cx="2431306" cy="980401"/>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300" dirty="0" err="1">
                <a:latin typeface="Times New Roman" panose="02020603050405020304" pitchFamily="18" charset="0"/>
                <a:cs typeface="Times New Roman" panose="02020603050405020304" pitchFamily="18" charset="0"/>
              </a:rPr>
              <a:t>Đảm</a:t>
            </a:r>
            <a:r>
              <a:rPr lang="en-US" sz="1300" dirty="0">
                <a:latin typeface="Times New Roman" panose="02020603050405020304" pitchFamily="18" charset="0"/>
                <a:cs typeface="Times New Roman" panose="02020603050405020304" pitchFamily="18" charset="0"/>
              </a:rPr>
              <a:t> </a:t>
            </a:r>
            <a:r>
              <a:rPr lang="en-US" sz="1300" dirty="0" err="1">
                <a:latin typeface="Times New Roman" panose="02020603050405020304" pitchFamily="18" charset="0"/>
                <a:cs typeface="Times New Roman" panose="02020603050405020304" pitchFamily="18" charset="0"/>
              </a:rPr>
              <a:t>bảo</a:t>
            </a:r>
            <a:r>
              <a:rPr lang="en-US" sz="1300" dirty="0">
                <a:latin typeface="Times New Roman" panose="02020603050405020304" pitchFamily="18" charset="0"/>
                <a:cs typeface="Times New Roman" panose="02020603050405020304" pitchFamily="18" charset="0"/>
              </a:rPr>
              <a:t> </a:t>
            </a:r>
            <a:r>
              <a:rPr lang="en-US" sz="1300" dirty="0" err="1">
                <a:latin typeface="Times New Roman" panose="02020603050405020304" pitchFamily="18" charset="0"/>
                <a:cs typeface="Times New Roman" panose="02020603050405020304" pitchFamily="18" charset="0"/>
              </a:rPr>
              <a:t>máy</a:t>
            </a:r>
            <a:r>
              <a:rPr lang="en-US" sz="1300" dirty="0">
                <a:latin typeface="Times New Roman" panose="02020603050405020304" pitchFamily="18" charset="0"/>
                <a:cs typeface="Times New Roman" panose="02020603050405020304" pitchFamily="18" charset="0"/>
              </a:rPr>
              <a:t> t</a:t>
            </a:r>
            <a:r>
              <a:rPr lang="vi-VN" sz="1300" dirty="0">
                <a:latin typeface="Times New Roman" panose="02020603050405020304" pitchFamily="18" charset="0"/>
                <a:cs typeface="Times New Roman" panose="02020603050405020304" pitchFamily="18" charset="0"/>
              </a:rPr>
              <a:t>ư</a:t>
            </a:r>
            <a:r>
              <a:rPr lang="en-US" sz="1300" dirty="0" err="1">
                <a:latin typeface="Times New Roman" panose="02020603050405020304" pitchFamily="18" charset="0"/>
                <a:cs typeface="Times New Roman" panose="02020603050405020304" pitchFamily="18" charset="0"/>
              </a:rPr>
              <a:t>ơng</a:t>
            </a:r>
            <a:r>
              <a:rPr lang="en-US" sz="1300" dirty="0">
                <a:latin typeface="Times New Roman" panose="02020603050405020304" pitchFamily="18" charset="0"/>
                <a:cs typeface="Times New Roman" panose="02020603050405020304" pitchFamily="18" charset="0"/>
              </a:rPr>
              <a:t> </a:t>
            </a:r>
            <a:r>
              <a:rPr lang="en-US" sz="1300" dirty="0" err="1">
                <a:latin typeface="Times New Roman" panose="02020603050405020304" pitchFamily="18" charset="0"/>
                <a:cs typeface="Times New Roman" panose="02020603050405020304" pitchFamily="18" charset="0"/>
              </a:rPr>
              <a:t>ứng</a:t>
            </a:r>
            <a:r>
              <a:rPr lang="en-US" sz="1300" dirty="0">
                <a:latin typeface="Times New Roman" panose="02020603050405020304" pitchFamily="18" charset="0"/>
                <a:cs typeface="Times New Roman" panose="02020603050405020304" pitchFamily="18" charset="0"/>
              </a:rPr>
              <a:t> </a:t>
            </a:r>
            <a:r>
              <a:rPr lang="en-US" sz="1300" dirty="0" err="1">
                <a:latin typeface="Times New Roman" panose="02020603050405020304" pitchFamily="18" charset="0"/>
                <a:cs typeface="Times New Roman" panose="02020603050405020304" pitchFamily="18" charset="0"/>
              </a:rPr>
              <a:t>với</a:t>
            </a:r>
            <a:r>
              <a:rPr lang="en-US" sz="1300" dirty="0">
                <a:latin typeface="Times New Roman" panose="02020603050405020304" pitchFamily="18" charset="0"/>
                <a:cs typeface="Times New Roman" panose="02020603050405020304" pitchFamily="18" charset="0"/>
              </a:rPr>
              <a:t> </a:t>
            </a:r>
            <a:r>
              <a:rPr lang="en-US" sz="1300" dirty="0" err="1">
                <a:latin typeface="Times New Roman" panose="02020603050405020304" pitchFamily="18" charset="0"/>
                <a:cs typeface="Times New Roman" panose="02020603050405020304" pitchFamily="18" charset="0"/>
              </a:rPr>
              <a:t>mã</a:t>
            </a:r>
            <a:r>
              <a:rPr lang="en-US" sz="1300" dirty="0">
                <a:latin typeface="Times New Roman" panose="02020603050405020304" pitchFamily="18" charset="0"/>
                <a:cs typeface="Times New Roman" panose="02020603050405020304" pitchFamily="18" charset="0"/>
              </a:rPr>
              <a:t> </a:t>
            </a:r>
            <a:r>
              <a:rPr lang="en-US" sz="1300" dirty="0" err="1">
                <a:latin typeface="Times New Roman" panose="02020603050405020304" pitchFamily="18" charset="0"/>
                <a:cs typeface="Times New Roman" panose="02020603050405020304" pitchFamily="18" charset="0"/>
              </a:rPr>
              <a:t>lỗi</a:t>
            </a:r>
            <a:r>
              <a:rPr lang="en-US" sz="1300" dirty="0">
                <a:latin typeface="Times New Roman" panose="02020603050405020304" pitchFamily="18" charset="0"/>
                <a:cs typeface="Times New Roman" panose="02020603050405020304" pitchFamily="18" charset="0"/>
              </a:rPr>
              <a:t> “E2” ở </a:t>
            </a:r>
            <a:r>
              <a:rPr lang="en-US" sz="1300" dirty="0" err="1">
                <a:latin typeface="Times New Roman" panose="02020603050405020304" pitchFamily="18" charset="0"/>
                <a:cs typeface="Times New Roman" panose="02020603050405020304" pitchFamily="18" charset="0"/>
              </a:rPr>
              <a:t>chế</a:t>
            </a:r>
            <a:r>
              <a:rPr lang="en-US" sz="1300" dirty="0">
                <a:latin typeface="Times New Roman" panose="02020603050405020304" pitchFamily="18" charset="0"/>
                <a:cs typeface="Times New Roman" panose="02020603050405020304" pitchFamily="18" charset="0"/>
              </a:rPr>
              <a:t> </a:t>
            </a:r>
            <a:r>
              <a:rPr lang="en-US" sz="1300" dirty="0" err="1">
                <a:latin typeface="Times New Roman" panose="02020603050405020304" pitchFamily="18" charset="0"/>
                <a:cs typeface="Times New Roman" panose="02020603050405020304" pitchFamily="18" charset="0"/>
              </a:rPr>
              <a:t>độ</a:t>
            </a:r>
            <a:r>
              <a:rPr lang="en-US" sz="1300" dirty="0">
                <a:latin typeface="Times New Roman" panose="02020603050405020304" pitchFamily="18" charset="0"/>
                <a:cs typeface="Times New Roman" panose="02020603050405020304" pitchFamily="18" charset="0"/>
              </a:rPr>
              <a:t> </a:t>
            </a:r>
            <a:r>
              <a:rPr lang="en-US" sz="1300" dirty="0" err="1">
                <a:latin typeface="Times New Roman" panose="02020603050405020304" pitchFamily="18" charset="0"/>
                <a:cs typeface="Times New Roman" panose="02020603050405020304" pitchFamily="18" charset="0"/>
              </a:rPr>
              <a:t>kiểm</a:t>
            </a:r>
            <a:r>
              <a:rPr lang="en-US" sz="1300" dirty="0">
                <a:latin typeface="Times New Roman" panose="02020603050405020304" pitchFamily="18" charset="0"/>
                <a:cs typeface="Times New Roman" panose="02020603050405020304" pitchFamily="18" charset="0"/>
              </a:rPr>
              <a:t> </a:t>
            </a:r>
            <a:r>
              <a:rPr lang="en-US" sz="1300" dirty="0" err="1">
                <a:latin typeface="Times New Roman" panose="02020603050405020304" pitchFamily="18" charset="0"/>
                <a:cs typeface="Times New Roman" panose="02020603050405020304" pitchFamily="18" charset="0"/>
              </a:rPr>
              <a:t>tra</a:t>
            </a:r>
            <a:r>
              <a:rPr lang="en-US" sz="1300" dirty="0">
                <a:latin typeface="Times New Roman" panose="02020603050405020304" pitchFamily="18" charset="0"/>
                <a:cs typeface="Times New Roman" panose="02020603050405020304" pitchFamily="18" charset="0"/>
              </a:rPr>
              <a:t>.</a:t>
            </a:r>
          </a:p>
          <a:p>
            <a:r>
              <a:rPr lang="en-US" sz="1300" dirty="0">
                <a:latin typeface="Times New Roman" panose="02020603050405020304" pitchFamily="18" charset="0"/>
                <a:cs typeface="Times New Roman" panose="02020603050405020304" pitchFamily="18" charset="0"/>
              </a:rPr>
              <a:t>E02-06:chủ  </a:t>
            </a:r>
          </a:p>
          <a:p>
            <a:r>
              <a:rPr lang="en-US" sz="1300" dirty="0">
                <a:latin typeface="Times New Roman" panose="02020603050405020304" pitchFamily="18" charset="0"/>
                <a:cs typeface="Times New Roman" panose="02020603050405020304" pitchFamily="18" charset="0"/>
              </a:rPr>
              <a:t>E02-07:phụ 1</a:t>
            </a:r>
          </a:p>
          <a:p>
            <a:r>
              <a:rPr lang="en-US" sz="1300" dirty="0">
                <a:latin typeface="Times New Roman" panose="02020603050405020304" pitchFamily="18" charset="0"/>
                <a:cs typeface="Times New Roman" panose="02020603050405020304" pitchFamily="18" charset="0"/>
              </a:rPr>
              <a:t>E02-08: </a:t>
            </a:r>
            <a:r>
              <a:rPr lang="en-US" sz="1300" dirty="0" err="1">
                <a:latin typeface="Times New Roman" panose="02020603050405020304" pitchFamily="18" charset="0"/>
                <a:cs typeface="Times New Roman" panose="02020603050405020304" pitchFamily="18" charset="0"/>
              </a:rPr>
              <a:t>phụ</a:t>
            </a:r>
            <a:r>
              <a:rPr lang="en-US" sz="1300" dirty="0">
                <a:latin typeface="Times New Roman" panose="02020603050405020304" pitchFamily="18" charset="0"/>
                <a:cs typeface="Times New Roman" panose="02020603050405020304" pitchFamily="18" charset="0"/>
              </a:rPr>
              <a:t> 2</a:t>
            </a:r>
          </a:p>
        </p:txBody>
      </p:sp>
      <p:sp>
        <p:nvSpPr>
          <p:cNvPr id="8" name="Rectangle: Rounded Corners 7">
            <a:extLst>
              <a:ext uri="{FF2B5EF4-FFF2-40B4-BE49-F238E27FC236}">
                <a16:creationId xmlns:a16="http://schemas.microsoft.com/office/drawing/2014/main" xmlns="" id="{56AAACC5-1235-45CA-AA75-9C32CEB83441}"/>
              </a:ext>
            </a:extLst>
          </p:cNvPr>
          <p:cNvSpPr/>
          <p:nvPr/>
        </p:nvSpPr>
        <p:spPr>
          <a:xfrm>
            <a:off x="1396403" y="4629473"/>
            <a:ext cx="2388781" cy="956931"/>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vi-VN" sz="1600" dirty="0">
                <a:latin typeface="+mj-lt"/>
              </a:rPr>
              <a:t>Thay PCB DN (A1P)</a:t>
            </a:r>
            <a:endParaRPr lang="en-US" sz="1600" dirty="0">
              <a:latin typeface="+mj-lt"/>
            </a:endParaRPr>
          </a:p>
        </p:txBody>
      </p:sp>
      <p:sp>
        <p:nvSpPr>
          <p:cNvPr id="9" name="Rectangle: Rounded Corners 8">
            <a:extLst>
              <a:ext uri="{FF2B5EF4-FFF2-40B4-BE49-F238E27FC236}">
                <a16:creationId xmlns:a16="http://schemas.microsoft.com/office/drawing/2014/main" xmlns="" id="{EEB14EAF-30F2-4925-AF86-E690406F1EAC}"/>
              </a:ext>
            </a:extLst>
          </p:cNvPr>
          <p:cNvSpPr/>
          <p:nvPr/>
        </p:nvSpPr>
        <p:spPr>
          <a:xfrm>
            <a:off x="1396404" y="5852922"/>
            <a:ext cx="2388781" cy="956931"/>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vi-VN" sz="1600" dirty="0">
                <a:latin typeface="+mj-lt"/>
              </a:rPr>
              <a:t>Thay PCB DN</a:t>
            </a:r>
            <a:endParaRPr lang="en-US" sz="1600" dirty="0">
              <a:latin typeface="+mj-lt"/>
            </a:endParaRPr>
          </a:p>
        </p:txBody>
      </p:sp>
      <p:sp>
        <p:nvSpPr>
          <p:cNvPr id="10" name="Rectangle: Rounded Corners 9">
            <a:extLst>
              <a:ext uri="{FF2B5EF4-FFF2-40B4-BE49-F238E27FC236}">
                <a16:creationId xmlns:a16="http://schemas.microsoft.com/office/drawing/2014/main" xmlns="" id="{1358EFB2-34F7-4BCA-ABC0-3F0A9AF68A81}"/>
              </a:ext>
            </a:extLst>
          </p:cNvPr>
          <p:cNvSpPr/>
          <p:nvPr/>
        </p:nvSpPr>
        <p:spPr>
          <a:xfrm>
            <a:off x="1396407" y="4619697"/>
            <a:ext cx="2388781" cy="956931"/>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vi-VN" sz="1600" dirty="0">
                <a:latin typeface="+mj-lt"/>
              </a:rPr>
              <a:t>X101A có kết nối không?</a:t>
            </a:r>
            <a:endParaRPr lang="en-US" sz="1600" dirty="0">
              <a:latin typeface="+mj-lt"/>
            </a:endParaRPr>
          </a:p>
        </p:txBody>
      </p:sp>
      <p:sp>
        <p:nvSpPr>
          <p:cNvPr id="11" name="Rectangle: Rounded Corners 10">
            <a:extLst>
              <a:ext uri="{FF2B5EF4-FFF2-40B4-BE49-F238E27FC236}">
                <a16:creationId xmlns:a16="http://schemas.microsoft.com/office/drawing/2014/main" xmlns="" id="{8F62AD0F-4760-4AB4-8E28-1E0E80193E33}"/>
              </a:ext>
            </a:extLst>
          </p:cNvPr>
          <p:cNvSpPr/>
          <p:nvPr/>
        </p:nvSpPr>
        <p:spPr>
          <a:xfrm>
            <a:off x="6095996" y="2133912"/>
            <a:ext cx="2388781" cy="956931"/>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vi-VN" sz="1400" dirty="0">
                <a:latin typeface="+mj-lt"/>
              </a:rPr>
              <a:t>Không phải lỗi, do các yếu tố bên</a:t>
            </a:r>
            <a:r>
              <a:rPr lang="en-US" sz="1400" dirty="0">
                <a:latin typeface="+mj-lt"/>
              </a:rPr>
              <a:t> </a:t>
            </a:r>
            <a:r>
              <a:rPr lang="vi-VN" sz="1400" dirty="0">
                <a:latin typeface="+mj-lt"/>
              </a:rPr>
              <a:t>ngoài tác động (nhiễu…)</a:t>
            </a:r>
            <a:endParaRPr lang="en-US" sz="1400" dirty="0">
              <a:latin typeface="+mj-lt"/>
            </a:endParaRPr>
          </a:p>
        </p:txBody>
      </p:sp>
      <p:sp>
        <p:nvSpPr>
          <p:cNvPr id="12" name="Rectangle: Rounded Corners 11">
            <a:extLst>
              <a:ext uri="{FF2B5EF4-FFF2-40B4-BE49-F238E27FC236}">
                <a16:creationId xmlns:a16="http://schemas.microsoft.com/office/drawing/2014/main" xmlns="" id="{7CE50571-A674-476B-9931-FC3B6F4598E9}"/>
              </a:ext>
            </a:extLst>
          </p:cNvPr>
          <p:cNvSpPr/>
          <p:nvPr/>
        </p:nvSpPr>
        <p:spPr>
          <a:xfrm>
            <a:off x="6095996" y="3354793"/>
            <a:ext cx="2388781" cy="956931"/>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vi-VN" sz="1600" dirty="0">
                <a:latin typeface="Times New Roman" panose="02020603050405020304" pitchFamily="18" charset="0"/>
                <a:cs typeface="Times New Roman" panose="02020603050405020304" pitchFamily="18" charset="0"/>
              </a:rPr>
              <a:t>Thay máy nén</a:t>
            </a:r>
            <a:endParaRPr lang="en-US" sz="1600" dirty="0">
              <a:latin typeface="Times New Roman" panose="02020603050405020304" pitchFamily="18" charset="0"/>
              <a:cs typeface="Times New Roman" panose="02020603050405020304" pitchFamily="18" charset="0"/>
            </a:endParaRPr>
          </a:p>
        </p:txBody>
      </p:sp>
      <p:sp>
        <p:nvSpPr>
          <p:cNvPr id="13" name="Rectangle: Rounded Corners 12">
            <a:extLst>
              <a:ext uri="{FF2B5EF4-FFF2-40B4-BE49-F238E27FC236}">
                <a16:creationId xmlns:a16="http://schemas.microsoft.com/office/drawing/2014/main" xmlns="" id="{A7C1009B-293D-427D-AA9E-8F7DC4ED7AEC}"/>
              </a:ext>
            </a:extLst>
          </p:cNvPr>
          <p:cNvSpPr/>
          <p:nvPr/>
        </p:nvSpPr>
        <p:spPr>
          <a:xfrm>
            <a:off x="6095995" y="4619697"/>
            <a:ext cx="2388781" cy="956931"/>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vi-VN" sz="1600" dirty="0">
                <a:latin typeface="+mj-lt"/>
              </a:rPr>
              <a:t>Kết nối lại cho đúng</a:t>
            </a:r>
            <a:endParaRPr lang="en-US" sz="1600" dirty="0">
              <a:latin typeface="+mj-lt"/>
            </a:endParaRPr>
          </a:p>
        </p:txBody>
      </p:sp>
      <p:sp>
        <p:nvSpPr>
          <p:cNvPr id="15" name="Arrow: Down 14">
            <a:extLst>
              <a:ext uri="{FF2B5EF4-FFF2-40B4-BE49-F238E27FC236}">
                <a16:creationId xmlns:a16="http://schemas.microsoft.com/office/drawing/2014/main" xmlns="" id="{6D02DCBC-2DCF-4C44-83DE-F97F0FA75DB1}"/>
              </a:ext>
            </a:extLst>
          </p:cNvPr>
          <p:cNvSpPr/>
          <p:nvPr/>
        </p:nvSpPr>
        <p:spPr>
          <a:xfrm>
            <a:off x="2498651" y="3090843"/>
            <a:ext cx="152399" cy="224460"/>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Arrow: Down 15">
            <a:extLst>
              <a:ext uri="{FF2B5EF4-FFF2-40B4-BE49-F238E27FC236}">
                <a16:creationId xmlns:a16="http://schemas.microsoft.com/office/drawing/2014/main" xmlns="" id="{DEABF52D-E033-400C-8F19-CE13AF2E667D}"/>
              </a:ext>
            </a:extLst>
          </p:cNvPr>
          <p:cNvSpPr/>
          <p:nvPr/>
        </p:nvSpPr>
        <p:spPr>
          <a:xfrm>
            <a:off x="2475960" y="4359571"/>
            <a:ext cx="175091" cy="266518"/>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Arrow: Down 16">
            <a:extLst>
              <a:ext uri="{FF2B5EF4-FFF2-40B4-BE49-F238E27FC236}">
                <a16:creationId xmlns:a16="http://schemas.microsoft.com/office/drawing/2014/main" xmlns="" id="{8CEBBFC2-F5BD-479A-9026-AB2521DEB8F8}"/>
              </a:ext>
            </a:extLst>
          </p:cNvPr>
          <p:cNvSpPr/>
          <p:nvPr/>
        </p:nvSpPr>
        <p:spPr>
          <a:xfrm>
            <a:off x="2475959" y="5596180"/>
            <a:ext cx="175091" cy="266518"/>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Arrow: Right 17">
            <a:extLst>
              <a:ext uri="{FF2B5EF4-FFF2-40B4-BE49-F238E27FC236}">
                <a16:creationId xmlns:a16="http://schemas.microsoft.com/office/drawing/2014/main" xmlns="" id="{5041CA34-FCA3-41A0-8AA4-E88306679E1D}"/>
              </a:ext>
            </a:extLst>
          </p:cNvPr>
          <p:cNvSpPr/>
          <p:nvPr/>
        </p:nvSpPr>
        <p:spPr>
          <a:xfrm>
            <a:off x="4455042" y="2509284"/>
            <a:ext cx="1286539" cy="297711"/>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Arrow: Right 18">
            <a:extLst>
              <a:ext uri="{FF2B5EF4-FFF2-40B4-BE49-F238E27FC236}">
                <a16:creationId xmlns:a16="http://schemas.microsoft.com/office/drawing/2014/main" xmlns="" id="{6AE309F3-DC85-4D83-8B95-9C87101A99E3}"/>
              </a:ext>
            </a:extLst>
          </p:cNvPr>
          <p:cNvSpPr/>
          <p:nvPr/>
        </p:nvSpPr>
        <p:spPr>
          <a:xfrm>
            <a:off x="4455041" y="3700664"/>
            <a:ext cx="1286539" cy="297711"/>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Arrow: Right 19">
            <a:extLst>
              <a:ext uri="{FF2B5EF4-FFF2-40B4-BE49-F238E27FC236}">
                <a16:creationId xmlns:a16="http://schemas.microsoft.com/office/drawing/2014/main" xmlns="" id="{E83AA6EA-DAB6-4700-AAFC-108F2759A9A0}"/>
              </a:ext>
            </a:extLst>
          </p:cNvPr>
          <p:cNvSpPr/>
          <p:nvPr/>
        </p:nvSpPr>
        <p:spPr>
          <a:xfrm>
            <a:off x="4455040" y="4949306"/>
            <a:ext cx="1286539" cy="297711"/>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Rectangle 21">
            <a:extLst>
              <a:ext uri="{FF2B5EF4-FFF2-40B4-BE49-F238E27FC236}">
                <a16:creationId xmlns:a16="http://schemas.microsoft.com/office/drawing/2014/main" xmlns="" id="{BBAC1DA8-0FE6-425D-A39B-2A6D03C229A1}"/>
              </a:ext>
            </a:extLst>
          </p:cNvPr>
          <p:cNvSpPr/>
          <p:nvPr/>
        </p:nvSpPr>
        <p:spPr>
          <a:xfrm>
            <a:off x="4858499" y="3462375"/>
            <a:ext cx="479618" cy="338554"/>
          </a:xfrm>
          <a:prstGeom prst="rect">
            <a:avLst/>
          </a:prstGeom>
        </p:spPr>
        <p:txBody>
          <a:bodyPr wrap="square">
            <a:spAutoFit/>
          </a:bodyPr>
          <a:lstStyle/>
          <a:p>
            <a:r>
              <a:rPr lang="vi-VN" sz="1600" dirty="0">
                <a:latin typeface="+mj-lt"/>
              </a:rPr>
              <a:t>Có</a:t>
            </a:r>
            <a:endParaRPr lang="en-US" sz="1600" dirty="0">
              <a:latin typeface="+mj-lt"/>
            </a:endParaRPr>
          </a:p>
        </p:txBody>
      </p:sp>
      <p:sp>
        <p:nvSpPr>
          <p:cNvPr id="23" name="Rectangle 22">
            <a:extLst>
              <a:ext uri="{FF2B5EF4-FFF2-40B4-BE49-F238E27FC236}">
                <a16:creationId xmlns:a16="http://schemas.microsoft.com/office/drawing/2014/main" xmlns="" id="{15A52CCC-4F2D-4F49-AF29-071CE5D23CCC}"/>
              </a:ext>
            </a:extLst>
          </p:cNvPr>
          <p:cNvSpPr/>
          <p:nvPr/>
        </p:nvSpPr>
        <p:spPr>
          <a:xfrm>
            <a:off x="4727052" y="4719069"/>
            <a:ext cx="742511" cy="338554"/>
          </a:xfrm>
          <a:prstGeom prst="rect">
            <a:avLst/>
          </a:prstGeom>
        </p:spPr>
        <p:txBody>
          <a:bodyPr wrap="none">
            <a:spAutoFit/>
          </a:bodyPr>
          <a:lstStyle/>
          <a:p>
            <a:r>
              <a:rPr lang="en-US" sz="1600" dirty="0" err="1">
                <a:latin typeface="Times New Roman" panose="02020603050405020304" pitchFamily="18" charset="0"/>
                <a:cs typeface="Times New Roman" panose="02020603050405020304" pitchFamily="18" charset="0"/>
              </a:rPr>
              <a:t>Không</a:t>
            </a:r>
            <a:endParaRPr lang="en-US" sz="1600" dirty="0">
              <a:latin typeface="Times New Roman" panose="02020603050405020304" pitchFamily="18" charset="0"/>
              <a:cs typeface="Times New Roman" panose="02020603050405020304" pitchFamily="18" charset="0"/>
            </a:endParaRPr>
          </a:p>
        </p:txBody>
      </p:sp>
      <p:sp>
        <p:nvSpPr>
          <p:cNvPr id="24" name="Rectangle 23">
            <a:extLst>
              <a:ext uri="{FF2B5EF4-FFF2-40B4-BE49-F238E27FC236}">
                <a16:creationId xmlns:a16="http://schemas.microsoft.com/office/drawing/2014/main" xmlns="" id="{7ED2DBD3-FAEF-48B7-B20D-FAF8C95F5D04}"/>
              </a:ext>
            </a:extLst>
          </p:cNvPr>
          <p:cNvSpPr/>
          <p:nvPr/>
        </p:nvSpPr>
        <p:spPr>
          <a:xfrm>
            <a:off x="1925188" y="3038465"/>
            <a:ext cx="638316" cy="307777"/>
          </a:xfrm>
          <a:prstGeom prst="rect">
            <a:avLst/>
          </a:prstGeom>
        </p:spPr>
        <p:txBody>
          <a:bodyPr wrap="none">
            <a:spAutoFit/>
          </a:bodyPr>
          <a:lstStyle/>
          <a:p>
            <a:r>
              <a:rPr lang="en-US" sz="1400" dirty="0" err="1">
                <a:latin typeface="+mj-lt"/>
              </a:rPr>
              <a:t>Không</a:t>
            </a:r>
            <a:endParaRPr lang="en-US" sz="1400" dirty="0">
              <a:latin typeface="+mj-lt"/>
            </a:endParaRPr>
          </a:p>
        </p:txBody>
      </p:sp>
      <p:sp>
        <p:nvSpPr>
          <p:cNvPr id="25" name="Rectangle 24">
            <a:extLst>
              <a:ext uri="{FF2B5EF4-FFF2-40B4-BE49-F238E27FC236}">
                <a16:creationId xmlns:a16="http://schemas.microsoft.com/office/drawing/2014/main" xmlns="" id="{0836EB05-67D0-49C6-90CB-A72F39BE292C}"/>
              </a:ext>
            </a:extLst>
          </p:cNvPr>
          <p:cNvSpPr/>
          <p:nvPr/>
        </p:nvSpPr>
        <p:spPr>
          <a:xfrm>
            <a:off x="4672550" y="2247919"/>
            <a:ext cx="413896" cy="297517"/>
          </a:xfrm>
          <a:prstGeom prst="rect">
            <a:avLst/>
          </a:prstGeom>
        </p:spPr>
        <p:txBody>
          <a:bodyPr wrap="none">
            <a:spAutoFit/>
          </a:bodyPr>
          <a:lstStyle/>
          <a:p>
            <a:pPr>
              <a:lnSpc>
                <a:spcPts val="1570"/>
              </a:lnSpc>
              <a:spcAft>
                <a:spcPts val="0"/>
              </a:spcAft>
            </a:pPr>
            <a:r>
              <a:rPr lang="en-US" sz="1400" dirty="0" err="1">
                <a:effectLst/>
                <a:latin typeface="Arial" panose="020B0604020202020204" pitchFamily="34" charset="0"/>
                <a:ea typeface="Arial" panose="020B0604020202020204" pitchFamily="34" charset="0"/>
              </a:rPr>
              <a:t>C</a:t>
            </a:r>
            <a:r>
              <a:rPr lang="en-US" sz="1400" dirty="0" err="1">
                <a:latin typeface="Arial" panose="020B0604020202020204" pitchFamily="34" charset="0"/>
                <a:ea typeface="Arial" panose="020B0604020202020204" pitchFamily="34" charset="0"/>
              </a:rPr>
              <a:t>ó</a:t>
            </a:r>
            <a:endParaRPr lang="en-US" sz="1400" dirty="0">
              <a:effectLst/>
              <a:latin typeface="Arial" panose="020B0604020202020204" pitchFamily="34" charset="0"/>
              <a:ea typeface="Arial" panose="020B0604020202020204" pitchFamily="34" charset="0"/>
            </a:endParaRPr>
          </a:p>
        </p:txBody>
      </p:sp>
      <p:sp>
        <p:nvSpPr>
          <p:cNvPr id="26" name="Rectangle 25">
            <a:extLst>
              <a:ext uri="{FF2B5EF4-FFF2-40B4-BE49-F238E27FC236}">
                <a16:creationId xmlns:a16="http://schemas.microsoft.com/office/drawing/2014/main" xmlns="" id="{2E326519-1BE5-4B0E-AF51-7C0972AFE57C}"/>
              </a:ext>
            </a:extLst>
          </p:cNvPr>
          <p:cNvSpPr/>
          <p:nvPr/>
        </p:nvSpPr>
        <p:spPr>
          <a:xfrm>
            <a:off x="1848627" y="4332209"/>
            <a:ext cx="673582" cy="297517"/>
          </a:xfrm>
          <a:prstGeom prst="rect">
            <a:avLst/>
          </a:prstGeom>
        </p:spPr>
        <p:txBody>
          <a:bodyPr wrap="none">
            <a:spAutoFit/>
          </a:bodyPr>
          <a:lstStyle/>
          <a:p>
            <a:pPr>
              <a:lnSpc>
                <a:spcPts val="1570"/>
              </a:lnSpc>
              <a:spcAft>
                <a:spcPts val="0"/>
              </a:spcAft>
            </a:pPr>
            <a:r>
              <a:rPr lang="vi-VN" sz="1400" dirty="0">
                <a:latin typeface="+mj-lt"/>
                <a:ea typeface="Arial" panose="020B0604020202020204" pitchFamily="34" charset="0"/>
              </a:rPr>
              <a:t>Không</a:t>
            </a:r>
            <a:endParaRPr lang="en-US" sz="1400" dirty="0">
              <a:effectLst/>
              <a:latin typeface="+mj-lt"/>
              <a:ea typeface="Arial" panose="020B0604020202020204" pitchFamily="34" charset="0"/>
            </a:endParaRPr>
          </a:p>
        </p:txBody>
      </p:sp>
      <p:sp>
        <p:nvSpPr>
          <p:cNvPr id="27" name="Rectangle 26">
            <a:extLst>
              <a:ext uri="{FF2B5EF4-FFF2-40B4-BE49-F238E27FC236}">
                <a16:creationId xmlns:a16="http://schemas.microsoft.com/office/drawing/2014/main" xmlns="" id="{74BD405D-EB55-4DF0-B01D-391003FC3E01}"/>
              </a:ext>
            </a:extLst>
          </p:cNvPr>
          <p:cNvSpPr/>
          <p:nvPr/>
        </p:nvSpPr>
        <p:spPr>
          <a:xfrm>
            <a:off x="2098629" y="5554838"/>
            <a:ext cx="373820" cy="297517"/>
          </a:xfrm>
          <a:prstGeom prst="rect">
            <a:avLst/>
          </a:prstGeom>
        </p:spPr>
        <p:txBody>
          <a:bodyPr wrap="none">
            <a:spAutoFit/>
          </a:bodyPr>
          <a:lstStyle/>
          <a:p>
            <a:pPr>
              <a:lnSpc>
                <a:spcPts val="1570"/>
              </a:lnSpc>
              <a:spcAft>
                <a:spcPts val="0"/>
              </a:spcAft>
            </a:pPr>
            <a:r>
              <a:rPr lang="en-US" sz="1400" dirty="0" err="1">
                <a:latin typeface="+mj-lt"/>
                <a:ea typeface="Arial" panose="020B0604020202020204" pitchFamily="34" charset="0"/>
              </a:rPr>
              <a:t>Có</a:t>
            </a:r>
            <a:endParaRPr lang="en-US" sz="1400" dirty="0">
              <a:effectLst/>
              <a:latin typeface="+mj-lt"/>
              <a:ea typeface="Arial" panose="020B0604020202020204" pitchFamily="34" charset="0"/>
            </a:endParaRPr>
          </a:p>
        </p:txBody>
      </p:sp>
      <p:sp>
        <p:nvSpPr>
          <p:cNvPr id="28" name="Rectangle 27">
            <a:extLst>
              <a:ext uri="{FF2B5EF4-FFF2-40B4-BE49-F238E27FC236}">
                <a16:creationId xmlns:a16="http://schemas.microsoft.com/office/drawing/2014/main" xmlns="" id="{19D07CE4-4D22-49EB-A0AE-8A50461CA4C7}"/>
              </a:ext>
            </a:extLst>
          </p:cNvPr>
          <p:cNvSpPr/>
          <p:nvPr/>
        </p:nvSpPr>
        <p:spPr>
          <a:xfrm>
            <a:off x="4162332" y="419398"/>
            <a:ext cx="2072362" cy="369332"/>
          </a:xfrm>
          <a:prstGeom prst="rect">
            <a:avLst/>
          </a:prstGeom>
        </p:spPr>
        <p:txBody>
          <a:bodyPr wrap="none">
            <a:spAutoFit/>
          </a:bodyPr>
          <a:lstStyle/>
          <a:p>
            <a:pPr marL="701040">
              <a:spcBef>
                <a:spcPts val="375"/>
              </a:spcBef>
              <a:spcAft>
                <a:spcPts val="0"/>
              </a:spcAft>
            </a:pPr>
            <a:r>
              <a:rPr lang="vi-VN" dirty="0">
                <a:ea typeface="Arial" panose="020B0604020202020204" pitchFamily="34" charset="0"/>
              </a:rPr>
              <a:t>Xử lý sự cố</a:t>
            </a:r>
            <a:endParaRPr lang="en-US" dirty="0">
              <a:latin typeface="Arial" panose="020B0604020202020204" pitchFamily="34" charset="0"/>
              <a:ea typeface="Arial" panose="020B0604020202020204" pitchFamily="34" charset="0"/>
            </a:endParaRPr>
          </a:p>
        </p:txBody>
      </p:sp>
    </p:spTree>
    <p:extLst>
      <p:ext uri="{BB962C8B-B14F-4D97-AF65-F5344CB8AC3E}">
        <p14:creationId xmlns:p14="http://schemas.microsoft.com/office/powerpoint/2010/main" val="315872355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0" name="Table 9">
            <a:extLst>
              <a:ext uri="{FF2B5EF4-FFF2-40B4-BE49-F238E27FC236}">
                <a16:creationId xmlns:a16="http://schemas.microsoft.com/office/drawing/2014/main" xmlns="" id="{D63AC784-9683-4723-A7F8-B7B0B9B03D84}"/>
              </a:ext>
            </a:extLst>
          </p:cNvPr>
          <p:cNvGraphicFramePr>
            <a:graphicFrameLocks noGrp="1"/>
          </p:cNvGraphicFramePr>
          <p:nvPr>
            <p:extLst>
              <p:ext uri="{D42A27DB-BD31-4B8C-83A1-F6EECF244321}">
                <p14:modId xmlns:p14="http://schemas.microsoft.com/office/powerpoint/2010/main" val="3933739066"/>
              </p:ext>
            </p:extLst>
          </p:nvPr>
        </p:nvGraphicFramePr>
        <p:xfrm>
          <a:off x="532196" y="1372972"/>
          <a:ext cx="9473041" cy="2975744"/>
        </p:xfrm>
        <a:graphic>
          <a:graphicData uri="http://schemas.openxmlformats.org/drawingml/2006/table">
            <a:tbl>
              <a:tblPr firstRow="1" firstCol="1" lastRow="1" lastCol="1" bandRow="1" bandCol="1">
                <a:tableStyleId>{7DF18680-E054-41AD-8BC1-D1AEF772440D}</a:tableStyleId>
              </a:tblPr>
              <a:tblGrid>
                <a:gridCol w="2391830">
                  <a:extLst>
                    <a:ext uri="{9D8B030D-6E8A-4147-A177-3AD203B41FA5}">
                      <a16:colId xmlns:a16="http://schemas.microsoft.com/office/drawing/2014/main" xmlns="" val="4112564832"/>
                    </a:ext>
                  </a:extLst>
                </a:gridCol>
                <a:gridCol w="7081211">
                  <a:extLst>
                    <a:ext uri="{9D8B030D-6E8A-4147-A177-3AD203B41FA5}">
                      <a16:colId xmlns:a16="http://schemas.microsoft.com/office/drawing/2014/main" xmlns="" val="404561888"/>
                    </a:ext>
                  </a:extLst>
                </a:gridCol>
              </a:tblGrid>
              <a:tr h="491972">
                <a:tc>
                  <a:txBody>
                    <a:bodyPr/>
                    <a:lstStyle/>
                    <a:p>
                      <a:pPr marL="91440">
                        <a:spcBef>
                          <a:spcPts val="370"/>
                        </a:spcBef>
                        <a:spcAft>
                          <a:spcPts val="0"/>
                        </a:spcAft>
                      </a:pPr>
                      <a:r>
                        <a:rPr lang="vi-VN" sz="1500" dirty="0">
                          <a:effectLst/>
                        </a:rPr>
                        <a:t>Model</a:t>
                      </a:r>
                      <a:endParaRPr lang="en-US" sz="1100" dirty="0">
                        <a:effectLst/>
                        <a:latin typeface="Arial" panose="020B0604020202020204" pitchFamily="34" charset="0"/>
                        <a:ea typeface="Arial" panose="020B0604020202020204" pitchFamily="34" charset="0"/>
                        <a:cs typeface="Times New Roman" panose="02020603050405020304" pitchFamily="18" charset="0"/>
                      </a:endParaRPr>
                    </a:p>
                  </a:txBody>
                  <a:tcPr marL="0" marR="0" marT="0" marB="0"/>
                </a:tc>
                <a:tc>
                  <a:txBody>
                    <a:bodyPr/>
                    <a:lstStyle/>
                    <a:p>
                      <a:pPr marL="85090">
                        <a:spcBef>
                          <a:spcPts val="370"/>
                        </a:spcBef>
                        <a:spcAft>
                          <a:spcPts val="0"/>
                        </a:spcAft>
                      </a:pPr>
                      <a:r>
                        <a:rPr lang="vi-VN" sz="1500" dirty="0">
                          <a:effectLst/>
                        </a:rPr>
                        <a:t>RXQ-T</a:t>
                      </a:r>
                      <a:endParaRPr lang="en-US" sz="1100" dirty="0">
                        <a:effectLst/>
                        <a:latin typeface="Arial" panose="020B0604020202020204" pitchFamily="34" charset="0"/>
                        <a:ea typeface="Arial" panose="020B0604020202020204" pitchFamily="34" charset="0"/>
                        <a:cs typeface="Times New Roman" panose="02020603050405020304" pitchFamily="18" charset="0"/>
                      </a:endParaRPr>
                    </a:p>
                  </a:txBody>
                  <a:tcPr marL="0" marR="0" marT="0" marB="0"/>
                </a:tc>
                <a:extLst>
                  <a:ext uri="{0D108BD9-81ED-4DB2-BD59-A6C34878D82A}">
                    <a16:rowId xmlns:a16="http://schemas.microsoft.com/office/drawing/2014/main" xmlns="" val="2719077392"/>
                  </a:ext>
                </a:extLst>
              </a:tr>
              <a:tr h="1005354">
                <a:tc>
                  <a:txBody>
                    <a:bodyPr/>
                    <a:lstStyle/>
                    <a:p>
                      <a:pPr marL="91440" marR="395605">
                        <a:lnSpc>
                          <a:spcPct val="103000"/>
                        </a:lnSpc>
                        <a:spcBef>
                          <a:spcPts val="370"/>
                        </a:spcBef>
                        <a:spcAft>
                          <a:spcPts val="0"/>
                        </a:spcAft>
                      </a:pPr>
                      <a:r>
                        <a:rPr lang="vi-VN" sz="1500">
                          <a:effectLst/>
                        </a:rPr>
                        <a:t>Điều kiện xảy ra lỗi</a:t>
                      </a:r>
                      <a:endParaRPr lang="en-US" sz="1100">
                        <a:effectLst/>
                        <a:latin typeface="Arial" panose="020B0604020202020204" pitchFamily="34" charset="0"/>
                        <a:ea typeface="Arial" panose="020B0604020202020204" pitchFamily="34" charset="0"/>
                        <a:cs typeface="Times New Roman" panose="02020603050405020304" pitchFamily="18" charset="0"/>
                      </a:endParaRPr>
                    </a:p>
                  </a:txBody>
                  <a:tcPr marL="0" marR="0" marT="0" marB="0"/>
                </a:tc>
                <a:tc>
                  <a:txBody>
                    <a:bodyPr/>
                    <a:lstStyle/>
                    <a:p>
                      <a:pPr marL="285750" indent="-285750">
                        <a:buFont typeface="Arial" panose="020B0604020202020204" pitchFamily="34" charset="0"/>
                        <a:buChar char="•"/>
                      </a:pPr>
                      <a:r>
                        <a:rPr lang="vi-VN" sz="1800" b="1" kern="1200" dirty="0">
                          <a:solidFill>
                            <a:schemeClr val="lt1"/>
                          </a:solidFill>
                          <a:effectLst/>
                          <a:latin typeface="+mn-lt"/>
                          <a:ea typeface="+mn-ea"/>
                          <a:cs typeface="+mn-cs"/>
                        </a:rPr>
                        <a:t>Khi thiết bị bảo vệ hở mạch</a:t>
                      </a:r>
                      <a:endParaRPr lang="en-US" sz="1800" b="1" kern="1200" dirty="0">
                        <a:solidFill>
                          <a:schemeClr val="lt1"/>
                        </a:solidFill>
                        <a:effectLst/>
                        <a:latin typeface="+mn-lt"/>
                        <a:ea typeface="+mn-ea"/>
                        <a:cs typeface="+mn-cs"/>
                      </a:endParaRPr>
                    </a:p>
                    <a:p>
                      <a:pPr marL="285750" lvl="0" indent="-285750">
                        <a:buFont typeface="Arial" panose="020B0604020202020204" pitchFamily="34" charset="0"/>
                        <a:buChar char="•"/>
                      </a:pPr>
                      <a:r>
                        <a:rPr lang="vi-VN" sz="1800" b="1" kern="1200" dirty="0">
                          <a:solidFill>
                            <a:schemeClr val="lt1"/>
                          </a:solidFill>
                          <a:effectLst/>
                          <a:latin typeface="+mn-lt"/>
                          <a:ea typeface="+mn-ea"/>
                          <a:cs typeface="+mn-cs"/>
                        </a:rPr>
                        <a:t>Áp suất kích hoạt: 4MP</a:t>
                      </a:r>
                      <a:endParaRPr lang="en-US" sz="1800" b="1" kern="1200" dirty="0">
                        <a:solidFill>
                          <a:schemeClr val="lt1"/>
                        </a:solidFill>
                        <a:effectLst/>
                        <a:latin typeface="+mn-lt"/>
                        <a:ea typeface="+mn-ea"/>
                        <a:cs typeface="+mn-cs"/>
                      </a:endParaRPr>
                    </a:p>
                    <a:p>
                      <a:pPr marL="285750" indent="-285750">
                        <a:buFont typeface="Arial" panose="020B0604020202020204" pitchFamily="34" charset="0"/>
                        <a:buChar char="•"/>
                      </a:pPr>
                      <a:r>
                        <a:rPr lang="vi-VN" sz="1800" b="1" kern="1200" dirty="0">
                          <a:solidFill>
                            <a:schemeClr val="lt1"/>
                          </a:solidFill>
                          <a:effectLst/>
                          <a:latin typeface="+mn-lt"/>
                          <a:ea typeface="+mn-ea"/>
                          <a:cs typeface="+mn-cs"/>
                        </a:rPr>
                        <a:t>Áp suất ngắt kích hoạt: 3Mp</a:t>
                      </a:r>
                      <a:endParaRPr lang="en-US" sz="1100" dirty="0">
                        <a:effectLst/>
                        <a:latin typeface="Arial" panose="020B0604020202020204" pitchFamily="34" charset="0"/>
                        <a:ea typeface="Arial" panose="020B0604020202020204" pitchFamily="34" charset="0"/>
                        <a:cs typeface="Times New Roman" panose="02020603050405020304" pitchFamily="18" charset="0"/>
                      </a:endParaRPr>
                    </a:p>
                  </a:txBody>
                  <a:tcPr marL="0" marR="0" marT="0" marB="0"/>
                </a:tc>
                <a:extLst>
                  <a:ext uri="{0D108BD9-81ED-4DB2-BD59-A6C34878D82A}">
                    <a16:rowId xmlns:a16="http://schemas.microsoft.com/office/drawing/2014/main" xmlns="" val="4284878668"/>
                  </a:ext>
                </a:extLst>
              </a:tr>
              <a:tr h="1478418">
                <a:tc>
                  <a:txBody>
                    <a:bodyPr/>
                    <a:lstStyle/>
                    <a:p>
                      <a:pPr marL="377190" marR="532765" indent="-285750">
                        <a:lnSpc>
                          <a:spcPct val="103000"/>
                        </a:lnSpc>
                        <a:spcBef>
                          <a:spcPts val="370"/>
                        </a:spcBef>
                        <a:spcAft>
                          <a:spcPts val="0"/>
                        </a:spcAft>
                        <a:buFont typeface="Arial" panose="020B0604020202020204" pitchFamily="34" charset="0"/>
                        <a:buChar char="•"/>
                      </a:pPr>
                      <a:r>
                        <a:rPr lang="vi-VN" sz="1500" dirty="0">
                          <a:effectLst/>
                        </a:rPr>
                        <a:t>Nguyên nhân</a:t>
                      </a:r>
                      <a:endParaRPr lang="en-US" sz="1100" dirty="0">
                        <a:effectLst/>
                        <a:latin typeface="Arial" panose="020B0604020202020204" pitchFamily="34" charset="0"/>
                        <a:ea typeface="Arial" panose="020B0604020202020204" pitchFamily="34" charset="0"/>
                        <a:cs typeface="Times New Roman" panose="02020603050405020304" pitchFamily="18" charset="0"/>
                      </a:endParaRPr>
                    </a:p>
                  </a:txBody>
                  <a:tcPr marL="0" marR="0" marT="0" marB="0"/>
                </a:tc>
                <a:tc>
                  <a:txBody>
                    <a:bodyPr/>
                    <a:lstStyle/>
                    <a:p>
                      <a:pPr marL="285750" lvl="0" indent="-285750">
                        <a:buFont typeface="Arial" panose="020B0604020202020204" pitchFamily="34" charset="0"/>
                        <a:buChar char="•"/>
                      </a:pPr>
                      <a:r>
                        <a:rPr lang="vi-VN" sz="1800" b="1" kern="1200" dirty="0">
                          <a:solidFill>
                            <a:schemeClr val="lt1"/>
                          </a:solidFill>
                          <a:effectLst/>
                          <a:latin typeface="+mn-lt"/>
                          <a:ea typeface="+mn-ea"/>
                          <a:cs typeface="+mn-cs"/>
                        </a:rPr>
                        <a:t>CTCA tác động</a:t>
                      </a:r>
                      <a:endParaRPr lang="en-US" sz="1800" b="1" kern="1200" dirty="0">
                        <a:solidFill>
                          <a:schemeClr val="lt1"/>
                        </a:solidFill>
                        <a:effectLst/>
                        <a:latin typeface="+mn-lt"/>
                        <a:ea typeface="+mn-ea"/>
                        <a:cs typeface="+mn-cs"/>
                      </a:endParaRPr>
                    </a:p>
                    <a:p>
                      <a:pPr marL="285750" lvl="0" indent="-285750">
                        <a:buFont typeface="Arial" panose="020B0604020202020204" pitchFamily="34" charset="0"/>
                        <a:buChar char="•"/>
                      </a:pPr>
                      <a:r>
                        <a:rPr lang="vi-VN" sz="1800" b="1" kern="1200" dirty="0">
                          <a:solidFill>
                            <a:schemeClr val="lt1"/>
                          </a:solidFill>
                          <a:effectLst/>
                          <a:latin typeface="+mn-lt"/>
                          <a:ea typeface="+mn-ea"/>
                          <a:cs typeface="+mn-cs"/>
                        </a:rPr>
                        <a:t>Lỗi CTCA</a:t>
                      </a:r>
                      <a:endParaRPr lang="en-US" sz="1800" b="1" kern="1200" dirty="0">
                        <a:solidFill>
                          <a:schemeClr val="lt1"/>
                        </a:solidFill>
                        <a:effectLst/>
                        <a:latin typeface="+mn-lt"/>
                        <a:ea typeface="+mn-ea"/>
                        <a:cs typeface="+mn-cs"/>
                      </a:endParaRPr>
                    </a:p>
                    <a:p>
                      <a:pPr marL="285750" lvl="0" indent="-285750">
                        <a:buFont typeface="Arial" panose="020B0604020202020204" pitchFamily="34" charset="0"/>
                        <a:buChar char="•"/>
                      </a:pPr>
                      <a:r>
                        <a:rPr lang="vi-VN" sz="1800" b="1" kern="1200" dirty="0">
                          <a:solidFill>
                            <a:schemeClr val="lt1"/>
                          </a:solidFill>
                          <a:effectLst/>
                          <a:latin typeface="+mn-lt"/>
                          <a:ea typeface="+mn-ea"/>
                          <a:cs typeface="+mn-cs"/>
                        </a:rPr>
                        <a:t>Lỗi PCB khiển (A1P)</a:t>
                      </a:r>
                      <a:endParaRPr lang="en-US" sz="1800" b="1" kern="1200" dirty="0">
                        <a:solidFill>
                          <a:schemeClr val="lt1"/>
                        </a:solidFill>
                        <a:effectLst/>
                        <a:latin typeface="+mn-lt"/>
                        <a:ea typeface="+mn-ea"/>
                        <a:cs typeface="+mn-cs"/>
                      </a:endParaRPr>
                    </a:p>
                    <a:p>
                      <a:pPr marL="285750" lvl="0" indent="-285750">
                        <a:buFont typeface="Arial" panose="020B0604020202020204" pitchFamily="34" charset="0"/>
                        <a:buChar char="•"/>
                      </a:pPr>
                      <a:r>
                        <a:rPr lang="vi-VN" sz="1800" b="1" kern="1200" dirty="0">
                          <a:solidFill>
                            <a:schemeClr val="lt1"/>
                          </a:solidFill>
                          <a:effectLst/>
                          <a:latin typeface="+mn-lt"/>
                          <a:ea typeface="+mn-ea"/>
                          <a:cs typeface="+mn-cs"/>
                        </a:rPr>
                        <a:t>Mất nguồn tức thời</a:t>
                      </a:r>
                      <a:endParaRPr lang="en-US" sz="1800" b="1" kern="1200" dirty="0">
                        <a:solidFill>
                          <a:schemeClr val="lt1"/>
                        </a:solidFill>
                        <a:effectLst/>
                        <a:latin typeface="+mn-lt"/>
                        <a:ea typeface="+mn-ea"/>
                        <a:cs typeface="+mn-cs"/>
                      </a:endParaRPr>
                    </a:p>
                    <a:p>
                      <a:pPr marL="285750" indent="-285750">
                        <a:buFont typeface="Arial" panose="020B0604020202020204" pitchFamily="34" charset="0"/>
                        <a:buChar char="•"/>
                      </a:pPr>
                      <a:r>
                        <a:rPr lang="vi-VN" sz="1800" b="1" kern="1200" dirty="0">
                          <a:solidFill>
                            <a:schemeClr val="lt1"/>
                          </a:solidFill>
                          <a:effectLst/>
                          <a:latin typeface="+mn-lt"/>
                          <a:ea typeface="+mn-ea"/>
                          <a:cs typeface="+mn-cs"/>
                        </a:rPr>
                        <a:t>Lỗi cảm biến cao áp</a:t>
                      </a:r>
                      <a:endParaRPr lang="en-US" sz="1100" dirty="0">
                        <a:effectLst/>
                        <a:latin typeface="Arial" panose="020B0604020202020204" pitchFamily="34" charset="0"/>
                        <a:ea typeface="Arial" panose="020B0604020202020204" pitchFamily="34" charset="0"/>
                        <a:cs typeface="Times New Roman" panose="02020603050405020304" pitchFamily="18" charset="0"/>
                      </a:endParaRPr>
                    </a:p>
                  </a:txBody>
                  <a:tcPr marL="0" marR="0" marT="0" marB="0"/>
                </a:tc>
                <a:extLst>
                  <a:ext uri="{0D108BD9-81ED-4DB2-BD59-A6C34878D82A}">
                    <a16:rowId xmlns:a16="http://schemas.microsoft.com/office/drawing/2014/main" xmlns="" val="2671040087"/>
                  </a:ext>
                </a:extLst>
              </a:tr>
            </a:tbl>
          </a:graphicData>
        </a:graphic>
      </p:graphicFrame>
      <p:sp>
        <p:nvSpPr>
          <p:cNvPr id="11" name="Rectangle 10">
            <a:extLst>
              <a:ext uri="{FF2B5EF4-FFF2-40B4-BE49-F238E27FC236}">
                <a16:creationId xmlns:a16="http://schemas.microsoft.com/office/drawing/2014/main" xmlns="" id="{4A0AD1C0-79FB-4F0B-86FE-D591ADCEB8F0}"/>
              </a:ext>
            </a:extLst>
          </p:cNvPr>
          <p:cNvSpPr/>
          <p:nvPr/>
        </p:nvSpPr>
        <p:spPr>
          <a:xfrm>
            <a:off x="532196" y="203423"/>
            <a:ext cx="1960793" cy="584775"/>
          </a:xfrm>
          <a:prstGeom prst="rect">
            <a:avLst/>
          </a:prstGeom>
        </p:spPr>
        <p:txBody>
          <a:bodyPr wrap="none">
            <a:spAutoFit/>
          </a:bodyPr>
          <a:lstStyle/>
          <a:p>
            <a:pPr lvl="0" eaLnBrk="0" fontAlgn="base" hangingPunct="0">
              <a:spcBef>
                <a:spcPct val="0"/>
              </a:spcBef>
              <a:spcAft>
                <a:spcPct val="0"/>
              </a:spcAft>
              <a:tabLst>
                <a:tab pos="2582863" algn="l"/>
              </a:tabLst>
            </a:pPr>
            <a:r>
              <a:rPr lang="en-US" altLang="en-US" sz="3200" i="1" dirty="0">
                <a:solidFill>
                  <a:srgbClr val="FF0000"/>
                </a:solidFill>
                <a:latin typeface="Times New Roman" panose="02020603050405020304" pitchFamily="18" charset="0"/>
                <a:ea typeface="Arial" panose="020B0604020202020204" pitchFamily="34" charset="0"/>
                <a:cs typeface="Times New Roman" panose="02020603050405020304" pitchFamily="18" charset="0"/>
              </a:rPr>
              <a:t>M</a:t>
            </a:r>
            <a:r>
              <a:rPr lang="vi-VN" altLang="en-US" sz="3200" i="1" dirty="0">
                <a:solidFill>
                  <a:srgbClr val="FF0000"/>
                </a:solidFill>
                <a:latin typeface="Times New Roman" panose="02020603050405020304" pitchFamily="18" charset="0"/>
                <a:ea typeface="Arial" panose="020B0604020202020204" pitchFamily="34" charset="0"/>
                <a:cs typeface="Times New Roman" panose="02020603050405020304" pitchFamily="18" charset="0"/>
              </a:rPr>
              <a:t>ã lỗi: </a:t>
            </a:r>
            <a:r>
              <a:rPr lang="en-US" altLang="en-US" sz="3200" i="1" dirty="0">
                <a:solidFill>
                  <a:srgbClr val="00FF00"/>
                </a:solidFill>
                <a:latin typeface="Times New Roman" panose="02020603050405020304" pitchFamily="18" charset="0"/>
                <a:ea typeface="Arial" panose="020B0604020202020204" pitchFamily="34" charset="0"/>
                <a:cs typeface="Times New Roman" panose="02020603050405020304" pitchFamily="18" charset="0"/>
              </a:rPr>
              <a:t>E3</a:t>
            </a:r>
            <a:endParaRPr lang="en-US" altLang="en-US" sz="3200" i="1" u="sng" dirty="0">
              <a:latin typeface="Times New Roman" panose="02020603050405020304" pitchFamily="18" charset="0"/>
              <a:ea typeface="Arial" panose="020B0604020202020204" pitchFamily="34" charset="0"/>
              <a:cs typeface="Times New Roman" panose="02020603050405020304" pitchFamily="18" charset="0"/>
            </a:endParaRPr>
          </a:p>
        </p:txBody>
      </p:sp>
      <p:sp>
        <p:nvSpPr>
          <p:cNvPr id="12" name="Rectangle 11">
            <a:extLst>
              <a:ext uri="{FF2B5EF4-FFF2-40B4-BE49-F238E27FC236}">
                <a16:creationId xmlns:a16="http://schemas.microsoft.com/office/drawing/2014/main" xmlns="" id="{A32BC67B-89D3-43E6-B60D-1B98CB0A951E}"/>
              </a:ext>
            </a:extLst>
          </p:cNvPr>
          <p:cNvSpPr/>
          <p:nvPr/>
        </p:nvSpPr>
        <p:spPr>
          <a:xfrm>
            <a:off x="-131134" y="4479295"/>
            <a:ext cx="10753060" cy="757900"/>
          </a:xfrm>
          <a:prstGeom prst="rect">
            <a:avLst/>
          </a:prstGeom>
        </p:spPr>
        <p:txBody>
          <a:bodyPr wrap="square">
            <a:spAutoFit/>
          </a:bodyPr>
          <a:lstStyle/>
          <a:p>
            <a:pPr marL="700405">
              <a:spcBef>
                <a:spcPts val="475"/>
              </a:spcBef>
              <a:spcAft>
                <a:spcPts val="0"/>
              </a:spcAft>
            </a:pPr>
            <a:r>
              <a:rPr lang="vi-VN" b="1" u="heavy" dirty="0">
                <a:ea typeface="Arial" panose="020B0604020202020204" pitchFamily="34" charset="0"/>
              </a:rPr>
              <a:t>Ghi chú</a:t>
            </a:r>
            <a:r>
              <a:rPr lang="vi-VN" dirty="0">
                <a:ea typeface="Arial" panose="020B0604020202020204" pitchFamily="34" charset="0"/>
              </a:rPr>
              <a:t>:</a:t>
            </a:r>
            <a:endParaRPr lang="en-US" sz="1400" dirty="0">
              <a:effectLst/>
              <a:latin typeface="Arial" panose="020B0604020202020204" pitchFamily="34" charset="0"/>
              <a:ea typeface="Arial" panose="020B0604020202020204" pitchFamily="34" charset="0"/>
            </a:endParaRPr>
          </a:p>
          <a:p>
            <a:pPr marL="700405" marR="240030">
              <a:lnSpc>
                <a:spcPct val="103000"/>
              </a:lnSpc>
              <a:spcBef>
                <a:spcPts val="910"/>
              </a:spcBef>
              <a:spcAft>
                <a:spcPts val="0"/>
              </a:spcAft>
            </a:pPr>
            <a:r>
              <a:rPr lang="vi-VN" dirty="0">
                <a:ea typeface="Arial" panose="020B0604020202020204" pitchFamily="34" charset="0"/>
              </a:rPr>
              <a:t>Đảm bảo tắt nguồn điện trước khi kết nối hay</a:t>
            </a:r>
            <a:r>
              <a:rPr lang="en-US" spc="-255" dirty="0">
                <a:ea typeface="Arial" panose="020B0604020202020204" pitchFamily="34" charset="0"/>
              </a:rPr>
              <a:t> </a:t>
            </a:r>
            <a:r>
              <a:rPr lang="vi-VN" dirty="0">
                <a:ea typeface="Arial" panose="020B0604020202020204" pitchFamily="34" charset="0"/>
              </a:rPr>
              <a:t>tháo rắc cắm để tránh hư các bộ phận</a:t>
            </a:r>
            <a:r>
              <a:rPr lang="en-US" dirty="0">
                <a:ea typeface="Arial" panose="020B0604020202020204" pitchFamily="34" charset="0"/>
              </a:rPr>
              <a:t>.</a:t>
            </a:r>
            <a:endParaRPr lang="en-US" dirty="0">
              <a:latin typeface="Arial" panose="020B0604020202020204" pitchFamily="34" charset="0"/>
              <a:ea typeface="Arial" panose="020B0604020202020204" pitchFamily="34" charset="0"/>
            </a:endParaRPr>
          </a:p>
        </p:txBody>
      </p:sp>
      <p:sp>
        <p:nvSpPr>
          <p:cNvPr id="13" name="Rectangle 12">
            <a:extLst>
              <a:ext uri="{FF2B5EF4-FFF2-40B4-BE49-F238E27FC236}">
                <a16:creationId xmlns:a16="http://schemas.microsoft.com/office/drawing/2014/main" xmlns="" id="{C10F0D4B-A122-40F8-9B07-8AD57ECFBE4E}"/>
              </a:ext>
            </a:extLst>
          </p:cNvPr>
          <p:cNvSpPr/>
          <p:nvPr/>
        </p:nvSpPr>
        <p:spPr>
          <a:xfrm>
            <a:off x="-1246127" y="841919"/>
            <a:ext cx="7478232" cy="400110"/>
          </a:xfrm>
          <a:prstGeom prst="rect">
            <a:avLst/>
          </a:prstGeom>
        </p:spPr>
        <p:txBody>
          <a:bodyPr wrap="square">
            <a:spAutoFit/>
          </a:bodyPr>
          <a:lstStyle/>
          <a:p>
            <a:pPr algn="ctr"/>
            <a:r>
              <a:rPr lang="en-US" sz="2000" b="1" dirty="0" err="1">
                <a:latin typeface="Times New Roman" panose="02020603050405020304" pitchFamily="18" charset="0"/>
                <a:cs typeface="Times New Roman" panose="02020603050405020304" pitchFamily="18" charset="0"/>
              </a:rPr>
              <a:t>Công</a:t>
            </a:r>
            <a:r>
              <a:rPr lang="en-US" sz="2000" b="1" dirty="0">
                <a:latin typeface="Times New Roman" panose="02020603050405020304" pitchFamily="18" charset="0"/>
                <a:cs typeface="Times New Roman" panose="02020603050405020304" pitchFamily="18" charset="0"/>
              </a:rPr>
              <a:t> </a:t>
            </a:r>
            <a:r>
              <a:rPr lang="en-US" sz="2000" b="1" dirty="0" err="1">
                <a:latin typeface="Times New Roman" panose="02020603050405020304" pitchFamily="18" charset="0"/>
                <a:cs typeface="Times New Roman" panose="02020603050405020304" pitchFamily="18" charset="0"/>
              </a:rPr>
              <a:t>tắc</a:t>
            </a:r>
            <a:r>
              <a:rPr lang="en-US" sz="2000" b="1" dirty="0">
                <a:latin typeface="Times New Roman" panose="02020603050405020304" pitchFamily="18" charset="0"/>
                <a:cs typeface="Times New Roman" panose="02020603050405020304" pitchFamily="18" charset="0"/>
              </a:rPr>
              <a:t> </a:t>
            </a:r>
            <a:r>
              <a:rPr lang="en-US" sz="2000" b="1" dirty="0" err="1">
                <a:latin typeface="Times New Roman" panose="02020603050405020304" pitchFamily="18" charset="0"/>
                <a:cs typeface="Times New Roman" panose="02020603050405020304" pitchFamily="18" charset="0"/>
              </a:rPr>
              <a:t>cao</a:t>
            </a:r>
            <a:r>
              <a:rPr lang="en-US" sz="2000" b="1" dirty="0">
                <a:latin typeface="Times New Roman" panose="02020603050405020304" pitchFamily="18" charset="0"/>
                <a:cs typeface="Times New Roman" panose="02020603050405020304" pitchFamily="18" charset="0"/>
              </a:rPr>
              <a:t> </a:t>
            </a:r>
            <a:r>
              <a:rPr lang="en-US" sz="2000" b="1" dirty="0" err="1">
                <a:latin typeface="Times New Roman" panose="02020603050405020304" pitchFamily="18" charset="0"/>
                <a:cs typeface="Times New Roman" panose="02020603050405020304" pitchFamily="18" charset="0"/>
              </a:rPr>
              <a:t>áp</a:t>
            </a:r>
            <a:r>
              <a:rPr lang="en-US" sz="2000" b="1" dirty="0">
                <a:latin typeface="Times New Roman" panose="02020603050405020304" pitchFamily="18" charset="0"/>
                <a:cs typeface="Times New Roman" panose="02020603050405020304" pitchFamily="18" charset="0"/>
              </a:rPr>
              <a:t> (CTCA) </a:t>
            </a:r>
            <a:r>
              <a:rPr lang="en-US" sz="2000" b="1" dirty="0" err="1">
                <a:latin typeface="Times New Roman" panose="02020603050405020304" pitchFamily="18" charset="0"/>
                <a:cs typeface="Times New Roman" panose="02020603050405020304" pitchFamily="18" charset="0"/>
              </a:rPr>
              <a:t>tác</a:t>
            </a:r>
            <a:r>
              <a:rPr lang="en-US" sz="2000" b="1" dirty="0">
                <a:latin typeface="Times New Roman" panose="02020603050405020304" pitchFamily="18" charset="0"/>
                <a:cs typeface="Times New Roman" panose="02020603050405020304" pitchFamily="18" charset="0"/>
              </a:rPr>
              <a:t> </a:t>
            </a:r>
            <a:r>
              <a:rPr lang="en-US" sz="2000" b="1" dirty="0" err="1">
                <a:latin typeface="Times New Roman" panose="02020603050405020304" pitchFamily="18" charset="0"/>
                <a:cs typeface="Times New Roman" panose="02020603050405020304" pitchFamily="18" charset="0"/>
              </a:rPr>
              <a:t>động</a:t>
            </a:r>
            <a:endParaRPr lang="en-US" sz="2000" b="1" dirty="0">
              <a:latin typeface="Times New Roman" panose="02020603050405020304" pitchFamily="18" charset="0"/>
              <a:cs typeface="Times New Roman" panose="02020603050405020304" pitchFamily="18" charset="0"/>
            </a:endParaRPr>
          </a:p>
        </p:txBody>
      </p:sp>
      <p:sp>
        <p:nvSpPr>
          <p:cNvPr id="17" name="Rectangle 8">
            <a:extLst>
              <a:ext uri="{FF2B5EF4-FFF2-40B4-BE49-F238E27FC236}">
                <a16:creationId xmlns:a16="http://schemas.microsoft.com/office/drawing/2014/main" xmlns="" id="{CFBE37E4-EDFF-449D-B9A2-169A39F3BCAC}"/>
              </a:ext>
            </a:extLst>
          </p:cNvPr>
          <p:cNvSpPr>
            <a:spLocks noChangeArrowheads="1"/>
          </p:cNvSpPr>
          <p:nvPr/>
        </p:nvSpPr>
        <p:spPr bwMode="auto">
          <a:xfrm>
            <a:off x="0" y="0"/>
            <a:ext cx="12192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701454" tIns="98394" rIns="91440" bIns="0" numCol="1" anchor="ctr" anchorCtr="0" compatLnSpc="1">
            <a:prstTxWarp prst="textNoShape">
              <a:avLst/>
            </a:prstTxWarp>
            <a:spAutoFit/>
          </a:bodyPr>
          <a:lstStyle/>
          <a:p>
            <a:endParaRPr lang="en-US"/>
          </a:p>
        </p:txBody>
      </p:sp>
      <p:sp>
        <p:nvSpPr>
          <p:cNvPr id="18" name="Line 7">
            <a:extLst>
              <a:ext uri="{FF2B5EF4-FFF2-40B4-BE49-F238E27FC236}">
                <a16:creationId xmlns:a16="http://schemas.microsoft.com/office/drawing/2014/main" xmlns="" id="{5295808A-963F-4F36-A8BE-B7508CBB99B7}"/>
              </a:ext>
            </a:extLst>
          </p:cNvPr>
          <p:cNvSpPr>
            <a:spLocks noChangeShapeType="1"/>
          </p:cNvSpPr>
          <p:nvPr/>
        </p:nvSpPr>
        <p:spPr bwMode="auto">
          <a:xfrm>
            <a:off x="0" y="6597650"/>
            <a:ext cx="9144000" cy="0"/>
          </a:xfrm>
          <a:prstGeom prst="line">
            <a:avLst/>
          </a:prstGeom>
          <a:noFill/>
          <a:ln w="12700">
            <a:solidFill>
              <a:srgbClr val="0092C8"/>
            </a:solidFill>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Tree>
    <p:extLst>
      <p:ext uri="{BB962C8B-B14F-4D97-AF65-F5344CB8AC3E}">
        <p14:creationId xmlns:p14="http://schemas.microsoft.com/office/powerpoint/2010/main" val="126408103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15">
            <a:extLst>
              <a:ext uri="{FF2B5EF4-FFF2-40B4-BE49-F238E27FC236}">
                <a16:creationId xmlns:a16="http://schemas.microsoft.com/office/drawing/2014/main" xmlns="" id="{FA1476CD-0E48-496F-BE8F-939E560C4AA9}"/>
              </a:ext>
            </a:extLst>
          </p:cNvPr>
          <p:cNvSpPr>
            <a:spLocks noChangeArrowheads="1"/>
          </p:cNvSpPr>
          <p:nvPr/>
        </p:nvSpPr>
        <p:spPr bwMode="auto">
          <a:xfrm>
            <a:off x="0" y="316208"/>
            <a:ext cx="12192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863328" rIns="91440" bIns="177744" numCol="1" anchor="ctr" anchorCtr="0" compatLnSpc="1">
            <a:prstTxWarp prst="textNoShape">
              <a:avLst/>
            </a:prstTxWarp>
            <a:spAutoFit/>
          </a:bodyPr>
          <a:lstStyle/>
          <a:p>
            <a:endParaRPr lang="en-US"/>
          </a:p>
        </p:txBody>
      </p:sp>
      <p:sp>
        <p:nvSpPr>
          <p:cNvPr id="15" name="Rectangle 14">
            <a:extLst>
              <a:ext uri="{FF2B5EF4-FFF2-40B4-BE49-F238E27FC236}">
                <a16:creationId xmlns:a16="http://schemas.microsoft.com/office/drawing/2014/main" xmlns="" id="{19BCD21B-11F5-42A0-8EB0-F1AFDD8222C9}"/>
              </a:ext>
            </a:extLst>
          </p:cNvPr>
          <p:cNvSpPr/>
          <p:nvPr/>
        </p:nvSpPr>
        <p:spPr>
          <a:xfrm>
            <a:off x="555600" y="278800"/>
            <a:ext cx="1516762" cy="461665"/>
          </a:xfrm>
          <a:prstGeom prst="rect">
            <a:avLst/>
          </a:prstGeom>
        </p:spPr>
        <p:txBody>
          <a:bodyPr wrap="none">
            <a:spAutoFit/>
          </a:bodyPr>
          <a:lstStyle/>
          <a:p>
            <a:pPr lvl="0" eaLnBrk="0" fontAlgn="base" hangingPunct="0">
              <a:spcBef>
                <a:spcPct val="0"/>
              </a:spcBef>
              <a:spcAft>
                <a:spcPct val="0"/>
              </a:spcAft>
              <a:tabLst>
                <a:tab pos="2582863" algn="l"/>
              </a:tabLst>
            </a:pPr>
            <a:r>
              <a:rPr lang="en-US" altLang="en-US" sz="2400" i="1" dirty="0">
                <a:solidFill>
                  <a:srgbClr val="FF0000"/>
                </a:solidFill>
                <a:latin typeface="Times New Roman" panose="02020603050405020304" pitchFamily="18" charset="0"/>
                <a:ea typeface="Arial" panose="020B0604020202020204" pitchFamily="34" charset="0"/>
                <a:cs typeface="Times New Roman" panose="02020603050405020304" pitchFamily="18" charset="0"/>
              </a:rPr>
              <a:t>M</a:t>
            </a:r>
            <a:r>
              <a:rPr lang="vi-VN" altLang="en-US" sz="2400" i="1" dirty="0">
                <a:solidFill>
                  <a:srgbClr val="FF0000"/>
                </a:solidFill>
                <a:latin typeface="Times New Roman" panose="02020603050405020304" pitchFamily="18" charset="0"/>
                <a:ea typeface="Arial" panose="020B0604020202020204" pitchFamily="34" charset="0"/>
                <a:cs typeface="Times New Roman" panose="02020603050405020304" pitchFamily="18" charset="0"/>
              </a:rPr>
              <a:t>ã lỗi: </a:t>
            </a:r>
            <a:r>
              <a:rPr lang="en-US" altLang="en-US" sz="2400" i="1" dirty="0">
                <a:solidFill>
                  <a:srgbClr val="00FF00"/>
                </a:solidFill>
                <a:latin typeface="Times New Roman" panose="02020603050405020304" pitchFamily="18" charset="0"/>
                <a:ea typeface="Arial" panose="020B0604020202020204" pitchFamily="34" charset="0"/>
                <a:cs typeface="Times New Roman" panose="02020603050405020304" pitchFamily="18" charset="0"/>
              </a:rPr>
              <a:t>E3</a:t>
            </a:r>
            <a:endParaRPr lang="en-US" altLang="en-US" sz="2400" i="1" u="sng" dirty="0">
              <a:latin typeface="Times New Roman" panose="02020603050405020304" pitchFamily="18" charset="0"/>
              <a:ea typeface="Arial" panose="020B0604020202020204" pitchFamily="34" charset="0"/>
              <a:cs typeface="Times New Roman" panose="02020603050405020304" pitchFamily="18" charset="0"/>
            </a:endParaRPr>
          </a:p>
        </p:txBody>
      </p:sp>
      <p:sp>
        <p:nvSpPr>
          <p:cNvPr id="16" name="Rectangle 15">
            <a:extLst>
              <a:ext uri="{FF2B5EF4-FFF2-40B4-BE49-F238E27FC236}">
                <a16:creationId xmlns:a16="http://schemas.microsoft.com/office/drawing/2014/main" xmlns="" id="{CCE424C0-34DD-4DA6-B3E3-56B50FA12DAF}"/>
              </a:ext>
            </a:extLst>
          </p:cNvPr>
          <p:cNvSpPr/>
          <p:nvPr/>
        </p:nvSpPr>
        <p:spPr>
          <a:xfrm>
            <a:off x="-107604" y="703057"/>
            <a:ext cx="2072362" cy="369332"/>
          </a:xfrm>
          <a:prstGeom prst="rect">
            <a:avLst/>
          </a:prstGeom>
        </p:spPr>
        <p:txBody>
          <a:bodyPr wrap="none">
            <a:spAutoFit/>
          </a:bodyPr>
          <a:lstStyle/>
          <a:p>
            <a:pPr marL="701040">
              <a:spcBef>
                <a:spcPts val="375"/>
              </a:spcBef>
              <a:spcAft>
                <a:spcPts val="0"/>
              </a:spcAft>
            </a:pPr>
            <a:r>
              <a:rPr lang="vi-VN" dirty="0">
                <a:ea typeface="Arial" panose="020B0604020202020204" pitchFamily="34" charset="0"/>
              </a:rPr>
              <a:t>Xử lý sự cố</a:t>
            </a:r>
            <a:endParaRPr lang="en-US" dirty="0">
              <a:latin typeface="Arial" panose="020B0604020202020204" pitchFamily="34" charset="0"/>
              <a:ea typeface="Arial" panose="020B0604020202020204" pitchFamily="34" charset="0"/>
            </a:endParaRPr>
          </a:p>
        </p:txBody>
      </p:sp>
      <p:grpSp>
        <p:nvGrpSpPr>
          <p:cNvPr id="65" name="Group 1">
            <a:extLst>
              <a:ext uri="{FF2B5EF4-FFF2-40B4-BE49-F238E27FC236}">
                <a16:creationId xmlns:a16="http://schemas.microsoft.com/office/drawing/2014/main" xmlns="" id="{A8F8F7EF-85C6-40BF-9B20-0F2E9829ECBF}"/>
              </a:ext>
            </a:extLst>
          </p:cNvPr>
          <p:cNvGrpSpPr>
            <a:grpSpLocks/>
          </p:cNvGrpSpPr>
          <p:nvPr/>
        </p:nvGrpSpPr>
        <p:grpSpPr bwMode="auto">
          <a:xfrm>
            <a:off x="2545414" y="177306"/>
            <a:ext cx="6735763" cy="2450782"/>
            <a:chOff x="571" y="57"/>
            <a:chExt cx="10608" cy="3859"/>
          </a:xfrm>
        </p:grpSpPr>
        <p:sp>
          <p:nvSpPr>
            <p:cNvPr id="66" name="AutoShape 14">
              <a:extLst>
                <a:ext uri="{FF2B5EF4-FFF2-40B4-BE49-F238E27FC236}">
                  <a16:creationId xmlns:a16="http://schemas.microsoft.com/office/drawing/2014/main" xmlns="" id="{4021ACA3-06DD-4F6D-AB3E-9A5618B08FE7}"/>
                </a:ext>
              </a:extLst>
            </p:cNvPr>
            <p:cNvSpPr>
              <a:spLocks/>
            </p:cNvSpPr>
            <p:nvPr/>
          </p:nvSpPr>
          <p:spPr bwMode="auto">
            <a:xfrm>
              <a:off x="1335" y="1823"/>
              <a:ext cx="9844" cy="1592"/>
            </a:xfrm>
            <a:custGeom>
              <a:avLst/>
              <a:gdLst>
                <a:gd name="T0" fmla="+- 0 4815 1335"/>
                <a:gd name="T1" fmla="*/ T0 w 9844"/>
                <a:gd name="T2" fmla="+- 0 2619 1823"/>
                <a:gd name="T3" fmla="*/ 2619 h 1592"/>
                <a:gd name="T4" fmla="+- 0 3075 1335"/>
                <a:gd name="T5" fmla="*/ T4 w 9844"/>
                <a:gd name="T6" fmla="+- 0 1823 1823"/>
                <a:gd name="T7" fmla="*/ 1823 h 1592"/>
                <a:gd name="T8" fmla="+- 0 1335 1335"/>
                <a:gd name="T9" fmla="*/ T8 w 9844"/>
                <a:gd name="T10" fmla="+- 0 2619 1823"/>
                <a:gd name="T11" fmla="*/ 2619 h 1592"/>
                <a:gd name="T12" fmla="+- 0 3075 1335"/>
                <a:gd name="T13" fmla="*/ T12 w 9844"/>
                <a:gd name="T14" fmla="+- 0 3415 1823"/>
                <a:gd name="T15" fmla="*/ 3415 h 1592"/>
                <a:gd name="T16" fmla="+- 0 4815 1335"/>
                <a:gd name="T17" fmla="*/ T16 w 9844"/>
                <a:gd name="T18" fmla="+- 0 2619 1823"/>
                <a:gd name="T19" fmla="*/ 2619 h 1592"/>
                <a:gd name="T20" fmla="+- 0 11179 1335"/>
                <a:gd name="T21" fmla="*/ T20 w 9844"/>
                <a:gd name="T22" fmla="+- 0 2349 1823"/>
                <a:gd name="T23" fmla="*/ 2349 h 1592"/>
                <a:gd name="T24" fmla="+- 0 6829 1335"/>
                <a:gd name="T25" fmla="*/ T24 w 9844"/>
                <a:gd name="T26" fmla="+- 0 2349 1823"/>
                <a:gd name="T27" fmla="*/ 2349 h 1592"/>
                <a:gd name="T28" fmla="+- 0 6829 1335"/>
                <a:gd name="T29" fmla="*/ T28 w 9844"/>
                <a:gd name="T30" fmla="+- 0 2903 1823"/>
                <a:gd name="T31" fmla="*/ 2903 h 1592"/>
                <a:gd name="T32" fmla="+- 0 11179 1335"/>
                <a:gd name="T33" fmla="*/ T32 w 9844"/>
                <a:gd name="T34" fmla="+- 0 2903 1823"/>
                <a:gd name="T35" fmla="*/ 2903 h 1592"/>
                <a:gd name="T36" fmla="+- 0 11179 1335"/>
                <a:gd name="T37" fmla="*/ T36 w 9844"/>
                <a:gd name="T38" fmla="+- 0 2349 1823"/>
                <a:gd name="T39" fmla="*/ 2349 h 1592"/>
              </a:gdLst>
              <a:ahLst/>
              <a:cxnLst>
                <a:cxn ang="0">
                  <a:pos x="T1" y="T3"/>
                </a:cxn>
                <a:cxn ang="0">
                  <a:pos x="T5" y="T7"/>
                </a:cxn>
                <a:cxn ang="0">
                  <a:pos x="T9" y="T11"/>
                </a:cxn>
                <a:cxn ang="0">
                  <a:pos x="T13" y="T15"/>
                </a:cxn>
                <a:cxn ang="0">
                  <a:pos x="T17" y="T19"/>
                </a:cxn>
                <a:cxn ang="0">
                  <a:pos x="T21" y="T23"/>
                </a:cxn>
                <a:cxn ang="0">
                  <a:pos x="T25" y="T27"/>
                </a:cxn>
                <a:cxn ang="0">
                  <a:pos x="T29" y="T31"/>
                </a:cxn>
                <a:cxn ang="0">
                  <a:pos x="T33" y="T35"/>
                </a:cxn>
                <a:cxn ang="0">
                  <a:pos x="T37" y="T39"/>
                </a:cxn>
              </a:cxnLst>
              <a:rect l="0" t="0" r="r" b="b"/>
              <a:pathLst>
                <a:path w="9844" h="1592">
                  <a:moveTo>
                    <a:pt x="3480" y="796"/>
                  </a:moveTo>
                  <a:lnTo>
                    <a:pt x="1740" y="0"/>
                  </a:lnTo>
                  <a:lnTo>
                    <a:pt x="0" y="796"/>
                  </a:lnTo>
                  <a:lnTo>
                    <a:pt x="1740" y="1592"/>
                  </a:lnTo>
                  <a:lnTo>
                    <a:pt x="3480" y="796"/>
                  </a:lnTo>
                  <a:close/>
                  <a:moveTo>
                    <a:pt x="9844" y="526"/>
                  </a:moveTo>
                  <a:lnTo>
                    <a:pt x="5494" y="526"/>
                  </a:lnTo>
                  <a:lnTo>
                    <a:pt x="5494" y="1080"/>
                  </a:lnTo>
                  <a:lnTo>
                    <a:pt x="9844" y="1080"/>
                  </a:lnTo>
                  <a:lnTo>
                    <a:pt x="9844" y="526"/>
                  </a:lnTo>
                  <a:close/>
                </a:path>
              </a:pathLst>
            </a:custGeom>
            <a:solidFill>
              <a:srgbClr val="66FFC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67" name="Freeform 13">
              <a:extLst>
                <a:ext uri="{FF2B5EF4-FFF2-40B4-BE49-F238E27FC236}">
                  <a16:creationId xmlns:a16="http://schemas.microsoft.com/office/drawing/2014/main" xmlns="" id="{6ECB2C82-DC10-497B-A8AF-26FF1C834F19}"/>
                </a:ext>
              </a:extLst>
            </p:cNvPr>
            <p:cNvSpPr>
              <a:spLocks/>
            </p:cNvSpPr>
            <p:nvPr/>
          </p:nvSpPr>
          <p:spPr bwMode="auto">
            <a:xfrm>
              <a:off x="1335" y="1823"/>
              <a:ext cx="3480" cy="1592"/>
            </a:xfrm>
            <a:custGeom>
              <a:avLst/>
              <a:gdLst>
                <a:gd name="T0" fmla="+- 0 1335 1335"/>
                <a:gd name="T1" fmla="*/ T0 w 3480"/>
                <a:gd name="T2" fmla="+- 0 2619 1823"/>
                <a:gd name="T3" fmla="*/ 2619 h 1592"/>
                <a:gd name="T4" fmla="+- 0 3075 1335"/>
                <a:gd name="T5" fmla="*/ T4 w 3480"/>
                <a:gd name="T6" fmla="+- 0 1823 1823"/>
                <a:gd name="T7" fmla="*/ 1823 h 1592"/>
                <a:gd name="T8" fmla="+- 0 4815 1335"/>
                <a:gd name="T9" fmla="*/ T8 w 3480"/>
                <a:gd name="T10" fmla="+- 0 2619 1823"/>
                <a:gd name="T11" fmla="*/ 2619 h 1592"/>
                <a:gd name="T12" fmla="+- 0 3075 1335"/>
                <a:gd name="T13" fmla="*/ T12 w 3480"/>
                <a:gd name="T14" fmla="+- 0 3415 1823"/>
                <a:gd name="T15" fmla="*/ 3415 h 1592"/>
                <a:gd name="T16" fmla="+- 0 1335 1335"/>
                <a:gd name="T17" fmla="*/ T16 w 3480"/>
                <a:gd name="T18" fmla="+- 0 2619 1823"/>
                <a:gd name="T19" fmla="*/ 2619 h 1592"/>
              </a:gdLst>
              <a:ahLst/>
              <a:cxnLst>
                <a:cxn ang="0">
                  <a:pos x="T1" y="T3"/>
                </a:cxn>
                <a:cxn ang="0">
                  <a:pos x="T5" y="T7"/>
                </a:cxn>
                <a:cxn ang="0">
                  <a:pos x="T9" y="T11"/>
                </a:cxn>
                <a:cxn ang="0">
                  <a:pos x="T13" y="T15"/>
                </a:cxn>
                <a:cxn ang="0">
                  <a:pos x="T17" y="T19"/>
                </a:cxn>
              </a:cxnLst>
              <a:rect l="0" t="0" r="r" b="b"/>
              <a:pathLst>
                <a:path w="3480" h="1592">
                  <a:moveTo>
                    <a:pt x="0" y="796"/>
                  </a:moveTo>
                  <a:lnTo>
                    <a:pt x="1740" y="0"/>
                  </a:lnTo>
                  <a:lnTo>
                    <a:pt x="3480" y="796"/>
                  </a:lnTo>
                  <a:lnTo>
                    <a:pt x="1740" y="1592"/>
                  </a:lnTo>
                  <a:lnTo>
                    <a:pt x="0" y="796"/>
                  </a:lnTo>
                  <a:close/>
                </a:path>
              </a:pathLst>
            </a:custGeom>
            <a:solidFill>
              <a:srgbClr val="4F81BD"/>
            </a:solidFill>
            <a:ln w="38100">
              <a:solidFill>
                <a:srgbClr val="F2F2F2"/>
              </a:solidFill>
              <a:round/>
              <a:headEnd/>
              <a:tailEnd/>
            </a:ln>
            <a:effectLst>
              <a:outerShdw dist="28398" dir="3806097" algn="ctr" rotWithShape="0">
                <a:srgbClr val="243F60">
                  <a:alpha val="50000"/>
                </a:srgbClr>
              </a:outerShdw>
            </a:effectLst>
          </p:spPr>
          <p:txBody>
            <a:bodyPr vert="horz" wrap="square" lIns="91440" tIns="45720" rIns="91440" bIns="45720" numCol="1" anchor="t" anchorCtr="0" compatLnSpc="1">
              <a:prstTxWarp prst="textNoShape">
                <a:avLst/>
              </a:prstTxWarp>
            </a:bodyPr>
            <a:lstStyle/>
            <a:p>
              <a:endParaRPr lang="en-US"/>
            </a:p>
          </p:txBody>
        </p:sp>
        <p:pic>
          <p:nvPicPr>
            <p:cNvPr id="68" name="Picture 12">
              <a:extLst>
                <a:ext uri="{FF2B5EF4-FFF2-40B4-BE49-F238E27FC236}">
                  <a16:creationId xmlns:a16="http://schemas.microsoft.com/office/drawing/2014/main" xmlns="" id="{794600D7-DD98-4A63-850A-8748E1BC99C1}"/>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816" y="2511"/>
              <a:ext cx="2144" cy="252"/>
            </a:xfrm>
            <a:prstGeom prst="rect">
              <a:avLst/>
            </a:prstGeom>
            <a:noFill/>
            <a:extLst>
              <a:ext uri="{909E8E84-426E-40DD-AFC4-6F175D3DCCD1}">
                <a14:hiddenFill xmlns:a14="http://schemas.microsoft.com/office/drawing/2010/main">
                  <a:solidFill>
                    <a:srgbClr val="FFFFFF"/>
                  </a:solidFill>
                </a14:hiddenFill>
              </a:ext>
            </a:extLst>
          </p:spPr>
        </p:pic>
        <p:sp>
          <p:nvSpPr>
            <p:cNvPr id="69" name="AutoShape 11">
              <a:extLst>
                <a:ext uri="{FF2B5EF4-FFF2-40B4-BE49-F238E27FC236}">
                  <a16:creationId xmlns:a16="http://schemas.microsoft.com/office/drawing/2014/main" xmlns="" id="{F237B1FC-EEB7-413F-8DC5-2C2C81B1FE99}"/>
                </a:ext>
              </a:extLst>
            </p:cNvPr>
            <p:cNvSpPr>
              <a:spLocks/>
            </p:cNvSpPr>
            <p:nvPr/>
          </p:nvSpPr>
          <p:spPr bwMode="auto">
            <a:xfrm>
              <a:off x="4800" y="2536"/>
              <a:ext cx="2014" cy="163"/>
            </a:xfrm>
            <a:custGeom>
              <a:avLst/>
              <a:gdLst>
                <a:gd name="T0" fmla="+- 0 6757 4800"/>
                <a:gd name="T1" fmla="*/ T0 w 2014"/>
                <a:gd name="T2" fmla="+- 0 2628 2536"/>
                <a:gd name="T3" fmla="*/ 2628 h 163"/>
                <a:gd name="T4" fmla="+- 0 6664 4800"/>
                <a:gd name="T5" fmla="*/ T4 w 2014"/>
                <a:gd name="T6" fmla="+- 0 2682 2536"/>
                <a:gd name="T7" fmla="*/ 2682 h 163"/>
                <a:gd name="T8" fmla="+- 0 6663 4800"/>
                <a:gd name="T9" fmla="*/ T8 w 2014"/>
                <a:gd name="T10" fmla="+- 0 2688 2536"/>
                <a:gd name="T11" fmla="*/ 2688 h 163"/>
                <a:gd name="T12" fmla="+- 0 6665 4800"/>
                <a:gd name="T13" fmla="*/ T12 w 2014"/>
                <a:gd name="T14" fmla="+- 0 2693 2536"/>
                <a:gd name="T15" fmla="*/ 2693 h 163"/>
                <a:gd name="T16" fmla="+- 0 6668 4800"/>
                <a:gd name="T17" fmla="*/ T16 w 2014"/>
                <a:gd name="T18" fmla="+- 0 2697 2536"/>
                <a:gd name="T19" fmla="*/ 2697 h 163"/>
                <a:gd name="T20" fmla="+- 0 6674 4800"/>
                <a:gd name="T21" fmla="*/ T20 w 2014"/>
                <a:gd name="T22" fmla="+- 0 2699 2536"/>
                <a:gd name="T23" fmla="*/ 2699 h 163"/>
                <a:gd name="T24" fmla="+- 0 6797 4800"/>
                <a:gd name="T25" fmla="*/ T24 w 2014"/>
                <a:gd name="T26" fmla="+- 0 2628 2536"/>
                <a:gd name="T27" fmla="*/ 2628 h 163"/>
                <a:gd name="T28" fmla="+- 0 6757 4800"/>
                <a:gd name="T29" fmla="*/ T28 w 2014"/>
                <a:gd name="T30" fmla="+- 0 2628 2536"/>
                <a:gd name="T31" fmla="*/ 2628 h 163"/>
                <a:gd name="T32" fmla="+- 0 6774 4800"/>
                <a:gd name="T33" fmla="*/ T32 w 2014"/>
                <a:gd name="T34" fmla="+- 0 2618 2536"/>
                <a:gd name="T35" fmla="*/ 2618 h 163"/>
                <a:gd name="T36" fmla="+- 0 6757 4800"/>
                <a:gd name="T37" fmla="*/ T36 w 2014"/>
                <a:gd name="T38" fmla="+- 0 2628 2536"/>
                <a:gd name="T39" fmla="*/ 2628 h 163"/>
                <a:gd name="T40" fmla="+- 0 6794 4800"/>
                <a:gd name="T41" fmla="*/ T40 w 2014"/>
                <a:gd name="T42" fmla="+- 0 2628 2536"/>
                <a:gd name="T43" fmla="*/ 2628 h 163"/>
                <a:gd name="T44" fmla="+- 0 6794 4800"/>
                <a:gd name="T45" fmla="*/ T44 w 2014"/>
                <a:gd name="T46" fmla="+- 0 2627 2536"/>
                <a:gd name="T47" fmla="*/ 2627 h 163"/>
                <a:gd name="T48" fmla="+- 0 6789 4800"/>
                <a:gd name="T49" fmla="*/ T48 w 2014"/>
                <a:gd name="T50" fmla="+- 0 2627 2536"/>
                <a:gd name="T51" fmla="*/ 2627 h 163"/>
                <a:gd name="T52" fmla="+- 0 6774 4800"/>
                <a:gd name="T53" fmla="*/ T52 w 2014"/>
                <a:gd name="T54" fmla="+- 0 2618 2536"/>
                <a:gd name="T55" fmla="*/ 2618 h 163"/>
                <a:gd name="T56" fmla="+- 0 6675 4800"/>
                <a:gd name="T57" fmla="*/ T56 w 2014"/>
                <a:gd name="T58" fmla="+- 0 2536 2536"/>
                <a:gd name="T59" fmla="*/ 2536 h 163"/>
                <a:gd name="T60" fmla="+- 0 6669 4800"/>
                <a:gd name="T61" fmla="*/ T60 w 2014"/>
                <a:gd name="T62" fmla="+- 0 2538 2536"/>
                <a:gd name="T63" fmla="*/ 2538 h 163"/>
                <a:gd name="T64" fmla="+- 0 6663 4800"/>
                <a:gd name="T65" fmla="*/ T64 w 2014"/>
                <a:gd name="T66" fmla="+- 0 2547 2536"/>
                <a:gd name="T67" fmla="*/ 2547 h 163"/>
                <a:gd name="T68" fmla="+- 0 6665 4800"/>
                <a:gd name="T69" fmla="*/ T68 w 2014"/>
                <a:gd name="T70" fmla="+- 0 2553 2536"/>
                <a:gd name="T71" fmla="*/ 2553 h 163"/>
                <a:gd name="T72" fmla="+- 0 6757 4800"/>
                <a:gd name="T73" fmla="*/ T72 w 2014"/>
                <a:gd name="T74" fmla="+- 0 2608 2536"/>
                <a:gd name="T75" fmla="*/ 2608 h 163"/>
                <a:gd name="T76" fmla="+- 0 6794 4800"/>
                <a:gd name="T77" fmla="*/ T76 w 2014"/>
                <a:gd name="T78" fmla="+- 0 2608 2536"/>
                <a:gd name="T79" fmla="*/ 2608 h 163"/>
                <a:gd name="T80" fmla="+- 0 6794 4800"/>
                <a:gd name="T81" fmla="*/ T80 w 2014"/>
                <a:gd name="T82" fmla="+- 0 2628 2536"/>
                <a:gd name="T83" fmla="*/ 2628 h 163"/>
                <a:gd name="T84" fmla="+- 0 6797 4800"/>
                <a:gd name="T85" fmla="*/ T84 w 2014"/>
                <a:gd name="T86" fmla="+- 0 2628 2536"/>
                <a:gd name="T87" fmla="*/ 2628 h 163"/>
                <a:gd name="T88" fmla="+- 0 6814 4800"/>
                <a:gd name="T89" fmla="*/ T88 w 2014"/>
                <a:gd name="T90" fmla="+- 0 2618 2536"/>
                <a:gd name="T91" fmla="*/ 2618 h 163"/>
                <a:gd name="T92" fmla="+- 0 6675 4800"/>
                <a:gd name="T93" fmla="*/ T92 w 2014"/>
                <a:gd name="T94" fmla="+- 0 2536 2536"/>
                <a:gd name="T95" fmla="*/ 2536 h 163"/>
                <a:gd name="T96" fmla="+- 0 4800 4800"/>
                <a:gd name="T97" fmla="*/ T96 w 2014"/>
                <a:gd name="T98" fmla="+- 0 2601 2536"/>
                <a:gd name="T99" fmla="*/ 2601 h 163"/>
                <a:gd name="T100" fmla="+- 0 4800 4800"/>
                <a:gd name="T101" fmla="*/ T100 w 2014"/>
                <a:gd name="T102" fmla="+- 0 2621 2536"/>
                <a:gd name="T103" fmla="*/ 2621 h 163"/>
                <a:gd name="T104" fmla="+- 0 6757 4800"/>
                <a:gd name="T105" fmla="*/ T104 w 2014"/>
                <a:gd name="T106" fmla="+- 0 2628 2536"/>
                <a:gd name="T107" fmla="*/ 2628 h 163"/>
                <a:gd name="T108" fmla="+- 0 6774 4800"/>
                <a:gd name="T109" fmla="*/ T108 w 2014"/>
                <a:gd name="T110" fmla="+- 0 2618 2536"/>
                <a:gd name="T111" fmla="*/ 2618 h 163"/>
                <a:gd name="T112" fmla="+- 0 6757 4800"/>
                <a:gd name="T113" fmla="*/ T112 w 2014"/>
                <a:gd name="T114" fmla="+- 0 2608 2536"/>
                <a:gd name="T115" fmla="*/ 2608 h 163"/>
                <a:gd name="T116" fmla="+- 0 4800 4800"/>
                <a:gd name="T117" fmla="*/ T116 w 2014"/>
                <a:gd name="T118" fmla="+- 0 2601 2536"/>
                <a:gd name="T119" fmla="*/ 2601 h 163"/>
                <a:gd name="T120" fmla="+- 0 6789 4800"/>
                <a:gd name="T121" fmla="*/ T120 w 2014"/>
                <a:gd name="T122" fmla="+- 0 2609 2536"/>
                <a:gd name="T123" fmla="*/ 2609 h 163"/>
                <a:gd name="T124" fmla="+- 0 6774 4800"/>
                <a:gd name="T125" fmla="*/ T124 w 2014"/>
                <a:gd name="T126" fmla="+- 0 2618 2536"/>
                <a:gd name="T127" fmla="*/ 2618 h 163"/>
                <a:gd name="T128" fmla="+- 0 6789 4800"/>
                <a:gd name="T129" fmla="*/ T128 w 2014"/>
                <a:gd name="T130" fmla="+- 0 2627 2536"/>
                <a:gd name="T131" fmla="*/ 2627 h 163"/>
                <a:gd name="T132" fmla="+- 0 6789 4800"/>
                <a:gd name="T133" fmla="*/ T132 w 2014"/>
                <a:gd name="T134" fmla="+- 0 2609 2536"/>
                <a:gd name="T135" fmla="*/ 2609 h 163"/>
                <a:gd name="T136" fmla="+- 0 6794 4800"/>
                <a:gd name="T137" fmla="*/ T136 w 2014"/>
                <a:gd name="T138" fmla="+- 0 2609 2536"/>
                <a:gd name="T139" fmla="*/ 2609 h 163"/>
                <a:gd name="T140" fmla="+- 0 6789 4800"/>
                <a:gd name="T141" fmla="*/ T140 w 2014"/>
                <a:gd name="T142" fmla="+- 0 2609 2536"/>
                <a:gd name="T143" fmla="*/ 2609 h 163"/>
                <a:gd name="T144" fmla="+- 0 6789 4800"/>
                <a:gd name="T145" fmla="*/ T144 w 2014"/>
                <a:gd name="T146" fmla="+- 0 2627 2536"/>
                <a:gd name="T147" fmla="*/ 2627 h 163"/>
                <a:gd name="T148" fmla="+- 0 6794 4800"/>
                <a:gd name="T149" fmla="*/ T148 w 2014"/>
                <a:gd name="T150" fmla="+- 0 2627 2536"/>
                <a:gd name="T151" fmla="*/ 2627 h 163"/>
                <a:gd name="T152" fmla="+- 0 6794 4800"/>
                <a:gd name="T153" fmla="*/ T152 w 2014"/>
                <a:gd name="T154" fmla="+- 0 2609 2536"/>
                <a:gd name="T155" fmla="*/ 2609 h 163"/>
                <a:gd name="T156" fmla="+- 0 6757 4800"/>
                <a:gd name="T157" fmla="*/ T156 w 2014"/>
                <a:gd name="T158" fmla="+- 0 2608 2536"/>
                <a:gd name="T159" fmla="*/ 2608 h 163"/>
                <a:gd name="T160" fmla="+- 0 6774 4800"/>
                <a:gd name="T161" fmla="*/ T160 w 2014"/>
                <a:gd name="T162" fmla="+- 0 2618 2536"/>
                <a:gd name="T163" fmla="*/ 2618 h 163"/>
                <a:gd name="T164" fmla="+- 0 6789 4800"/>
                <a:gd name="T165" fmla="*/ T164 w 2014"/>
                <a:gd name="T166" fmla="+- 0 2609 2536"/>
                <a:gd name="T167" fmla="*/ 2609 h 163"/>
                <a:gd name="T168" fmla="+- 0 6794 4800"/>
                <a:gd name="T169" fmla="*/ T168 w 2014"/>
                <a:gd name="T170" fmla="+- 0 2609 2536"/>
                <a:gd name="T171" fmla="*/ 2609 h 163"/>
                <a:gd name="T172" fmla="+- 0 6794 4800"/>
                <a:gd name="T173" fmla="*/ T172 w 2014"/>
                <a:gd name="T174" fmla="+- 0 2608 2536"/>
                <a:gd name="T175" fmla="*/ 2608 h 163"/>
                <a:gd name="T176" fmla="+- 0 6757 4800"/>
                <a:gd name="T177" fmla="*/ T176 w 2014"/>
                <a:gd name="T178" fmla="+- 0 2608 2536"/>
                <a:gd name="T179" fmla="*/ 2608 h 163"/>
              </a:gdLst>
              <a:ahLst/>
              <a:cxnLst>
                <a:cxn ang="0">
                  <a:pos x="T1" y="T3"/>
                </a:cxn>
                <a:cxn ang="0">
                  <a:pos x="T5" y="T7"/>
                </a:cxn>
                <a:cxn ang="0">
                  <a:pos x="T9" y="T11"/>
                </a:cxn>
                <a:cxn ang="0">
                  <a:pos x="T13" y="T15"/>
                </a:cxn>
                <a:cxn ang="0">
                  <a:pos x="T17" y="T19"/>
                </a:cxn>
                <a:cxn ang="0">
                  <a:pos x="T21" y="T23"/>
                </a:cxn>
                <a:cxn ang="0">
                  <a:pos x="T25" y="T27"/>
                </a:cxn>
                <a:cxn ang="0">
                  <a:pos x="T29" y="T31"/>
                </a:cxn>
                <a:cxn ang="0">
                  <a:pos x="T33" y="T35"/>
                </a:cxn>
                <a:cxn ang="0">
                  <a:pos x="T37" y="T39"/>
                </a:cxn>
                <a:cxn ang="0">
                  <a:pos x="T41" y="T43"/>
                </a:cxn>
                <a:cxn ang="0">
                  <a:pos x="T45" y="T47"/>
                </a:cxn>
                <a:cxn ang="0">
                  <a:pos x="T49" y="T51"/>
                </a:cxn>
                <a:cxn ang="0">
                  <a:pos x="T53" y="T55"/>
                </a:cxn>
                <a:cxn ang="0">
                  <a:pos x="T57" y="T59"/>
                </a:cxn>
                <a:cxn ang="0">
                  <a:pos x="T61" y="T63"/>
                </a:cxn>
                <a:cxn ang="0">
                  <a:pos x="T65" y="T67"/>
                </a:cxn>
                <a:cxn ang="0">
                  <a:pos x="T69" y="T71"/>
                </a:cxn>
                <a:cxn ang="0">
                  <a:pos x="T73" y="T75"/>
                </a:cxn>
                <a:cxn ang="0">
                  <a:pos x="T77" y="T79"/>
                </a:cxn>
                <a:cxn ang="0">
                  <a:pos x="T81" y="T83"/>
                </a:cxn>
                <a:cxn ang="0">
                  <a:pos x="T85" y="T87"/>
                </a:cxn>
                <a:cxn ang="0">
                  <a:pos x="T89" y="T91"/>
                </a:cxn>
                <a:cxn ang="0">
                  <a:pos x="T93" y="T95"/>
                </a:cxn>
                <a:cxn ang="0">
                  <a:pos x="T97" y="T99"/>
                </a:cxn>
                <a:cxn ang="0">
                  <a:pos x="T101" y="T103"/>
                </a:cxn>
                <a:cxn ang="0">
                  <a:pos x="T105" y="T107"/>
                </a:cxn>
                <a:cxn ang="0">
                  <a:pos x="T109" y="T111"/>
                </a:cxn>
                <a:cxn ang="0">
                  <a:pos x="T113" y="T115"/>
                </a:cxn>
                <a:cxn ang="0">
                  <a:pos x="T117" y="T119"/>
                </a:cxn>
                <a:cxn ang="0">
                  <a:pos x="T121" y="T123"/>
                </a:cxn>
                <a:cxn ang="0">
                  <a:pos x="T125" y="T127"/>
                </a:cxn>
                <a:cxn ang="0">
                  <a:pos x="T129" y="T131"/>
                </a:cxn>
                <a:cxn ang="0">
                  <a:pos x="T133" y="T135"/>
                </a:cxn>
                <a:cxn ang="0">
                  <a:pos x="T137" y="T139"/>
                </a:cxn>
                <a:cxn ang="0">
                  <a:pos x="T141" y="T143"/>
                </a:cxn>
                <a:cxn ang="0">
                  <a:pos x="T145" y="T147"/>
                </a:cxn>
                <a:cxn ang="0">
                  <a:pos x="T149" y="T151"/>
                </a:cxn>
                <a:cxn ang="0">
                  <a:pos x="T153" y="T155"/>
                </a:cxn>
                <a:cxn ang="0">
                  <a:pos x="T157" y="T159"/>
                </a:cxn>
                <a:cxn ang="0">
                  <a:pos x="T161" y="T163"/>
                </a:cxn>
                <a:cxn ang="0">
                  <a:pos x="T165" y="T167"/>
                </a:cxn>
                <a:cxn ang="0">
                  <a:pos x="T169" y="T171"/>
                </a:cxn>
                <a:cxn ang="0">
                  <a:pos x="T173" y="T175"/>
                </a:cxn>
                <a:cxn ang="0">
                  <a:pos x="T177" y="T179"/>
                </a:cxn>
              </a:cxnLst>
              <a:rect l="0" t="0" r="r" b="b"/>
              <a:pathLst>
                <a:path w="2014" h="163">
                  <a:moveTo>
                    <a:pt x="1957" y="92"/>
                  </a:moveTo>
                  <a:lnTo>
                    <a:pt x="1864" y="146"/>
                  </a:lnTo>
                  <a:lnTo>
                    <a:pt x="1863" y="152"/>
                  </a:lnTo>
                  <a:lnTo>
                    <a:pt x="1865" y="157"/>
                  </a:lnTo>
                  <a:lnTo>
                    <a:pt x="1868" y="161"/>
                  </a:lnTo>
                  <a:lnTo>
                    <a:pt x="1874" y="163"/>
                  </a:lnTo>
                  <a:lnTo>
                    <a:pt x="1997" y="92"/>
                  </a:lnTo>
                  <a:lnTo>
                    <a:pt x="1957" y="92"/>
                  </a:lnTo>
                  <a:close/>
                  <a:moveTo>
                    <a:pt x="1974" y="82"/>
                  </a:moveTo>
                  <a:lnTo>
                    <a:pt x="1957" y="92"/>
                  </a:lnTo>
                  <a:lnTo>
                    <a:pt x="1994" y="92"/>
                  </a:lnTo>
                  <a:lnTo>
                    <a:pt x="1994" y="91"/>
                  </a:lnTo>
                  <a:lnTo>
                    <a:pt x="1989" y="91"/>
                  </a:lnTo>
                  <a:lnTo>
                    <a:pt x="1974" y="82"/>
                  </a:lnTo>
                  <a:close/>
                  <a:moveTo>
                    <a:pt x="1875" y="0"/>
                  </a:moveTo>
                  <a:lnTo>
                    <a:pt x="1869" y="2"/>
                  </a:lnTo>
                  <a:lnTo>
                    <a:pt x="1863" y="11"/>
                  </a:lnTo>
                  <a:lnTo>
                    <a:pt x="1865" y="17"/>
                  </a:lnTo>
                  <a:lnTo>
                    <a:pt x="1957" y="72"/>
                  </a:lnTo>
                  <a:lnTo>
                    <a:pt x="1994" y="72"/>
                  </a:lnTo>
                  <a:lnTo>
                    <a:pt x="1994" y="92"/>
                  </a:lnTo>
                  <a:lnTo>
                    <a:pt x="1997" y="92"/>
                  </a:lnTo>
                  <a:lnTo>
                    <a:pt x="2014" y="82"/>
                  </a:lnTo>
                  <a:lnTo>
                    <a:pt x="1875" y="0"/>
                  </a:lnTo>
                  <a:close/>
                  <a:moveTo>
                    <a:pt x="0" y="65"/>
                  </a:moveTo>
                  <a:lnTo>
                    <a:pt x="0" y="85"/>
                  </a:lnTo>
                  <a:lnTo>
                    <a:pt x="1957" y="92"/>
                  </a:lnTo>
                  <a:lnTo>
                    <a:pt x="1974" y="82"/>
                  </a:lnTo>
                  <a:lnTo>
                    <a:pt x="1957" y="72"/>
                  </a:lnTo>
                  <a:lnTo>
                    <a:pt x="0" y="65"/>
                  </a:lnTo>
                  <a:close/>
                  <a:moveTo>
                    <a:pt x="1989" y="73"/>
                  </a:moveTo>
                  <a:lnTo>
                    <a:pt x="1974" y="82"/>
                  </a:lnTo>
                  <a:lnTo>
                    <a:pt x="1989" y="91"/>
                  </a:lnTo>
                  <a:lnTo>
                    <a:pt x="1989" y="73"/>
                  </a:lnTo>
                  <a:close/>
                  <a:moveTo>
                    <a:pt x="1994" y="73"/>
                  </a:moveTo>
                  <a:lnTo>
                    <a:pt x="1989" y="73"/>
                  </a:lnTo>
                  <a:lnTo>
                    <a:pt x="1989" y="91"/>
                  </a:lnTo>
                  <a:lnTo>
                    <a:pt x="1994" y="91"/>
                  </a:lnTo>
                  <a:lnTo>
                    <a:pt x="1994" y="73"/>
                  </a:lnTo>
                  <a:close/>
                  <a:moveTo>
                    <a:pt x="1957" y="72"/>
                  </a:moveTo>
                  <a:lnTo>
                    <a:pt x="1974" y="82"/>
                  </a:lnTo>
                  <a:lnTo>
                    <a:pt x="1989" y="73"/>
                  </a:lnTo>
                  <a:lnTo>
                    <a:pt x="1994" y="73"/>
                  </a:lnTo>
                  <a:lnTo>
                    <a:pt x="1994" y="72"/>
                  </a:lnTo>
                  <a:lnTo>
                    <a:pt x="1957" y="72"/>
                  </a:lnTo>
                  <a:close/>
                </a:path>
              </a:pathLst>
            </a:custGeom>
            <a:solidFill>
              <a:srgbClr val="FF33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pic>
          <p:nvPicPr>
            <p:cNvPr id="70" name="Picture 10">
              <a:extLst>
                <a:ext uri="{FF2B5EF4-FFF2-40B4-BE49-F238E27FC236}">
                  <a16:creationId xmlns:a16="http://schemas.microsoft.com/office/drawing/2014/main" xmlns="" id="{02C465C1-9A47-4747-900D-40F8ED22FD3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990" y="1479"/>
              <a:ext cx="252" cy="502"/>
            </a:xfrm>
            <a:prstGeom prst="rect">
              <a:avLst/>
            </a:prstGeom>
            <a:noFill/>
            <a:extLst>
              <a:ext uri="{909E8E84-426E-40DD-AFC4-6F175D3DCCD1}">
                <a14:hiddenFill xmlns:a14="http://schemas.microsoft.com/office/drawing/2010/main">
                  <a:solidFill>
                    <a:srgbClr val="FFFFFF"/>
                  </a:solidFill>
                </a14:hiddenFill>
              </a:ext>
            </a:extLst>
          </p:spPr>
        </p:pic>
        <p:pic>
          <p:nvPicPr>
            <p:cNvPr id="71" name="Picture 9">
              <a:extLst>
                <a:ext uri="{FF2B5EF4-FFF2-40B4-BE49-F238E27FC236}">
                  <a16:creationId xmlns:a16="http://schemas.microsoft.com/office/drawing/2014/main" xmlns="" id="{9710FB12-F67E-4799-BEEE-BF24325E5B21}"/>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014" y="1463"/>
              <a:ext cx="163" cy="372"/>
            </a:xfrm>
            <a:prstGeom prst="rect">
              <a:avLst/>
            </a:prstGeom>
            <a:noFill/>
            <a:extLst>
              <a:ext uri="{909E8E84-426E-40DD-AFC4-6F175D3DCCD1}">
                <a14:hiddenFill xmlns:a14="http://schemas.microsoft.com/office/drawing/2010/main">
                  <a:solidFill>
                    <a:srgbClr val="FFFFFF"/>
                  </a:solidFill>
                </a14:hiddenFill>
              </a:ext>
            </a:extLst>
          </p:spPr>
        </p:pic>
        <p:pic>
          <p:nvPicPr>
            <p:cNvPr id="72" name="Picture 8">
              <a:extLst>
                <a:ext uri="{FF2B5EF4-FFF2-40B4-BE49-F238E27FC236}">
                  <a16:creationId xmlns:a16="http://schemas.microsoft.com/office/drawing/2014/main" xmlns="" id="{FA535A8D-DA57-4731-81EB-654DD40219D3}"/>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990" y="3416"/>
              <a:ext cx="252" cy="500"/>
            </a:xfrm>
            <a:prstGeom prst="rect">
              <a:avLst/>
            </a:prstGeom>
            <a:noFill/>
            <a:extLst>
              <a:ext uri="{909E8E84-426E-40DD-AFC4-6F175D3DCCD1}">
                <a14:hiddenFill xmlns:a14="http://schemas.microsoft.com/office/drawing/2010/main">
                  <a:solidFill>
                    <a:srgbClr val="FFFFFF"/>
                  </a:solidFill>
                </a14:hiddenFill>
              </a:ext>
            </a:extLst>
          </p:spPr>
        </p:pic>
        <p:pic>
          <p:nvPicPr>
            <p:cNvPr id="73" name="Picture 7">
              <a:extLst>
                <a:ext uri="{FF2B5EF4-FFF2-40B4-BE49-F238E27FC236}">
                  <a16:creationId xmlns:a16="http://schemas.microsoft.com/office/drawing/2014/main" xmlns="" id="{8A6C424E-CA07-41F8-AB33-890FEF45DB43}"/>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014" y="3398"/>
              <a:ext cx="163" cy="373"/>
            </a:xfrm>
            <a:prstGeom prst="rect">
              <a:avLst/>
            </a:prstGeom>
            <a:noFill/>
            <a:extLst>
              <a:ext uri="{909E8E84-426E-40DD-AFC4-6F175D3DCCD1}">
                <a14:hiddenFill xmlns:a14="http://schemas.microsoft.com/office/drawing/2010/main">
                  <a:solidFill>
                    <a:srgbClr val="FFFFFF"/>
                  </a:solidFill>
                </a14:hiddenFill>
              </a:ext>
            </a:extLst>
          </p:spPr>
        </p:pic>
        <p:sp>
          <p:nvSpPr>
            <p:cNvPr id="74" name="Text Box 6">
              <a:extLst>
                <a:ext uri="{FF2B5EF4-FFF2-40B4-BE49-F238E27FC236}">
                  <a16:creationId xmlns:a16="http://schemas.microsoft.com/office/drawing/2014/main" xmlns="" id="{A8C7B6AB-645D-4972-9B22-B7AD252CE331}"/>
                </a:ext>
              </a:extLst>
            </p:cNvPr>
            <p:cNvSpPr txBox="1">
              <a:spLocks noChangeArrowheads="1"/>
            </p:cNvSpPr>
            <p:nvPr/>
          </p:nvSpPr>
          <p:spPr bwMode="auto">
            <a:xfrm>
              <a:off x="2507" y="2133"/>
              <a:ext cx="1154" cy="9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bodyPr>
            <a:lstStyle/>
            <a:p>
              <a:pPr marL="0" marR="0" lvl="0" indent="0" algn="just" defTabSz="914400" rtl="0" eaLnBrk="0" fontAlgn="base" latinLnBrk="0" hangingPunct="0">
                <a:lnSpc>
                  <a:spcPct val="100000"/>
                </a:lnSpc>
                <a:spcBef>
                  <a:spcPct val="0"/>
                </a:spcBef>
                <a:spcAft>
                  <a:spcPct val="0"/>
                </a:spcAft>
                <a:buClrTx/>
                <a:buSzTx/>
                <a:buFontTx/>
                <a:buNone/>
                <a:tabLst/>
              </a:pPr>
              <a:r>
                <a:rPr kumimoji="0" lang="vi-VN" altLang="en-US" sz="1400" b="0" i="0" u="none" strike="noStrike" cap="none" normalizeH="0" baseline="0" dirty="0">
                  <a:ln>
                    <a:noFill/>
                  </a:ln>
                  <a:solidFill>
                    <a:schemeClr val="tx1"/>
                  </a:solidFill>
                  <a:effectLst/>
                  <a:latin typeface="Arial" panose="020B0604020202020204" pitchFamily="34" charset="0"/>
                  <a:ea typeface="Arial" panose="020B0604020202020204" pitchFamily="34" charset="0"/>
                </a:rPr>
                <a:t>Cả 3 đều không có vấn đề?</a:t>
              </a:r>
              <a:endParaRPr kumimoji="0" lang="vi-VN" altLang="en-US" sz="1800" b="0" i="0" u="none" strike="noStrike" cap="none" normalizeH="0" baseline="0" dirty="0">
                <a:ln>
                  <a:noFill/>
                </a:ln>
                <a:solidFill>
                  <a:schemeClr val="tx1"/>
                </a:solidFill>
                <a:effectLst/>
                <a:latin typeface="Arial" panose="020B0604020202020204" pitchFamily="34" charset="0"/>
              </a:endParaRPr>
            </a:p>
          </p:txBody>
        </p:sp>
        <p:sp>
          <p:nvSpPr>
            <p:cNvPr id="75" name="Text Box 5">
              <a:extLst>
                <a:ext uri="{FF2B5EF4-FFF2-40B4-BE49-F238E27FC236}">
                  <a16:creationId xmlns:a16="http://schemas.microsoft.com/office/drawing/2014/main" xmlns="" id="{B66D892A-02B5-4A69-A016-F0820D93B66B}"/>
                </a:ext>
              </a:extLst>
            </p:cNvPr>
            <p:cNvSpPr txBox="1">
              <a:spLocks noChangeArrowheads="1"/>
            </p:cNvSpPr>
            <p:nvPr/>
          </p:nvSpPr>
          <p:spPr bwMode="auto">
            <a:xfrm>
              <a:off x="5374" y="2279"/>
              <a:ext cx="786" cy="31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vi-VN" altLang="en-US" sz="1400" b="0" i="0" u="none" strike="noStrike" cap="none" normalizeH="0" baseline="0">
                  <a:ln>
                    <a:noFill/>
                  </a:ln>
                  <a:solidFill>
                    <a:schemeClr val="tx1"/>
                  </a:solidFill>
                  <a:effectLst/>
                  <a:latin typeface="Arial" panose="020B0604020202020204" pitchFamily="34" charset="0"/>
                  <a:ea typeface="Arial" panose="020B0604020202020204" pitchFamily="34" charset="0"/>
                </a:rPr>
                <a:t>không</a:t>
              </a:r>
              <a:endParaRPr kumimoji="0" lang="vi-VN" altLang="en-US" sz="1800" b="0" i="0" u="none" strike="noStrike" cap="none" normalizeH="0" baseline="0">
                <a:ln>
                  <a:noFill/>
                </a:ln>
                <a:solidFill>
                  <a:schemeClr val="tx1"/>
                </a:solidFill>
                <a:effectLst/>
                <a:latin typeface="Arial" panose="020B0604020202020204" pitchFamily="34" charset="0"/>
              </a:endParaRPr>
            </a:p>
          </p:txBody>
        </p:sp>
        <p:sp>
          <p:nvSpPr>
            <p:cNvPr id="76" name="Text Box 4">
              <a:extLst>
                <a:ext uri="{FF2B5EF4-FFF2-40B4-BE49-F238E27FC236}">
                  <a16:creationId xmlns:a16="http://schemas.microsoft.com/office/drawing/2014/main" xmlns="" id="{DEF9D4DB-2E13-4C98-B713-4898DF8D9068}"/>
                </a:ext>
              </a:extLst>
            </p:cNvPr>
            <p:cNvSpPr txBox="1">
              <a:spLocks noChangeArrowheads="1"/>
            </p:cNvSpPr>
            <p:nvPr/>
          </p:nvSpPr>
          <p:spPr bwMode="auto">
            <a:xfrm>
              <a:off x="3182" y="3475"/>
              <a:ext cx="319" cy="31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vi-VN" altLang="en-US" sz="1400" b="0" i="0" u="none" strike="noStrike" cap="none" normalizeH="0" baseline="0" dirty="0">
                  <a:ln>
                    <a:noFill/>
                  </a:ln>
                  <a:solidFill>
                    <a:schemeClr val="tx1"/>
                  </a:solidFill>
                  <a:effectLst/>
                  <a:latin typeface="Arial" panose="020B0604020202020204" pitchFamily="34" charset="0"/>
                  <a:ea typeface="Arial" panose="020B0604020202020204" pitchFamily="34" charset="0"/>
                </a:rPr>
                <a:t>có</a:t>
              </a:r>
              <a:endParaRPr kumimoji="0" lang="vi-VN" altLang="en-US" sz="1800" b="0" i="0" u="none" strike="noStrike" cap="none" normalizeH="0" baseline="0" dirty="0">
                <a:ln>
                  <a:noFill/>
                </a:ln>
                <a:solidFill>
                  <a:schemeClr val="tx1"/>
                </a:solidFill>
                <a:effectLst/>
                <a:latin typeface="Arial" panose="020B0604020202020204" pitchFamily="34" charset="0"/>
              </a:endParaRPr>
            </a:p>
          </p:txBody>
        </p:sp>
        <p:sp>
          <p:nvSpPr>
            <p:cNvPr id="77" name="Text Box 3">
              <a:extLst>
                <a:ext uri="{FF2B5EF4-FFF2-40B4-BE49-F238E27FC236}">
                  <a16:creationId xmlns:a16="http://schemas.microsoft.com/office/drawing/2014/main" xmlns="" id="{A83A7828-92C9-4F86-B383-4D72AA949565}"/>
                </a:ext>
              </a:extLst>
            </p:cNvPr>
            <p:cNvSpPr txBox="1">
              <a:spLocks noChangeArrowheads="1"/>
            </p:cNvSpPr>
            <p:nvPr/>
          </p:nvSpPr>
          <p:spPr bwMode="auto">
            <a:xfrm>
              <a:off x="6829" y="2349"/>
              <a:ext cx="4350" cy="554"/>
            </a:xfrm>
            <a:prstGeom prst="rect">
              <a:avLst/>
            </a:prstGeom>
            <a:solidFill>
              <a:srgbClr val="4F81BD"/>
            </a:solidFill>
            <a:ln w="38100">
              <a:solidFill>
                <a:srgbClr val="F2F2F2"/>
              </a:solidFill>
              <a:miter lim="800000"/>
              <a:headEnd/>
              <a:tailEnd/>
            </a:ln>
            <a:effectLst>
              <a:outerShdw dist="28398" dir="3806097" algn="ctr" rotWithShape="0">
                <a:srgbClr val="243F60">
                  <a:alpha val="50000"/>
                </a:srgbClr>
              </a:outerShdw>
            </a:effectLst>
          </p:spPr>
          <p:txBody>
            <a:bodyPr vert="horz" wrap="square" lIns="0" tIns="0" rIns="0" bIns="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vi-VN" altLang="en-US" sz="1400" b="0" i="0" u="none" strike="noStrike" cap="none" normalizeH="0" baseline="0" dirty="0">
                  <a:ln>
                    <a:noFill/>
                  </a:ln>
                  <a:solidFill>
                    <a:schemeClr val="tx1"/>
                  </a:solidFill>
                  <a:effectLst/>
                  <a:latin typeface="Arial" panose="020B0604020202020204" pitchFamily="34" charset="0"/>
                  <a:ea typeface="Arial" panose="020B0604020202020204" pitchFamily="34" charset="0"/>
                </a:rPr>
                <a:t>Xử lý vấn đề</a:t>
              </a:r>
              <a:endParaRPr kumimoji="0" lang="vi-VN" altLang="en-US" sz="1800" b="0" i="0" u="none" strike="noStrike" cap="none" normalizeH="0" baseline="0" dirty="0">
                <a:ln>
                  <a:noFill/>
                </a:ln>
                <a:solidFill>
                  <a:schemeClr val="tx1"/>
                </a:solidFill>
                <a:effectLst/>
                <a:latin typeface="Arial" panose="020B0604020202020204" pitchFamily="34" charset="0"/>
              </a:endParaRPr>
            </a:p>
          </p:txBody>
        </p:sp>
        <p:sp>
          <p:nvSpPr>
            <p:cNvPr id="78" name="Text Box 2">
              <a:extLst>
                <a:ext uri="{FF2B5EF4-FFF2-40B4-BE49-F238E27FC236}">
                  <a16:creationId xmlns:a16="http://schemas.microsoft.com/office/drawing/2014/main" xmlns="" id="{E2D9608D-D41D-4791-B74E-979DCA979446}"/>
                </a:ext>
              </a:extLst>
            </p:cNvPr>
            <p:cNvSpPr txBox="1">
              <a:spLocks noChangeArrowheads="1"/>
            </p:cNvSpPr>
            <p:nvPr/>
          </p:nvSpPr>
          <p:spPr bwMode="auto">
            <a:xfrm>
              <a:off x="571" y="57"/>
              <a:ext cx="5069" cy="1406"/>
            </a:xfrm>
            <a:prstGeom prst="rect">
              <a:avLst/>
            </a:prstGeom>
            <a:solidFill>
              <a:srgbClr val="4F81BD"/>
            </a:solidFill>
            <a:ln w="38100">
              <a:solidFill>
                <a:srgbClr val="F2F2F2"/>
              </a:solidFill>
              <a:miter lim="800000"/>
              <a:headEnd/>
              <a:tailEnd/>
            </a:ln>
            <a:effectLst>
              <a:outerShdw dist="28398" dir="3806097" algn="ctr" rotWithShape="0">
                <a:srgbClr val="243F60">
                  <a:alpha val="50000"/>
                </a:srgbClr>
              </a:outerShdw>
            </a:effectLst>
          </p:spPr>
          <p:txBody>
            <a:bodyPr vert="horz" wrap="square" lIns="0" tIns="0" rIns="0" bIns="0" numCol="1" anchor="t" anchorCtr="0" compatLnSpc="1">
              <a:prstTxWarp prst="textNoShape">
                <a:avLst/>
              </a:prstTxWarp>
            </a:bodyPr>
            <a:lstStyle>
              <a:lvl1pPr eaLnBrk="0" fontAlgn="base" hangingPunct="0">
                <a:spcBef>
                  <a:spcPct val="0"/>
                </a:spcBef>
                <a:spcAft>
                  <a:spcPct val="0"/>
                </a:spcAft>
                <a:tabLst>
                  <a:tab pos="298450" algn="l"/>
                </a:tabLst>
                <a:defRPr>
                  <a:solidFill>
                    <a:schemeClr val="tx1"/>
                  </a:solidFill>
                  <a:latin typeface="Arial" panose="020B0604020202020204" pitchFamily="34" charset="0"/>
                </a:defRPr>
              </a:lvl1pPr>
              <a:lvl2pPr eaLnBrk="0" fontAlgn="base" hangingPunct="0">
                <a:spcBef>
                  <a:spcPct val="0"/>
                </a:spcBef>
                <a:spcAft>
                  <a:spcPct val="0"/>
                </a:spcAft>
                <a:tabLst>
                  <a:tab pos="298450" algn="l"/>
                </a:tabLst>
                <a:defRPr>
                  <a:solidFill>
                    <a:schemeClr val="tx1"/>
                  </a:solidFill>
                  <a:latin typeface="Arial" panose="020B0604020202020204" pitchFamily="34" charset="0"/>
                </a:defRPr>
              </a:lvl2pPr>
              <a:lvl3pPr eaLnBrk="0" fontAlgn="base" hangingPunct="0">
                <a:spcBef>
                  <a:spcPct val="0"/>
                </a:spcBef>
                <a:spcAft>
                  <a:spcPct val="0"/>
                </a:spcAft>
                <a:tabLst>
                  <a:tab pos="298450" algn="l"/>
                </a:tabLst>
                <a:defRPr>
                  <a:solidFill>
                    <a:schemeClr val="tx1"/>
                  </a:solidFill>
                  <a:latin typeface="Arial" panose="020B0604020202020204" pitchFamily="34" charset="0"/>
                </a:defRPr>
              </a:lvl3pPr>
              <a:lvl4pPr eaLnBrk="0" fontAlgn="base" hangingPunct="0">
                <a:spcBef>
                  <a:spcPct val="0"/>
                </a:spcBef>
                <a:spcAft>
                  <a:spcPct val="0"/>
                </a:spcAft>
                <a:tabLst>
                  <a:tab pos="298450" algn="l"/>
                </a:tabLst>
                <a:defRPr>
                  <a:solidFill>
                    <a:schemeClr val="tx1"/>
                  </a:solidFill>
                  <a:latin typeface="Arial" panose="020B0604020202020204" pitchFamily="34" charset="0"/>
                </a:defRPr>
              </a:lvl4pPr>
              <a:lvl5pPr eaLnBrk="0" fontAlgn="base" hangingPunct="0">
                <a:spcBef>
                  <a:spcPct val="0"/>
                </a:spcBef>
                <a:spcAft>
                  <a:spcPct val="0"/>
                </a:spcAft>
                <a:tabLst>
                  <a:tab pos="298450" algn="l"/>
                </a:tabLst>
                <a:defRPr>
                  <a:solidFill>
                    <a:schemeClr val="tx1"/>
                  </a:solidFill>
                  <a:latin typeface="Arial" panose="020B0604020202020204" pitchFamily="34" charset="0"/>
                </a:defRPr>
              </a:lvl5pPr>
              <a:lvl6pPr eaLnBrk="0" fontAlgn="base" hangingPunct="0">
                <a:spcBef>
                  <a:spcPct val="0"/>
                </a:spcBef>
                <a:spcAft>
                  <a:spcPct val="0"/>
                </a:spcAft>
                <a:tabLst>
                  <a:tab pos="298450" algn="l"/>
                </a:tabLst>
                <a:defRPr>
                  <a:solidFill>
                    <a:schemeClr val="tx1"/>
                  </a:solidFill>
                  <a:latin typeface="Arial" panose="020B0604020202020204" pitchFamily="34" charset="0"/>
                </a:defRPr>
              </a:lvl6pPr>
              <a:lvl7pPr eaLnBrk="0" fontAlgn="base" hangingPunct="0">
                <a:spcBef>
                  <a:spcPct val="0"/>
                </a:spcBef>
                <a:spcAft>
                  <a:spcPct val="0"/>
                </a:spcAft>
                <a:tabLst>
                  <a:tab pos="298450" algn="l"/>
                </a:tabLst>
                <a:defRPr>
                  <a:solidFill>
                    <a:schemeClr val="tx1"/>
                  </a:solidFill>
                  <a:latin typeface="Arial" panose="020B0604020202020204" pitchFamily="34" charset="0"/>
                </a:defRPr>
              </a:lvl7pPr>
              <a:lvl8pPr eaLnBrk="0" fontAlgn="base" hangingPunct="0">
                <a:spcBef>
                  <a:spcPct val="0"/>
                </a:spcBef>
                <a:spcAft>
                  <a:spcPct val="0"/>
                </a:spcAft>
                <a:tabLst>
                  <a:tab pos="298450" algn="l"/>
                </a:tabLst>
                <a:defRPr>
                  <a:solidFill>
                    <a:schemeClr val="tx1"/>
                  </a:solidFill>
                  <a:latin typeface="Arial" panose="020B0604020202020204" pitchFamily="34" charset="0"/>
                </a:defRPr>
              </a:lvl8pPr>
              <a:lvl9pPr eaLnBrk="0" fontAlgn="base" hangingPunct="0">
                <a:spcBef>
                  <a:spcPct val="0"/>
                </a:spcBef>
                <a:spcAft>
                  <a:spcPct val="0"/>
                </a:spcAft>
                <a:tabLst>
                  <a:tab pos="298450" algn="l"/>
                </a:tabLs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Char char="•"/>
                <a:tabLst>
                  <a:tab pos="298450" algn="l"/>
                </a:tabLst>
              </a:pPr>
              <a:r>
                <a:rPr kumimoji="0" lang="vi-VN" altLang="en-US" sz="1400" b="0" i="0" u="none" strike="noStrike" cap="none" normalizeH="0" baseline="0">
                  <a:ln>
                    <a:noFill/>
                  </a:ln>
                  <a:solidFill>
                    <a:schemeClr val="tx1"/>
                  </a:solidFill>
                  <a:effectLst/>
                  <a:latin typeface="Arial" panose="020B0604020202020204" pitchFamily="34" charset="0"/>
                  <a:ea typeface="Arial" panose="020B0604020202020204" pitchFamily="34" charset="0"/>
                </a:rPr>
                <a:t>Van chặn đã mở chưa?</a:t>
              </a:r>
              <a:endParaRPr kumimoji="0" lang="vi-VN" altLang="en-US" sz="900" b="0" i="0" u="none" strike="noStrike" cap="none" normalizeH="0" baseline="0">
                <a:ln>
                  <a:noFill/>
                </a:ln>
                <a:solidFill>
                  <a:schemeClr val="tx1"/>
                </a:solidFill>
                <a:effectLst/>
                <a:latin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Char char="•"/>
                <a:tabLst>
                  <a:tab pos="298450" algn="l"/>
                </a:tabLst>
              </a:pPr>
              <a:r>
                <a:rPr kumimoji="0" lang="vi-VN" altLang="en-US" sz="1400" b="0" i="0" u="none" strike="noStrike" cap="none" normalizeH="0" baseline="0">
                  <a:ln>
                    <a:noFill/>
                  </a:ln>
                  <a:solidFill>
                    <a:schemeClr val="tx1"/>
                  </a:solidFill>
                  <a:effectLst/>
                  <a:latin typeface="Arial" panose="020B0604020202020204" pitchFamily="34" charset="0"/>
                  <a:ea typeface="Arial" panose="020B0604020202020204" pitchFamily="34" charset="0"/>
                </a:rPr>
                <a:t>Rắc cắm CTCA đúng vị trí không?</a:t>
              </a:r>
              <a:endParaRPr kumimoji="0" lang="vi-VN" altLang="en-US" sz="900" b="0" i="0" u="none" strike="noStrike" cap="none" normalizeH="0" baseline="0">
                <a:ln>
                  <a:noFill/>
                </a:ln>
                <a:solidFill>
                  <a:schemeClr val="tx1"/>
                </a:solidFill>
                <a:effectLst/>
                <a:latin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Char char="•"/>
                <a:tabLst>
                  <a:tab pos="298450" algn="l"/>
                </a:tabLst>
              </a:pPr>
              <a:r>
                <a:rPr kumimoji="0" lang="vi-VN" altLang="en-US" sz="1400" b="0" i="0" u="none" strike="noStrike" cap="none" normalizeH="0" baseline="0">
                  <a:ln>
                    <a:noFill/>
                  </a:ln>
                  <a:solidFill>
                    <a:schemeClr val="tx1"/>
                  </a:solidFill>
                  <a:effectLst/>
                  <a:latin typeface="Arial" panose="020B0604020202020204" pitchFamily="34" charset="0"/>
                  <a:ea typeface="Arial" panose="020B0604020202020204" pitchFamily="34" charset="0"/>
                </a:rPr>
                <a:t>Có thông mạch khi đo CTCA ?</a:t>
              </a:r>
              <a:endParaRPr kumimoji="0" lang="vi-VN" altLang="en-US" sz="1800" b="0" i="0" u="none" strike="noStrike" cap="none" normalizeH="0" baseline="0">
                <a:ln>
                  <a:noFill/>
                </a:ln>
                <a:solidFill>
                  <a:schemeClr val="tx1"/>
                </a:solidFill>
                <a:effectLst/>
                <a:latin typeface="Arial" panose="020B0604020202020204" pitchFamily="34" charset="0"/>
              </a:endParaRPr>
            </a:p>
          </p:txBody>
        </p:sp>
      </p:grpSp>
      <p:pic>
        <p:nvPicPr>
          <p:cNvPr id="79" name="Picture 78">
            <a:extLst>
              <a:ext uri="{FF2B5EF4-FFF2-40B4-BE49-F238E27FC236}">
                <a16:creationId xmlns:a16="http://schemas.microsoft.com/office/drawing/2014/main" xmlns="" id="{0FEC2931-892E-4217-949F-C149EA5D165E}"/>
              </a:ext>
            </a:extLst>
          </p:cNvPr>
          <p:cNvPicPr>
            <a:picLocks noChangeAspect="1"/>
          </p:cNvPicPr>
          <p:nvPr/>
        </p:nvPicPr>
        <p:blipFill>
          <a:blip r:embed="rId7"/>
          <a:stretch>
            <a:fillRect/>
          </a:stretch>
        </p:blipFill>
        <p:spPr>
          <a:xfrm>
            <a:off x="2727301" y="2537524"/>
            <a:ext cx="7015149" cy="3806238"/>
          </a:xfrm>
          <a:prstGeom prst="rect">
            <a:avLst/>
          </a:prstGeom>
        </p:spPr>
      </p:pic>
      <p:pic>
        <p:nvPicPr>
          <p:cNvPr id="80" name="Picture 72">
            <a:extLst>
              <a:ext uri="{FF2B5EF4-FFF2-40B4-BE49-F238E27FC236}">
                <a16:creationId xmlns:a16="http://schemas.microsoft.com/office/drawing/2014/main" xmlns="" id="{48B6641F-04F1-41F8-B8DB-B169FB6411C7}"/>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057904" y="6415159"/>
            <a:ext cx="103509" cy="23622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64699854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15">
            <a:extLst>
              <a:ext uri="{FF2B5EF4-FFF2-40B4-BE49-F238E27FC236}">
                <a16:creationId xmlns:a16="http://schemas.microsoft.com/office/drawing/2014/main" xmlns="" id="{80719AB3-1980-4C0D-9D8C-0577AB5A46E9}"/>
              </a:ext>
            </a:extLst>
          </p:cNvPr>
          <p:cNvSpPr>
            <a:spLocks noChangeArrowheads="1"/>
          </p:cNvSpPr>
          <p:nvPr/>
        </p:nvSpPr>
        <p:spPr bwMode="auto">
          <a:xfrm>
            <a:off x="0" y="0"/>
            <a:ext cx="12192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a:p>
        </p:txBody>
      </p:sp>
      <p:sp>
        <p:nvSpPr>
          <p:cNvPr id="43" name="Rectangle 76">
            <a:extLst>
              <a:ext uri="{FF2B5EF4-FFF2-40B4-BE49-F238E27FC236}">
                <a16:creationId xmlns:a16="http://schemas.microsoft.com/office/drawing/2014/main" xmlns="" id="{625D477C-88DD-4E30-A403-6276674BF1DE}"/>
              </a:ext>
            </a:extLst>
          </p:cNvPr>
          <p:cNvSpPr>
            <a:spLocks noChangeArrowheads="1"/>
          </p:cNvSpPr>
          <p:nvPr/>
        </p:nvSpPr>
        <p:spPr bwMode="auto">
          <a:xfrm>
            <a:off x="0" y="0"/>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a:p>
        </p:txBody>
      </p:sp>
      <p:grpSp>
        <p:nvGrpSpPr>
          <p:cNvPr id="44" name="Group 61">
            <a:extLst>
              <a:ext uri="{FF2B5EF4-FFF2-40B4-BE49-F238E27FC236}">
                <a16:creationId xmlns:a16="http://schemas.microsoft.com/office/drawing/2014/main" xmlns="" id="{DE2B961B-9C4F-4BFF-9E0D-3424EAE55441}"/>
              </a:ext>
            </a:extLst>
          </p:cNvPr>
          <p:cNvGrpSpPr>
            <a:grpSpLocks/>
          </p:cNvGrpSpPr>
          <p:nvPr/>
        </p:nvGrpSpPr>
        <p:grpSpPr bwMode="auto">
          <a:xfrm>
            <a:off x="1697777" y="699911"/>
            <a:ext cx="7770813" cy="3306445"/>
            <a:chOff x="7" y="0"/>
            <a:chExt cx="12237" cy="5207"/>
          </a:xfrm>
        </p:grpSpPr>
        <p:sp>
          <p:nvSpPr>
            <p:cNvPr id="45" name="Freeform 75">
              <a:extLst>
                <a:ext uri="{FF2B5EF4-FFF2-40B4-BE49-F238E27FC236}">
                  <a16:creationId xmlns:a16="http://schemas.microsoft.com/office/drawing/2014/main" xmlns="" id="{D547C62C-583F-4C79-80FB-8A43386EB8FF}"/>
                </a:ext>
              </a:extLst>
            </p:cNvPr>
            <p:cNvSpPr>
              <a:spLocks/>
            </p:cNvSpPr>
            <p:nvPr/>
          </p:nvSpPr>
          <p:spPr bwMode="auto">
            <a:xfrm>
              <a:off x="395" y="327"/>
              <a:ext cx="4986" cy="2280"/>
            </a:xfrm>
            <a:custGeom>
              <a:avLst/>
              <a:gdLst>
                <a:gd name="T0" fmla="+- 0 2888 395"/>
                <a:gd name="T1" fmla="*/ T0 w 4986"/>
                <a:gd name="T2" fmla="+- 0 327 327"/>
                <a:gd name="T3" fmla="*/ 327 h 2280"/>
                <a:gd name="T4" fmla="+- 0 395 395"/>
                <a:gd name="T5" fmla="*/ T4 w 4986"/>
                <a:gd name="T6" fmla="+- 0 1467 327"/>
                <a:gd name="T7" fmla="*/ 1467 h 2280"/>
                <a:gd name="T8" fmla="+- 0 2888 395"/>
                <a:gd name="T9" fmla="*/ T8 w 4986"/>
                <a:gd name="T10" fmla="+- 0 2607 327"/>
                <a:gd name="T11" fmla="*/ 2607 h 2280"/>
                <a:gd name="T12" fmla="+- 0 5381 395"/>
                <a:gd name="T13" fmla="*/ T12 w 4986"/>
                <a:gd name="T14" fmla="+- 0 1467 327"/>
                <a:gd name="T15" fmla="*/ 1467 h 2280"/>
                <a:gd name="T16" fmla="+- 0 2888 395"/>
                <a:gd name="T17" fmla="*/ T16 w 4986"/>
                <a:gd name="T18" fmla="+- 0 327 327"/>
                <a:gd name="T19" fmla="*/ 327 h 2280"/>
              </a:gdLst>
              <a:ahLst/>
              <a:cxnLst>
                <a:cxn ang="0">
                  <a:pos x="T1" y="T3"/>
                </a:cxn>
                <a:cxn ang="0">
                  <a:pos x="T5" y="T7"/>
                </a:cxn>
                <a:cxn ang="0">
                  <a:pos x="T9" y="T11"/>
                </a:cxn>
                <a:cxn ang="0">
                  <a:pos x="T13" y="T15"/>
                </a:cxn>
                <a:cxn ang="0">
                  <a:pos x="T17" y="T19"/>
                </a:cxn>
              </a:cxnLst>
              <a:rect l="0" t="0" r="r" b="b"/>
              <a:pathLst>
                <a:path w="4986" h="2280">
                  <a:moveTo>
                    <a:pt x="2493" y="0"/>
                  </a:moveTo>
                  <a:lnTo>
                    <a:pt x="0" y="1140"/>
                  </a:lnTo>
                  <a:lnTo>
                    <a:pt x="2493" y="2280"/>
                  </a:lnTo>
                  <a:lnTo>
                    <a:pt x="4986" y="1140"/>
                  </a:lnTo>
                  <a:lnTo>
                    <a:pt x="2493" y="0"/>
                  </a:lnTo>
                  <a:close/>
                </a:path>
              </a:pathLst>
            </a:custGeom>
            <a:solidFill>
              <a:srgbClr val="4F81BD"/>
            </a:solidFill>
            <a:ln w="38100">
              <a:solidFill>
                <a:srgbClr val="F2F2F2"/>
              </a:solidFill>
              <a:round/>
              <a:headEnd/>
              <a:tailEnd/>
            </a:ln>
            <a:effectLst>
              <a:outerShdw dist="28398" dir="3806097" algn="ctr" rotWithShape="0">
                <a:srgbClr val="243F60">
                  <a:alpha val="50000"/>
                </a:srgbClr>
              </a:outerShdw>
            </a:effectLst>
          </p:spPr>
          <p:txBody>
            <a:bodyPr vert="horz" wrap="square" lIns="91440" tIns="45720" rIns="91440" bIns="45720" numCol="1" anchor="t" anchorCtr="0" compatLnSpc="1">
              <a:prstTxWarp prst="textNoShape">
                <a:avLst/>
              </a:prstTxWarp>
            </a:bodyPr>
            <a:lstStyle/>
            <a:p>
              <a:endParaRPr lang="en-US"/>
            </a:p>
          </p:txBody>
        </p:sp>
        <p:sp>
          <p:nvSpPr>
            <p:cNvPr id="46" name="Freeform 74">
              <a:extLst>
                <a:ext uri="{FF2B5EF4-FFF2-40B4-BE49-F238E27FC236}">
                  <a16:creationId xmlns:a16="http://schemas.microsoft.com/office/drawing/2014/main" xmlns="" id="{07E4CC12-759B-4CF5-B203-D3B6572FCFD7}"/>
                </a:ext>
              </a:extLst>
            </p:cNvPr>
            <p:cNvSpPr>
              <a:spLocks/>
            </p:cNvSpPr>
            <p:nvPr/>
          </p:nvSpPr>
          <p:spPr bwMode="auto">
            <a:xfrm>
              <a:off x="395" y="327"/>
              <a:ext cx="4986" cy="2280"/>
            </a:xfrm>
            <a:custGeom>
              <a:avLst/>
              <a:gdLst>
                <a:gd name="T0" fmla="+- 0 395 395"/>
                <a:gd name="T1" fmla="*/ T0 w 4986"/>
                <a:gd name="T2" fmla="+- 0 1467 327"/>
                <a:gd name="T3" fmla="*/ 1467 h 2280"/>
                <a:gd name="T4" fmla="+- 0 2888 395"/>
                <a:gd name="T5" fmla="*/ T4 w 4986"/>
                <a:gd name="T6" fmla="+- 0 327 327"/>
                <a:gd name="T7" fmla="*/ 327 h 2280"/>
                <a:gd name="T8" fmla="+- 0 5381 395"/>
                <a:gd name="T9" fmla="*/ T8 w 4986"/>
                <a:gd name="T10" fmla="+- 0 1467 327"/>
                <a:gd name="T11" fmla="*/ 1467 h 2280"/>
                <a:gd name="T12" fmla="+- 0 2888 395"/>
                <a:gd name="T13" fmla="*/ T12 w 4986"/>
                <a:gd name="T14" fmla="+- 0 2607 327"/>
                <a:gd name="T15" fmla="*/ 2607 h 2280"/>
                <a:gd name="T16" fmla="+- 0 395 395"/>
                <a:gd name="T17" fmla="*/ T16 w 4986"/>
                <a:gd name="T18" fmla="+- 0 1467 327"/>
                <a:gd name="T19" fmla="*/ 1467 h 2280"/>
              </a:gdLst>
              <a:ahLst/>
              <a:cxnLst>
                <a:cxn ang="0">
                  <a:pos x="T1" y="T3"/>
                </a:cxn>
                <a:cxn ang="0">
                  <a:pos x="T5" y="T7"/>
                </a:cxn>
                <a:cxn ang="0">
                  <a:pos x="T9" y="T11"/>
                </a:cxn>
                <a:cxn ang="0">
                  <a:pos x="T13" y="T15"/>
                </a:cxn>
                <a:cxn ang="0">
                  <a:pos x="T17" y="T19"/>
                </a:cxn>
              </a:cxnLst>
              <a:rect l="0" t="0" r="r" b="b"/>
              <a:pathLst>
                <a:path w="4986" h="2280">
                  <a:moveTo>
                    <a:pt x="0" y="1140"/>
                  </a:moveTo>
                  <a:lnTo>
                    <a:pt x="2493" y="0"/>
                  </a:lnTo>
                  <a:lnTo>
                    <a:pt x="4986" y="1140"/>
                  </a:lnTo>
                  <a:lnTo>
                    <a:pt x="2493" y="2280"/>
                  </a:lnTo>
                  <a:lnTo>
                    <a:pt x="0" y="1140"/>
                  </a:lnTo>
                  <a:close/>
                </a:path>
              </a:pathLst>
            </a:custGeom>
            <a:noFill/>
            <a:ln w="9525">
              <a:solidFill>
                <a:srgbClr val="000000"/>
              </a:solidFill>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pic>
          <p:nvPicPr>
            <p:cNvPr id="5193" name="Picture 73">
              <a:extLst>
                <a:ext uri="{FF2B5EF4-FFF2-40B4-BE49-F238E27FC236}">
                  <a16:creationId xmlns:a16="http://schemas.microsoft.com/office/drawing/2014/main" xmlns="" id="{B5729655-CB04-43D9-976B-E1415FC7834E}"/>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754" y="16"/>
              <a:ext cx="252" cy="502"/>
            </a:xfrm>
            <a:prstGeom prst="rect">
              <a:avLst/>
            </a:prstGeom>
            <a:noFill/>
            <a:extLst>
              <a:ext uri="{909E8E84-426E-40DD-AFC4-6F175D3DCCD1}">
                <a14:hiddenFill xmlns:a14="http://schemas.microsoft.com/office/drawing/2010/main">
                  <a:solidFill>
                    <a:srgbClr val="FFFFFF"/>
                  </a:solidFill>
                </a14:hiddenFill>
              </a:ext>
            </a:extLst>
          </p:spPr>
        </p:pic>
        <p:pic>
          <p:nvPicPr>
            <p:cNvPr id="5192" name="Picture 72">
              <a:extLst>
                <a:ext uri="{FF2B5EF4-FFF2-40B4-BE49-F238E27FC236}">
                  <a16:creationId xmlns:a16="http://schemas.microsoft.com/office/drawing/2014/main" xmlns="" id="{8CEE0F69-F637-4260-B47C-FF2625426C56}"/>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779" y="0"/>
              <a:ext cx="163" cy="372"/>
            </a:xfrm>
            <a:prstGeom prst="rect">
              <a:avLst/>
            </a:prstGeom>
            <a:noFill/>
            <a:extLst>
              <a:ext uri="{909E8E84-426E-40DD-AFC4-6F175D3DCCD1}">
                <a14:hiddenFill xmlns:a14="http://schemas.microsoft.com/office/drawing/2010/main">
                  <a:solidFill>
                    <a:srgbClr val="FFFFFF"/>
                  </a:solidFill>
                </a14:hiddenFill>
              </a:ext>
            </a:extLst>
          </p:spPr>
        </p:pic>
        <p:pic>
          <p:nvPicPr>
            <p:cNvPr id="5191" name="Picture 71">
              <a:extLst>
                <a:ext uri="{FF2B5EF4-FFF2-40B4-BE49-F238E27FC236}">
                  <a16:creationId xmlns:a16="http://schemas.microsoft.com/office/drawing/2014/main" xmlns="" id="{1D79A6EA-B507-4B34-BBB6-69B6F80CBDCA}"/>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366" y="1351"/>
              <a:ext cx="2451" cy="252"/>
            </a:xfrm>
            <a:prstGeom prst="rect">
              <a:avLst/>
            </a:prstGeom>
            <a:noFill/>
            <a:extLst>
              <a:ext uri="{909E8E84-426E-40DD-AFC4-6F175D3DCCD1}">
                <a14:hiddenFill xmlns:a14="http://schemas.microsoft.com/office/drawing/2010/main">
                  <a:solidFill>
                    <a:srgbClr val="FFFFFF"/>
                  </a:solidFill>
                </a14:hiddenFill>
              </a:ext>
            </a:extLst>
          </p:spPr>
        </p:pic>
        <p:sp>
          <p:nvSpPr>
            <p:cNvPr id="47" name="AutoShape 70">
              <a:extLst>
                <a:ext uri="{FF2B5EF4-FFF2-40B4-BE49-F238E27FC236}">
                  <a16:creationId xmlns:a16="http://schemas.microsoft.com/office/drawing/2014/main" xmlns="" id="{99714115-D1BF-422A-BE90-919BBD79D0C4}"/>
                </a:ext>
              </a:extLst>
            </p:cNvPr>
            <p:cNvSpPr>
              <a:spLocks/>
            </p:cNvSpPr>
            <p:nvPr/>
          </p:nvSpPr>
          <p:spPr bwMode="auto">
            <a:xfrm>
              <a:off x="5347" y="1375"/>
              <a:ext cx="2324" cy="163"/>
            </a:xfrm>
            <a:custGeom>
              <a:avLst/>
              <a:gdLst>
                <a:gd name="T0" fmla="+- 0 7632 5348"/>
                <a:gd name="T1" fmla="*/ T0 w 2324"/>
                <a:gd name="T2" fmla="+- 0 1457 1375"/>
                <a:gd name="T3" fmla="*/ 1457 h 163"/>
                <a:gd name="T4" fmla="+- 0 7522 5348"/>
                <a:gd name="T5" fmla="*/ T4 w 2324"/>
                <a:gd name="T6" fmla="+- 0 1521 1375"/>
                <a:gd name="T7" fmla="*/ 1521 h 163"/>
                <a:gd name="T8" fmla="+- 0 7520 5348"/>
                <a:gd name="T9" fmla="*/ T8 w 2324"/>
                <a:gd name="T10" fmla="+- 0 1527 1375"/>
                <a:gd name="T11" fmla="*/ 1527 h 163"/>
                <a:gd name="T12" fmla="+- 0 7526 5348"/>
                <a:gd name="T13" fmla="*/ T12 w 2324"/>
                <a:gd name="T14" fmla="+- 0 1536 1375"/>
                <a:gd name="T15" fmla="*/ 1536 h 163"/>
                <a:gd name="T16" fmla="+- 0 7532 5348"/>
                <a:gd name="T17" fmla="*/ T16 w 2324"/>
                <a:gd name="T18" fmla="+- 0 1538 1375"/>
                <a:gd name="T19" fmla="*/ 1538 h 163"/>
                <a:gd name="T20" fmla="+- 0 7654 5348"/>
                <a:gd name="T21" fmla="*/ T20 w 2324"/>
                <a:gd name="T22" fmla="+- 0 1466 1375"/>
                <a:gd name="T23" fmla="*/ 1466 h 163"/>
                <a:gd name="T24" fmla="+- 0 7652 5348"/>
                <a:gd name="T25" fmla="*/ T24 w 2324"/>
                <a:gd name="T26" fmla="+- 0 1466 1375"/>
                <a:gd name="T27" fmla="*/ 1466 h 163"/>
                <a:gd name="T28" fmla="+- 0 7652 5348"/>
                <a:gd name="T29" fmla="*/ T28 w 2324"/>
                <a:gd name="T30" fmla="+- 0 1465 1375"/>
                <a:gd name="T31" fmla="*/ 1465 h 163"/>
                <a:gd name="T32" fmla="+- 0 7647 5348"/>
                <a:gd name="T33" fmla="*/ T32 w 2324"/>
                <a:gd name="T34" fmla="+- 0 1465 1375"/>
                <a:gd name="T35" fmla="*/ 1465 h 163"/>
                <a:gd name="T36" fmla="+- 0 7632 5348"/>
                <a:gd name="T37" fmla="*/ T36 w 2324"/>
                <a:gd name="T38" fmla="+- 0 1457 1375"/>
                <a:gd name="T39" fmla="*/ 1457 h 163"/>
                <a:gd name="T40" fmla="+- 0 7614 5348"/>
                <a:gd name="T41" fmla="*/ T40 w 2324"/>
                <a:gd name="T42" fmla="+- 0 1446 1375"/>
                <a:gd name="T43" fmla="*/ 1446 h 163"/>
                <a:gd name="T44" fmla="+- 0 5348 5348"/>
                <a:gd name="T45" fmla="*/ T44 w 2324"/>
                <a:gd name="T46" fmla="+- 0 1446 1375"/>
                <a:gd name="T47" fmla="*/ 1446 h 163"/>
                <a:gd name="T48" fmla="+- 0 5348 5348"/>
                <a:gd name="T49" fmla="*/ T48 w 2324"/>
                <a:gd name="T50" fmla="+- 0 1466 1375"/>
                <a:gd name="T51" fmla="*/ 1466 h 163"/>
                <a:gd name="T52" fmla="+- 0 7615 5348"/>
                <a:gd name="T53" fmla="*/ T52 w 2324"/>
                <a:gd name="T54" fmla="+- 0 1466 1375"/>
                <a:gd name="T55" fmla="*/ 1466 h 163"/>
                <a:gd name="T56" fmla="+- 0 7632 5348"/>
                <a:gd name="T57" fmla="*/ T56 w 2324"/>
                <a:gd name="T58" fmla="+- 0 1457 1375"/>
                <a:gd name="T59" fmla="*/ 1457 h 163"/>
                <a:gd name="T60" fmla="+- 0 7614 5348"/>
                <a:gd name="T61" fmla="*/ T60 w 2324"/>
                <a:gd name="T62" fmla="+- 0 1446 1375"/>
                <a:gd name="T63" fmla="*/ 1446 h 163"/>
                <a:gd name="T64" fmla="+- 0 7654 5348"/>
                <a:gd name="T65" fmla="*/ T64 w 2324"/>
                <a:gd name="T66" fmla="+- 0 1446 1375"/>
                <a:gd name="T67" fmla="*/ 1446 h 163"/>
                <a:gd name="T68" fmla="+- 0 7652 5348"/>
                <a:gd name="T69" fmla="*/ T68 w 2324"/>
                <a:gd name="T70" fmla="+- 0 1446 1375"/>
                <a:gd name="T71" fmla="*/ 1446 h 163"/>
                <a:gd name="T72" fmla="+- 0 7652 5348"/>
                <a:gd name="T73" fmla="*/ T72 w 2324"/>
                <a:gd name="T74" fmla="+- 0 1466 1375"/>
                <a:gd name="T75" fmla="*/ 1466 h 163"/>
                <a:gd name="T76" fmla="+- 0 7654 5348"/>
                <a:gd name="T77" fmla="*/ T76 w 2324"/>
                <a:gd name="T78" fmla="+- 0 1466 1375"/>
                <a:gd name="T79" fmla="*/ 1466 h 163"/>
                <a:gd name="T80" fmla="+- 0 7672 5348"/>
                <a:gd name="T81" fmla="*/ T80 w 2324"/>
                <a:gd name="T82" fmla="+- 0 1456 1375"/>
                <a:gd name="T83" fmla="*/ 1456 h 163"/>
                <a:gd name="T84" fmla="+- 0 7654 5348"/>
                <a:gd name="T85" fmla="*/ T84 w 2324"/>
                <a:gd name="T86" fmla="+- 0 1446 1375"/>
                <a:gd name="T87" fmla="*/ 1446 h 163"/>
                <a:gd name="T88" fmla="+- 0 7647 5348"/>
                <a:gd name="T89" fmla="*/ T88 w 2324"/>
                <a:gd name="T90" fmla="+- 0 1448 1375"/>
                <a:gd name="T91" fmla="*/ 1448 h 163"/>
                <a:gd name="T92" fmla="+- 0 7632 5348"/>
                <a:gd name="T93" fmla="*/ T92 w 2324"/>
                <a:gd name="T94" fmla="+- 0 1457 1375"/>
                <a:gd name="T95" fmla="*/ 1457 h 163"/>
                <a:gd name="T96" fmla="+- 0 7647 5348"/>
                <a:gd name="T97" fmla="*/ T96 w 2324"/>
                <a:gd name="T98" fmla="+- 0 1465 1375"/>
                <a:gd name="T99" fmla="*/ 1465 h 163"/>
                <a:gd name="T100" fmla="+- 0 7647 5348"/>
                <a:gd name="T101" fmla="*/ T100 w 2324"/>
                <a:gd name="T102" fmla="+- 0 1448 1375"/>
                <a:gd name="T103" fmla="*/ 1448 h 163"/>
                <a:gd name="T104" fmla="+- 0 7652 5348"/>
                <a:gd name="T105" fmla="*/ T104 w 2324"/>
                <a:gd name="T106" fmla="+- 0 1448 1375"/>
                <a:gd name="T107" fmla="*/ 1448 h 163"/>
                <a:gd name="T108" fmla="+- 0 7647 5348"/>
                <a:gd name="T109" fmla="*/ T108 w 2324"/>
                <a:gd name="T110" fmla="+- 0 1448 1375"/>
                <a:gd name="T111" fmla="*/ 1448 h 163"/>
                <a:gd name="T112" fmla="+- 0 7647 5348"/>
                <a:gd name="T113" fmla="*/ T112 w 2324"/>
                <a:gd name="T114" fmla="+- 0 1465 1375"/>
                <a:gd name="T115" fmla="*/ 1465 h 163"/>
                <a:gd name="T116" fmla="+- 0 7652 5348"/>
                <a:gd name="T117" fmla="*/ T116 w 2324"/>
                <a:gd name="T118" fmla="+- 0 1465 1375"/>
                <a:gd name="T119" fmla="*/ 1465 h 163"/>
                <a:gd name="T120" fmla="+- 0 7652 5348"/>
                <a:gd name="T121" fmla="*/ T120 w 2324"/>
                <a:gd name="T122" fmla="+- 0 1448 1375"/>
                <a:gd name="T123" fmla="*/ 1448 h 163"/>
                <a:gd name="T124" fmla="+- 0 7532 5348"/>
                <a:gd name="T125" fmla="*/ T124 w 2324"/>
                <a:gd name="T126" fmla="+- 0 1375 1375"/>
                <a:gd name="T127" fmla="*/ 1375 h 163"/>
                <a:gd name="T128" fmla="+- 0 7526 5348"/>
                <a:gd name="T129" fmla="*/ T128 w 2324"/>
                <a:gd name="T130" fmla="+- 0 1377 1375"/>
                <a:gd name="T131" fmla="*/ 1377 h 163"/>
                <a:gd name="T132" fmla="+- 0 7520 5348"/>
                <a:gd name="T133" fmla="*/ T132 w 2324"/>
                <a:gd name="T134" fmla="+- 0 1386 1375"/>
                <a:gd name="T135" fmla="*/ 1386 h 163"/>
                <a:gd name="T136" fmla="+- 0 7522 5348"/>
                <a:gd name="T137" fmla="*/ T136 w 2324"/>
                <a:gd name="T138" fmla="+- 0 1392 1375"/>
                <a:gd name="T139" fmla="*/ 1392 h 163"/>
                <a:gd name="T140" fmla="+- 0 7632 5348"/>
                <a:gd name="T141" fmla="*/ T140 w 2324"/>
                <a:gd name="T142" fmla="+- 0 1457 1375"/>
                <a:gd name="T143" fmla="*/ 1457 h 163"/>
                <a:gd name="T144" fmla="+- 0 7647 5348"/>
                <a:gd name="T145" fmla="*/ T144 w 2324"/>
                <a:gd name="T146" fmla="+- 0 1448 1375"/>
                <a:gd name="T147" fmla="*/ 1448 h 163"/>
                <a:gd name="T148" fmla="+- 0 7652 5348"/>
                <a:gd name="T149" fmla="*/ T148 w 2324"/>
                <a:gd name="T150" fmla="+- 0 1448 1375"/>
                <a:gd name="T151" fmla="*/ 1448 h 163"/>
                <a:gd name="T152" fmla="+- 0 7652 5348"/>
                <a:gd name="T153" fmla="*/ T152 w 2324"/>
                <a:gd name="T154" fmla="+- 0 1446 1375"/>
                <a:gd name="T155" fmla="*/ 1446 h 163"/>
                <a:gd name="T156" fmla="+- 0 7654 5348"/>
                <a:gd name="T157" fmla="*/ T156 w 2324"/>
                <a:gd name="T158" fmla="+- 0 1446 1375"/>
                <a:gd name="T159" fmla="*/ 1446 h 163"/>
                <a:gd name="T160" fmla="+- 0 7532 5348"/>
                <a:gd name="T161" fmla="*/ T160 w 2324"/>
                <a:gd name="T162" fmla="+- 0 1375 1375"/>
                <a:gd name="T163" fmla="*/ 1375 h 163"/>
              </a:gdLst>
              <a:ahLst/>
              <a:cxnLst>
                <a:cxn ang="0">
                  <a:pos x="T1" y="T3"/>
                </a:cxn>
                <a:cxn ang="0">
                  <a:pos x="T5" y="T7"/>
                </a:cxn>
                <a:cxn ang="0">
                  <a:pos x="T9" y="T11"/>
                </a:cxn>
                <a:cxn ang="0">
                  <a:pos x="T13" y="T15"/>
                </a:cxn>
                <a:cxn ang="0">
                  <a:pos x="T17" y="T19"/>
                </a:cxn>
                <a:cxn ang="0">
                  <a:pos x="T21" y="T23"/>
                </a:cxn>
                <a:cxn ang="0">
                  <a:pos x="T25" y="T27"/>
                </a:cxn>
                <a:cxn ang="0">
                  <a:pos x="T29" y="T31"/>
                </a:cxn>
                <a:cxn ang="0">
                  <a:pos x="T33" y="T35"/>
                </a:cxn>
                <a:cxn ang="0">
                  <a:pos x="T37" y="T39"/>
                </a:cxn>
                <a:cxn ang="0">
                  <a:pos x="T41" y="T43"/>
                </a:cxn>
                <a:cxn ang="0">
                  <a:pos x="T45" y="T47"/>
                </a:cxn>
                <a:cxn ang="0">
                  <a:pos x="T49" y="T51"/>
                </a:cxn>
                <a:cxn ang="0">
                  <a:pos x="T53" y="T55"/>
                </a:cxn>
                <a:cxn ang="0">
                  <a:pos x="T57" y="T59"/>
                </a:cxn>
                <a:cxn ang="0">
                  <a:pos x="T61" y="T63"/>
                </a:cxn>
                <a:cxn ang="0">
                  <a:pos x="T65" y="T67"/>
                </a:cxn>
                <a:cxn ang="0">
                  <a:pos x="T69" y="T71"/>
                </a:cxn>
                <a:cxn ang="0">
                  <a:pos x="T73" y="T75"/>
                </a:cxn>
                <a:cxn ang="0">
                  <a:pos x="T77" y="T79"/>
                </a:cxn>
                <a:cxn ang="0">
                  <a:pos x="T81" y="T83"/>
                </a:cxn>
                <a:cxn ang="0">
                  <a:pos x="T85" y="T87"/>
                </a:cxn>
                <a:cxn ang="0">
                  <a:pos x="T89" y="T91"/>
                </a:cxn>
                <a:cxn ang="0">
                  <a:pos x="T93" y="T95"/>
                </a:cxn>
                <a:cxn ang="0">
                  <a:pos x="T97" y="T99"/>
                </a:cxn>
                <a:cxn ang="0">
                  <a:pos x="T101" y="T103"/>
                </a:cxn>
                <a:cxn ang="0">
                  <a:pos x="T105" y="T107"/>
                </a:cxn>
                <a:cxn ang="0">
                  <a:pos x="T109" y="T111"/>
                </a:cxn>
                <a:cxn ang="0">
                  <a:pos x="T113" y="T115"/>
                </a:cxn>
                <a:cxn ang="0">
                  <a:pos x="T117" y="T119"/>
                </a:cxn>
                <a:cxn ang="0">
                  <a:pos x="T121" y="T123"/>
                </a:cxn>
                <a:cxn ang="0">
                  <a:pos x="T125" y="T127"/>
                </a:cxn>
                <a:cxn ang="0">
                  <a:pos x="T129" y="T131"/>
                </a:cxn>
                <a:cxn ang="0">
                  <a:pos x="T133" y="T135"/>
                </a:cxn>
                <a:cxn ang="0">
                  <a:pos x="T137" y="T139"/>
                </a:cxn>
                <a:cxn ang="0">
                  <a:pos x="T141" y="T143"/>
                </a:cxn>
                <a:cxn ang="0">
                  <a:pos x="T145" y="T147"/>
                </a:cxn>
                <a:cxn ang="0">
                  <a:pos x="T149" y="T151"/>
                </a:cxn>
                <a:cxn ang="0">
                  <a:pos x="T153" y="T155"/>
                </a:cxn>
                <a:cxn ang="0">
                  <a:pos x="T157" y="T159"/>
                </a:cxn>
                <a:cxn ang="0">
                  <a:pos x="T161" y="T163"/>
                </a:cxn>
              </a:cxnLst>
              <a:rect l="0" t="0" r="r" b="b"/>
              <a:pathLst>
                <a:path w="2324" h="163">
                  <a:moveTo>
                    <a:pt x="2284" y="82"/>
                  </a:moveTo>
                  <a:lnTo>
                    <a:pt x="2174" y="146"/>
                  </a:lnTo>
                  <a:lnTo>
                    <a:pt x="2172" y="152"/>
                  </a:lnTo>
                  <a:lnTo>
                    <a:pt x="2178" y="161"/>
                  </a:lnTo>
                  <a:lnTo>
                    <a:pt x="2184" y="163"/>
                  </a:lnTo>
                  <a:lnTo>
                    <a:pt x="2306" y="91"/>
                  </a:lnTo>
                  <a:lnTo>
                    <a:pt x="2304" y="91"/>
                  </a:lnTo>
                  <a:lnTo>
                    <a:pt x="2304" y="90"/>
                  </a:lnTo>
                  <a:lnTo>
                    <a:pt x="2299" y="90"/>
                  </a:lnTo>
                  <a:lnTo>
                    <a:pt x="2284" y="82"/>
                  </a:lnTo>
                  <a:close/>
                  <a:moveTo>
                    <a:pt x="2266" y="71"/>
                  </a:moveTo>
                  <a:lnTo>
                    <a:pt x="0" y="71"/>
                  </a:lnTo>
                  <a:lnTo>
                    <a:pt x="0" y="91"/>
                  </a:lnTo>
                  <a:lnTo>
                    <a:pt x="2267" y="91"/>
                  </a:lnTo>
                  <a:lnTo>
                    <a:pt x="2284" y="82"/>
                  </a:lnTo>
                  <a:lnTo>
                    <a:pt x="2266" y="71"/>
                  </a:lnTo>
                  <a:close/>
                  <a:moveTo>
                    <a:pt x="2306" y="71"/>
                  </a:moveTo>
                  <a:lnTo>
                    <a:pt x="2304" y="71"/>
                  </a:lnTo>
                  <a:lnTo>
                    <a:pt x="2304" y="91"/>
                  </a:lnTo>
                  <a:lnTo>
                    <a:pt x="2306" y="91"/>
                  </a:lnTo>
                  <a:lnTo>
                    <a:pt x="2324" y="81"/>
                  </a:lnTo>
                  <a:lnTo>
                    <a:pt x="2306" y="71"/>
                  </a:lnTo>
                  <a:close/>
                  <a:moveTo>
                    <a:pt x="2299" y="73"/>
                  </a:moveTo>
                  <a:lnTo>
                    <a:pt x="2284" y="82"/>
                  </a:lnTo>
                  <a:lnTo>
                    <a:pt x="2299" y="90"/>
                  </a:lnTo>
                  <a:lnTo>
                    <a:pt x="2299" y="73"/>
                  </a:lnTo>
                  <a:close/>
                  <a:moveTo>
                    <a:pt x="2304" y="73"/>
                  </a:moveTo>
                  <a:lnTo>
                    <a:pt x="2299" y="73"/>
                  </a:lnTo>
                  <a:lnTo>
                    <a:pt x="2299" y="90"/>
                  </a:lnTo>
                  <a:lnTo>
                    <a:pt x="2304" y="90"/>
                  </a:lnTo>
                  <a:lnTo>
                    <a:pt x="2304" y="73"/>
                  </a:lnTo>
                  <a:close/>
                  <a:moveTo>
                    <a:pt x="2184" y="0"/>
                  </a:moveTo>
                  <a:lnTo>
                    <a:pt x="2178" y="2"/>
                  </a:lnTo>
                  <a:lnTo>
                    <a:pt x="2172" y="11"/>
                  </a:lnTo>
                  <a:lnTo>
                    <a:pt x="2174" y="17"/>
                  </a:lnTo>
                  <a:lnTo>
                    <a:pt x="2284" y="82"/>
                  </a:lnTo>
                  <a:lnTo>
                    <a:pt x="2299" y="73"/>
                  </a:lnTo>
                  <a:lnTo>
                    <a:pt x="2304" y="73"/>
                  </a:lnTo>
                  <a:lnTo>
                    <a:pt x="2304" y="71"/>
                  </a:lnTo>
                  <a:lnTo>
                    <a:pt x="2306" y="71"/>
                  </a:lnTo>
                  <a:lnTo>
                    <a:pt x="2184" y="0"/>
                  </a:lnTo>
                  <a:close/>
                </a:path>
              </a:pathLst>
            </a:custGeom>
            <a:solidFill>
              <a:srgbClr val="FF33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48" name="Rectangle 69">
              <a:extLst>
                <a:ext uri="{FF2B5EF4-FFF2-40B4-BE49-F238E27FC236}">
                  <a16:creationId xmlns:a16="http://schemas.microsoft.com/office/drawing/2014/main" xmlns="" id="{E26CE255-CF95-40C9-AD0F-6F6FB13EC550}"/>
                </a:ext>
              </a:extLst>
            </p:cNvPr>
            <p:cNvSpPr>
              <a:spLocks noChangeArrowheads="1"/>
            </p:cNvSpPr>
            <p:nvPr/>
          </p:nvSpPr>
          <p:spPr bwMode="auto">
            <a:xfrm>
              <a:off x="7" y="2974"/>
              <a:ext cx="5760" cy="2198"/>
            </a:xfrm>
            <a:prstGeom prst="rect">
              <a:avLst/>
            </a:prstGeom>
            <a:solidFill>
              <a:srgbClr val="66FFCC"/>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pic>
          <p:nvPicPr>
            <p:cNvPr id="5188" name="Picture 68">
              <a:extLst>
                <a:ext uri="{FF2B5EF4-FFF2-40B4-BE49-F238E27FC236}">
                  <a16:creationId xmlns:a16="http://schemas.microsoft.com/office/drawing/2014/main" xmlns="" id="{810C0253-0A8E-45EA-9C55-9D92E03EE9D3}"/>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781" y="2620"/>
              <a:ext cx="252" cy="500"/>
            </a:xfrm>
            <a:prstGeom prst="rect">
              <a:avLst/>
            </a:prstGeom>
            <a:noFill/>
            <a:extLst>
              <a:ext uri="{909E8E84-426E-40DD-AFC4-6F175D3DCCD1}">
                <a14:hiddenFill xmlns:a14="http://schemas.microsoft.com/office/drawing/2010/main">
                  <a:solidFill>
                    <a:srgbClr val="FFFFFF"/>
                  </a:solidFill>
                </a14:hiddenFill>
              </a:ext>
            </a:extLst>
          </p:spPr>
        </p:pic>
        <p:pic>
          <p:nvPicPr>
            <p:cNvPr id="5187" name="Picture 67">
              <a:extLst>
                <a:ext uri="{FF2B5EF4-FFF2-40B4-BE49-F238E27FC236}">
                  <a16:creationId xmlns:a16="http://schemas.microsoft.com/office/drawing/2014/main" xmlns="" id="{A6B95983-552C-446B-8F90-261BF98E076A}"/>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2806" y="2602"/>
              <a:ext cx="163" cy="372"/>
            </a:xfrm>
            <a:prstGeom prst="rect">
              <a:avLst/>
            </a:prstGeom>
            <a:noFill/>
            <a:extLst>
              <a:ext uri="{909E8E84-426E-40DD-AFC4-6F175D3DCCD1}">
                <a14:hiddenFill xmlns:a14="http://schemas.microsoft.com/office/drawing/2010/main">
                  <a:solidFill>
                    <a:srgbClr val="FFFFFF"/>
                  </a:solidFill>
                </a14:hiddenFill>
              </a:ext>
            </a:extLst>
          </p:spPr>
        </p:pic>
        <p:sp>
          <p:nvSpPr>
            <p:cNvPr id="49" name="Text Box 66">
              <a:extLst>
                <a:ext uri="{FF2B5EF4-FFF2-40B4-BE49-F238E27FC236}">
                  <a16:creationId xmlns:a16="http://schemas.microsoft.com/office/drawing/2014/main" xmlns="" id="{990D70ED-3758-4333-836E-DB3EBCFB696B}"/>
                </a:ext>
              </a:extLst>
            </p:cNvPr>
            <p:cNvSpPr txBox="1">
              <a:spLocks noChangeArrowheads="1"/>
            </p:cNvSpPr>
            <p:nvPr/>
          </p:nvSpPr>
          <p:spPr bwMode="auto">
            <a:xfrm>
              <a:off x="1891" y="812"/>
              <a:ext cx="2014" cy="132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vi-VN" altLang="en-US" sz="1400" b="0" i="0" u="none" strike="noStrike" cap="none" normalizeH="0" baseline="0" dirty="0">
                  <a:ln>
                    <a:noFill/>
                  </a:ln>
                  <a:solidFill>
                    <a:schemeClr val="tx1"/>
                  </a:solidFill>
                  <a:effectLst/>
                  <a:latin typeface="Arial" panose="020B0604020202020204" pitchFamily="34" charset="0"/>
                  <a:ea typeface="Arial" panose="020B0604020202020204" pitchFamily="34" charset="0"/>
                </a:rPr>
                <a:t>Cao áp của Service checker bằng trên đồng hồ đo áp suất?</a:t>
              </a:r>
              <a:endParaRPr kumimoji="0" lang="vi-VN" altLang="en-US" sz="1800" b="0" i="0" u="none" strike="noStrike" cap="none" normalizeH="0" baseline="0" dirty="0">
                <a:ln>
                  <a:noFill/>
                </a:ln>
                <a:solidFill>
                  <a:schemeClr val="tx1"/>
                </a:solidFill>
                <a:effectLst/>
                <a:latin typeface="Arial" panose="020B0604020202020204" pitchFamily="34" charset="0"/>
              </a:endParaRPr>
            </a:p>
          </p:txBody>
        </p:sp>
        <p:sp>
          <p:nvSpPr>
            <p:cNvPr id="50" name="Text Box 65">
              <a:extLst>
                <a:ext uri="{FF2B5EF4-FFF2-40B4-BE49-F238E27FC236}">
                  <a16:creationId xmlns:a16="http://schemas.microsoft.com/office/drawing/2014/main" xmlns="" id="{F42EEC99-2022-40BB-9435-AC6F47A16D8D}"/>
                </a:ext>
              </a:extLst>
            </p:cNvPr>
            <p:cNvSpPr txBox="1">
              <a:spLocks noChangeArrowheads="1"/>
            </p:cNvSpPr>
            <p:nvPr/>
          </p:nvSpPr>
          <p:spPr bwMode="auto">
            <a:xfrm>
              <a:off x="6326" y="943"/>
              <a:ext cx="786" cy="31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vi-VN" altLang="en-US" sz="1400" b="0" i="0" u="none" strike="noStrike" cap="none" normalizeH="0" baseline="0">
                  <a:ln>
                    <a:noFill/>
                  </a:ln>
                  <a:solidFill>
                    <a:schemeClr val="tx1"/>
                  </a:solidFill>
                  <a:effectLst/>
                  <a:latin typeface="Arial" panose="020B0604020202020204" pitchFamily="34" charset="0"/>
                  <a:ea typeface="Arial" panose="020B0604020202020204" pitchFamily="34" charset="0"/>
                </a:rPr>
                <a:t>không</a:t>
              </a:r>
              <a:endParaRPr kumimoji="0" lang="vi-VN" altLang="en-US" sz="1800" b="0" i="0" u="none" strike="noStrike" cap="none" normalizeH="0" baseline="0">
                <a:ln>
                  <a:noFill/>
                </a:ln>
                <a:solidFill>
                  <a:schemeClr val="tx1"/>
                </a:solidFill>
                <a:effectLst/>
                <a:latin typeface="Arial" panose="020B0604020202020204" pitchFamily="34" charset="0"/>
              </a:endParaRPr>
            </a:p>
          </p:txBody>
        </p:sp>
        <p:sp>
          <p:nvSpPr>
            <p:cNvPr id="51" name="Text Box 64">
              <a:extLst>
                <a:ext uri="{FF2B5EF4-FFF2-40B4-BE49-F238E27FC236}">
                  <a16:creationId xmlns:a16="http://schemas.microsoft.com/office/drawing/2014/main" xmlns="" id="{63599B9B-69E2-466A-A037-B858A527CE11}"/>
                </a:ext>
              </a:extLst>
            </p:cNvPr>
            <p:cNvSpPr txBox="1">
              <a:spLocks noChangeArrowheads="1"/>
            </p:cNvSpPr>
            <p:nvPr/>
          </p:nvSpPr>
          <p:spPr bwMode="auto">
            <a:xfrm>
              <a:off x="3223" y="2623"/>
              <a:ext cx="319" cy="31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vi-VN" altLang="en-US" sz="1400" b="0" i="0" u="none" strike="noStrike" cap="none" normalizeH="0" baseline="0">
                  <a:ln>
                    <a:noFill/>
                  </a:ln>
                  <a:solidFill>
                    <a:schemeClr val="tx1"/>
                  </a:solidFill>
                  <a:effectLst/>
                  <a:latin typeface="Arial" panose="020B0604020202020204" pitchFamily="34" charset="0"/>
                  <a:ea typeface="Arial" panose="020B0604020202020204" pitchFamily="34" charset="0"/>
                </a:rPr>
                <a:t>có</a:t>
              </a:r>
              <a:endParaRPr kumimoji="0" lang="vi-VN" altLang="en-US" sz="1800" b="0" i="0" u="none" strike="noStrike" cap="none" normalizeH="0" baseline="0">
                <a:ln>
                  <a:noFill/>
                </a:ln>
                <a:solidFill>
                  <a:schemeClr val="tx1"/>
                </a:solidFill>
                <a:effectLst/>
                <a:latin typeface="Arial" panose="020B0604020202020204" pitchFamily="34" charset="0"/>
              </a:endParaRPr>
            </a:p>
          </p:txBody>
        </p:sp>
        <p:sp>
          <p:nvSpPr>
            <p:cNvPr id="52" name="Text Box 63">
              <a:extLst>
                <a:ext uri="{FF2B5EF4-FFF2-40B4-BE49-F238E27FC236}">
                  <a16:creationId xmlns:a16="http://schemas.microsoft.com/office/drawing/2014/main" xmlns="" id="{6558BDDE-03EF-41FD-BF6E-003799EC16ED}"/>
                </a:ext>
              </a:extLst>
            </p:cNvPr>
            <p:cNvSpPr txBox="1">
              <a:spLocks noChangeArrowheads="1"/>
            </p:cNvSpPr>
            <p:nvPr/>
          </p:nvSpPr>
          <p:spPr bwMode="auto">
            <a:xfrm>
              <a:off x="18" y="2953"/>
              <a:ext cx="5760" cy="2254"/>
            </a:xfrm>
            <a:prstGeom prst="rect">
              <a:avLst/>
            </a:prstGeom>
            <a:solidFill>
              <a:srgbClr val="4F81BD"/>
            </a:solidFill>
            <a:ln w="38100">
              <a:solidFill>
                <a:srgbClr val="F2F2F2"/>
              </a:solidFill>
              <a:miter lim="800000"/>
              <a:headEnd/>
              <a:tailEnd/>
            </a:ln>
            <a:effectLst>
              <a:outerShdw dist="28398" dir="3806097" algn="ctr" rotWithShape="0">
                <a:srgbClr val="243F60">
                  <a:alpha val="50000"/>
                </a:srgbClr>
              </a:outerShdw>
            </a:effectLst>
          </p:spPr>
          <p:txBody>
            <a:bodyPr vert="horz" wrap="square" lIns="0" tIns="0" rIns="0" bIns="0" numCol="1" anchor="t" anchorCtr="0" compatLnSpc="1">
              <a:prstTxWarp prst="textNoShape">
                <a:avLst/>
              </a:prstTxWarp>
            </a:bodyPr>
            <a:lstStyle>
              <a:lvl1pPr eaLnBrk="0" fontAlgn="base" hangingPunct="0">
                <a:spcBef>
                  <a:spcPct val="0"/>
                </a:spcBef>
                <a:spcAft>
                  <a:spcPct val="0"/>
                </a:spcAft>
                <a:tabLst>
                  <a:tab pos="176213" algn="l"/>
                </a:tabLst>
                <a:defRPr>
                  <a:solidFill>
                    <a:schemeClr val="tx1"/>
                  </a:solidFill>
                  <a:latin typeface="Arial" panose="020B0604020202020204" pitchFamily="34" charset="0"/>
                </a:defRPr>
              </a:lvl1pPr>
              <a:lvl2pPr eaLnBrk="0" fontAlgn="base" hangingPunct="0">
                <a:spcBef>
                  <a:spcPct val="0"/>
                </a:spcBef>
                <a:spcAft>
                  <a:spcPct val="0"/>
                </a:spcAft>
                <a:tabLst>
                  <a:tab pos="176213" algn="l"/>
                </a:tabLst>
                <a:defRPr>
                  <a:solidFill>
                    <a:schemeClr val="tx1"/>
                  </a:solidFill>
                  <a:latin typeface="Arial" panose="020B0604020202020204" pitchFamily="34" charset="0"/>
                </a:defRPr>
              </a:lvl2pPr>
              <a:lvl3pPr eaLnBrk="0" fontAlgn="base" hangingPunct="0">
                <a:spcBef>
                  <a:spcPct val="0"/>
                </a:spcBef>
                <a:spcAft>
                  <a:spcPct val="0"/>
                </a:spcAft>
                <a:tabLst>
                  <a:tab pos="176213" algn="l"/>
                </a:tabLst>
                <a:defRPr>
                  <a:solidFill>
                    <a:schemeClr val="tx1"/>
                  </a:solidFill>
                  <a:latin typeface="Arial" panose="020B0604020202020204" pitchFamily="34" charset="0"/>
                </a:defRPr>
              </a:lvl3pPr>
              <a:lvl4pPr eaLnBrk="0" fontAlgn="base" hangingPunct="0">
                <a:spcBef>
                  <a:spcPct val="0"/>
                </a:spcBef>
                <a:spcAft>
                  <a:spcPct val="0"/>
                </a:spcAft>
                <a:tabLst>
                  <a:tab pos="176213" algn="l"/>
                </a:tabLst>
                <a:defRPr>
                  <a:solidFill>
                    <a:schemeClr val="tx1"/>
                  </a:solidFill>
                  <a:latin typeface="Arial" panose="020B0604020202020204" pitchFamily="34" charset="0"/>
                </a:defRPr>
              </a:lvl4pPr>
              <a:lvl5pPr eaLnBrk="0" fontAlgn="base" hangingPunct="0">
                <a:spcBef>
                  <a:spcPct val="0"/>
                </a:spcBef>
                <a:spcAft>
                  <a:spcPct val="0"/>
                </a:spcAft>
                <a:tabLst>
                  <a:tab pos="176213" algn="l"/>
                </a:tabLst>
                <a:defRPr>
                  <a:solidFill>
                    <a:schemeClr val="tx1"/>
                  </a:solidFill>
                  <a:latin typeface="Arial" panose="020B0604020202020204" pitchFamily="34" charset="0"/>
                </a:defRPr>
              </a:lvl5pPr>
              <a:lvl6pPr eaLnBrk="0" fontAlgn="base" hangingPunct="0">
                <a:spcBef>
                  <a:spcPct val="0"/>
                </a:spcBef>
                <a:spcAft>
                  <a:spcPct val="0"/>
                </a:spcAft>
                <a:tabLst>
                  <a:tab pos="176213" algn="l"/>
                </a:tabLst>
                <a:defRPr>
                  <a:solidFill>
                    <a:schemeClr val="tx1"/>
                  </a:solidFill>
                  <a:latin typeface="Arial" panose="020B0604020202020204" pitchFamily="34" charset="0"/>
                </a:defRPr>
              </a:lvl6pPr>
              <a:lvl7pPr eaLnBrk="0" fontAlgn="base" hangingPunct="0">
                <a:spcBef>
                  <a:spcPct val="0"/>
                </a:spcBef>
                <a:spcAft>
                  <a:spcPct val="0"/>
                </a:spcAft>
                <a:tabLst>
                  <a:tab pos="176213" algn="l"/>
                </a:tabLst>
                <a:defRPr>
                  <a:solidFill>
                    <a:schemeClr val="tx1"/>
                  </a:solidFill>
                  <a:latin typeface="Arial" panose="020B0604020202020204" pitchFamily="34" charset="0"/>
                </a:defRPr>
              </a:lvl7pPr>
              <a:lvl8pPr eaLnBrk="0" fontAlgn="base" hangingPunct="0">
                <a:spcBef>
                  <a:spcPct val="0"/>
                </a:spcBef>
                <a:spcAft>
                  <a:spcPct val="0"/>
                </a:spcAft>
                <a:tabLst>
                  <a:tab pos="176213" algn="l"/>
                </a:tabLst>
                <a:defRPr>
                  <a:solidFill>
                    <a:schemeClr val="tx1"/>
                  </a:solidFill>
                  <a:latin typeface="Arial" panose="020B0604020202020204" pitchFamily="34" charset="0"/>
                </a:defRPr>
              </a:lvl8pPr>
              <a:lvl9pPr eaLnBrk="0" fontAlgn="base" hangingPunct="0">
                <a:spcBef>
                  <a:spcPct val="0"/>
                </a:spcBef>
                <a:spcAft>
                  <a:spcPct val="0"/>
                </a:spcAft>
                <a:tabLst>
                  <a:tab pos="176213" algn="l"/>
                </a:tabLs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Char char="•"/>
                <a:tabLst>
                  <a:tab pos="176213" algn="l"/>
                </a:tabLst>
              </a:pPr>
              <a:r>
                <a:rPr kumimoji="0" lang="en-US" altLang="en-US" sz="1400" b="0" i="0" u="none" strike="noStrike" cap="none" normalizeH="0" baseline="0" dirty="0">
                  <a:ln>
                    <a:noFill/>
                  </a:ln>
                  <a:solidFill>
                    <a:schemeClr val="tx1"/>
                  </a:solidFill>
                  <a:effectLst/>
                  <a:latin typeface="Arial" panose="020B0604020202020204" pitchFamily="34" charset="0"/>
                  <a:ea typeface="Arial" panose="020B0604020202020204" pitchFamily="34" charset="0"/>
                </a:rPr>
                <a:t> </a:t>
              </a:r>
              <a:r>
                <a:rPr kumimoji="0" lang="vi-VN" altLang="en-US" sz="1400" b="0" i="0" u="none" strike="noStrike" cap="none" normalizeH="0" baseline="0" dirty="0">
                  <a:ln>
                    <a:noFill/>
                  </a:ln>
                  <a:solidFill>
                    <a:schemeClr val="tx1"/>
                  </a:solidFill>
                  <a:effectLst/>
                  <a:latin typeface="Arial" panose="020B0604020202020204" pitchFamily="34" charset="0"/>
                  <a:ea typeface="Arial" panose="020B0604020202020204" pitchFamily="34" charset="0"/>
                </a:rPr>
                <a:t>Cảm biến cao áp và áp suất xác định trên </a:t>
              </a:r>
              <a:r>
                <a:rPr kumimoji="0" lang="en-US" altLang="en-US" sz="1400" b="0" i="0" u="none" strike="noStrike" cap="none" normalizeH="0" baseline="0" dirty="0">
                  <a:ln>
                    <a:noFill/>
                  </a:ln>
                  <a:solidFill>
                    <a:schemeClr val="tx1"/>
                  </a:solidFill>
                  <a:effectLst/>
                  <a:latin typeface="Arial" panose="020B0604020202020204" pitchFamily="34" charset="0"/>
                  <a:ea typeface="Arial" panose="020B0604020202020204" pitchFamily="34" charset="0"/>
                </a:rPr>
                <a:t>  </a:t>
              </a:r>
              <a:r>
                <a:rPr kumimoji="0" lang="vi-VN" altLang="en-US" sz="1400" b="0" i="0" u="none" strike="noStrike" cap="none" normalizeH="0" baseline="0" dirty="0">
                  <a:ln>
                    <a:noFill/>
                  </a:ln>
                  <a:solidFill>
                    <a:schemeClr val="tx1"/>
                  </a:solidFill>
                  <a:effectLst/>
                  <a:latin typeface="Arial" panose="020B0604020202020204" pitchFamily="34" charset="0"/>
                  <a:ea typeface="Arial" panose="020B0604020202020204" pitchFamily="34" charset="0"/>
                </a:rPr>
                <a:t>PCB bình thường</a:t>
              </a:r>
              <a:endParaRPr kumimoji="0" lang="vi-VN" altLang="en-US" sz="900" b="0" i="0" u="none" strike="noStrike" cap="none" normalizeH="0" baseline="0" dirty="0">
                <a:ln>
                  <a:noFill/>
                </a:ln>
                <a:solidFill>
                  <a:schemeClr val="tx1"/>
                </a:solidFill>
                <a:effectLst/>
                <a:latin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Char char="•"/>
                <a:tabLst>
                  <a:tab pos="176213" algn="l"/>
                </a:tabLst>
              </a:pPr>
              <a:r>
                <a:rPr kumimoji="0" lang="en-US" altLang="en-US" sz="1400" b="0" i="0" u="none" strike="noStrike" cap="none" normalizeH="0" baseline="0" dirty="0">
                  <a:ln>
                    <a:noFill/>
                  </a:ln>
                  <a:solidFill>
                    <a:schemeClr val="tx1"/>
                  </a:solidFill>
                  <a:effectLst/>
                  <a:latin typeface="Arial" panose="020B0604020202020204" pitchFamily="34" charset="0"/>
                  <a:ea typeface="Arial" panose="020B0604020202020204" pitchFamily="34" charset="0"/>
                </a:rPr>
                <a:t> </a:t>
              </a:r>
              <a:r>
                <a:rPr kumimoji="0" lang="vi-VN" altLang="en-US" sz="1400" b="0" i="0" u="none" strike="noStrike" cap="none" normalizeH="0" baseline="0" dirty="0">
                  <a:ln>
                    <a:noFill/>
                  </a:ln>
                  <a:solidFill>
                    <a:schemeClr val="tx1"/>
                  </a:solidFill>
                  <a:effectLst/>
                  <a:latin typeface="Arial" panose="020B0604020202020204" pitchFamily="34" charset="0"/>
                  <a:ea typeface="Arial" panose="020B0604020202020204" pitchFamily="34" charset="0"/>
                </a:rPr>
                <a:t>Do áp suất trong hệ thống thật sự cao →</a:t>
              </a:r>
              <a:endParaRPr kumimoji="0" lang="vi-VN" altLang="en-US" sz="900" b="0" i="0" u="none" strike="noStrike" cap="none" normalizeH="0" baseline="0" dirty="0">
                <a:ln>
                  <a:noFill/>
                </a:ln>
                <a:solidFill>
                  <a:schemeClr val="tx1"/>
                </a:solidFill>
                <a:effectLst/>
                <a:latin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tab pos="176213" algn="l"/>
                </a:tabLst>
              </a:pPr>
              <a:r>
                <a:rPr kumimoji="0" lang="en-US" altLang="en-US" sz="1400" b="1" i="0" u="none" strike="noStrike" cap="none" normalizeH="0" baseline="0" dirty="0">
                  <a:ln>
                    <a:noFill/>
                  </a:ln>
                  <a:solidFill>
                    <a:srgbClr val="FF0000"/>
                  </a:solidFill>
                  <a:effectLst/>
                  <a:latin typeface="Arial" panose="020B0604020202020204" pitchFamily="34" charset="0"/>
                  <a:ea typeface="Arial" panose="020B0604020202020204" pitchFamily="34" charset="0"/>
                </a:rPr>
                <a:t> </a:t>
              </a:r>
              <a:r>
                <a:rPr kumimoji="0" lang="vi-VN" altLang="en-US" sz="1400" b="1" i="0" u="none" strike="noStrike" cap="none" normalizeH="0" baseline="0" dirty="0">
                  <a:ln>
                    <a:noFill/>
                  </a:ln>
                  <a:solidFill>
                    <a:srgbClr val="FF0000"/>
                  </a:solidFill>
                  <a:effectLst/>
                  <a:latin typeface="Arial" panose="020B0604020202020204" pitchFamily="34" charset="0"/>
                  <a:ea typeface="Arial" panose="020B0604020202020204" pitchFamily="34" charset="0"/>
                </a:rPr>
                <a:t>Kiểm tra 1</a:t>
              </a:r>
              <a:r>
                <a:rPr kumimoji="0" lang="vi-VN" altLang="en-US" sz="1400" b="0" i="0" u="none" strike="noStrike" cap="none" normalizeH="0" baseline="0" dirty="0">
                  <a:ln>
                    <a:noFill/>
                  </a:ln>
                  <a:solidFill>
                    <a:schemeClr val="tx1"/>
                  </a:solidFill>
                  <a:effectLst/>
                  <a:latin typeface="Arial" panose="020B0604020202020204" pitchFamily="34" charset="0"/>
                  <a:ea typeface="Arial" panose="020B0604020202020204" pitchFamily="34" charset="0"/>
                </a:rPr>
                <a:t>: Loại bỏ các yếu tố làm cho áp suất tăng cao</a:t>
              </a:r>
              <a:endParaRPr kumimoji="0" lang="vi-VN" altLang="en-US" sz="1800" b="0" i="0" u="none" strike="noStrike" cap="none" normalizeH="0" baseline="0" dirty="0">
                <a:ln>
                  <a:noFill/>
                </a:ln>
                <a:solidFill>
                  <a:schemeClr val="tx1"/>
                </a:solidFill>
                <a:effectLst/>
                <a:latin typeface="Arial" panose="020B0604020202020204" pitchFamily="34" charset="0"/>
              </a:endParaRPr>
            </a:p>
          </p:txBody>
        </p:sp>
        <p:sp>
          <p:nvSpPr>
            <p:cNvPr id="53" name="Text Box 62">
              <a:extLst>
                <a:ext uri="{FF2B5EF4-FFF2-40B4-BE49-F238E27FC236}">
                  <a16:creationId xmlns:a16="http://schemas.microsoft.com/office/drawing/2014/main" xmlns="" id="{636AAAD2-021A-4D5C-BBD2-EC41B9DFC91B}"/>
                </a:ext>
              </a:extLst>
            </p:cNvPr>
            <p:cNvSpPr txBox="1">
              <a:spLocks noChangeArrowheads="1"/>
            </p:cNvSpPr>
            <p:nvPr/>
          </p:nvSpPr>
          <p:spPr bwMode="auto">
            <a:xfrm>
              <a:off x="7720" y="1107"/>
              <a:ext cx="4524" cy="664"/>
            </a:xfrm>
            <a:prstGeom prst="rect">
              <a:avLst/>
            </a:prstGeom>
            <a:solidFill>
              <a:srgbClr val="4F81BD"/>
            </a:solidFill>
            <a:ln w="38100">
              <a:solidFill>
                <a:srgbClr val="F2F2F2"/>
              </a:solidFill>
              <a:miter lim="800000"/>
              <a:headEnd/>
              <a:tailEnd/>
            </a:ln>
            <a:effectLst>
              <a:outerShdw dist="28398" dir="3806097" algn="ctr" rotWithShape="0">
                <a:srgbClr val="243F60">
                  <a:alpha val="50000"/>
                </a:srgbClr>
              </a:outerShdw>
            </a:effectLst>
          </p:spPr>
          <p:txBody>
            <a:bodyPr vert="horz" wrap="square" lIns="0" tIns="0" rIns="0" bIns="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vi-VN" altLang="en-US" sz="1400" b="0" i="0" u="none" strike="noStrike" cap="none" normalizeH="0" baseline="0">
                  <a:ln>
                    <a:noFill/>
                  </a:ln>
                  <a:solidFill>
                    <a:schemeClr val="tx1"/>
                  </a:solidFill>
                  <a:effectLst/>
                  <a:latin typeface="Arial" panose="020B0604020202020204" pitchFamily="34" charset="0"/>
                  <a:ea typeface="Arial" panose="020B0604020202020204" pitchFamily="34" charset="0"/>
                </a:rPr>
                <a:t>Thay PCB khiển A1P</a:t>
              </a:r>
              <a:endParaRPr kumimoji="0" lang="vi-VN" altLang="en-US" sz="1800" b="0" i="0" u="none" strike="noStrike" cap="none" normalizeH="0" baseline="0">
                <a:ln>
                  <a:noFill/>
                </a:ln>
                <a:solidFill>
                  <a:schemeClr val="tx1"/>
                </a:solidFill>
                <a:effectLst/>
                <a:latin typeface="Arial" panose="020B0604020202020204" pitchFamily="34" charset="0"/>
              </a:endParaRPr>
            </a:p>
          </p:txBody>
        </p:sp>
      </p:grpSp>
      <p:sp>
        <p:nvSpPr>
          <p:cNvPr id="54" name="Rectangle 53">
            <a:extLst>
              <a:ext uri="{FF2B5EF4-FFF2-40B4-BE49-F238E27FC236}">
                <a16:creationId xmlns:a16="http://schemas.microsoft.com/office/drawing/2014/main" xmlns="" id="{58BCBC3A-D188-432D-BFD3-B5B0CB663616}"/>
              </a:ext>
            </a:extLst>
          </p:cNvPr>
          <p:cNvSpPr/>
          <p:nvPr/>
        </p:nvSpPr>
        <p:spPr>
          <a:xfrm>
            <a:off x="1546577" y="4621419"/>
            <a:ext cx="9290755" cy="707886"/>
          </a:xfrm>
          <a:prstGeom prst="rect">
            <a:avLst/>
          </a:prstGeom>
        </p:spPr>
        <p:txBody>
          <a:bodyPr wrap="square">
            <a:spAutoFit/>
          </a:bodyPr>
          <a:lstStyle/>
          <a:p>
            <a:r>
              <a:rPr lang="vi-VN" sz="2000" dirty="0">
                <a:latin typeface="Times New Roman" panose="02020603050405020304" pitchFamily="18" charset="0"/>
                <a:ea typeface="Arial" panose="020B0604020202020204" pitchFamily="34" charset="0"/>
                <a:cs typeface="Times New Roman" panose="02020603050405020304" pitchFamily="18" charset="0"/>
              </a:rPr>
              <a:t>(* 1): So sánh điện áp đo được bằng cảm biến áp suất và thông số trên đồng hồ đo ga (đo điện áp tại chân của cảm biến áp suất và quy đổi qua áp suất – </a:t>
            </a:r>
            <a:r>
              <a:rPr lang="vi-VN" sz="2000" b="1" dirty="0">
                <a:solidFill>
                  <a:srgbClr val="FF0000"/>
                </a:solidFill>
                <a:latin typeface="Times New Roman" panose="02020603050405020304" pitchFamily="18" charset="0"/>
                <a:ea typeface="Arial" panose="020B0604020202020204" pitchFamily="34" charset="0"/>
                <a:cs typeface="Times New Roman" panose="02020603050405020304" pitchFamily="18" charset="0"/>
              </a:rPr>
              <a:t>Kiểm tra 12</a:t>
            </a:r>
            <a:endParaRPr lang="en-US" sz="20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59167204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 1">
            <a:extLst>
              <a:ext uri="{FF2B5EF4-FFF2-40B4-BE49-F238E27FC236}">
                <a16:creationId xmlns:a16="http://schemas.microsoft.com/office/drawing/2014/main" xmlns="" id="{2EACD986-4C70-4CD4-9A66-ACFB6F40AEE4}"/>
              </a:ext>
            </a:extLst>
          </p:cNvPr>
          <p:cNvGraphicFramePr>
            <a:graphicFrameLocks noGrp="1"/>
          </p:cNvGraphicFramePr>
          <p:nvPr>
            <p:extLst>
              <p:ext uri="{D42A27DB-BD31-4B8C-83A1-F6EECF244321}">
                <p14:modId xmlns:p14="http://schemas.microsoft.com/office/powerpoint/2010/main" val="924872561"/>
              </p:ext>
            </p:extLst>
          </p:nvPr>
        </p:nvGraphicFramePr>
        <p:xfrm>
          <a:off x="532196" y="1372972"/>
          <a:ext cx="9473041" cy="2975744"/>
        </p:xfrm>
        <a:graphic>
          <a:graphicData uri="http://schemas.openxmlformats.org/drawingml/2006/table">
            <a:tbl>
              <a:tblPr firstRow="1" firstCol="1" lastRow="1" lastCol="1" bandRow="1" bandCol="1">
                <a:tableStyleId>{7DF18680-E054-41AD-8BC1-D1AEF772440D}</a:tableStyleId>
              </a:tblPr>
              <a:tblGrid>
                <a:gridCol w="2391830">
                  <a:extLst>
                    <a:ext uri="{9D8B030D-6E8A-4147-A177-3AD203B41FA5}">
                      <a16:colId xmlns:a16="http://schemas.microsoft.com/office/drawing/2014/main" xmlns="" val="4112564832"/>
                    </a:ext>
                  </a:extLst>
                </a:gridCol>
                <a:gridCol w="7081211">
                  <a:extLst>
                    <a:ext uri="{9D8B030D-6E8A-4147-A177-3AD203B41FA5}">
                      <a16:colId xmlns:a16="http://schemas.microsoft.com/office/drawing/2014/main" xmlns="" val="404561888"/>
                    </a:ext>
                  </a:extLst>
                </a:gridCol>
              </a:tblGrid>
              <a:tr h="491972">
                <a:tc>
                  <a:txBody>
                    <a:bodyPr/>
                    <a:lstStyle/>
                    <a:p>
                      <a:pPr marL="91440">
                        <a:spcBef>
                          <a:spcPts val="370"/>
                        </a:spcBef>
                        <a:spcAft>
                          <a:spcPts val="0"/>
                        </a:spcAft>
                      </a:pPr>
                      <a:r>
                        <a:rPr lang="vi-VN" sz="1500" dirty="0">
                          <a:effectLst/>
                        </a:rPr>
                        <a:t>Model</a:t>
                      </a:r>
                      <a:endParaRPr lang="en-US" sz="1100" dirty="0">
                        <a:effectLst/>
                        <a:latin typeface="Arial" panose="020B0604020202020204" pitchFamily="34" charset="0"/>
                        <a:ea typeface="Arial" panose="020B0604020202020204" pitchFamily="34" charset="0"/>
                        <a:cs typeface="Times New Roman" panose="02020603050405020304" pitchFamily="18" charset="0"/>
                      </a:endParaRPr>
                    </a:p>
                  </a:txBody>
                  <a:tcPr marL="0" marR="0" marT="0" marB="0"/>
                </a:tc>
                <a:tc>
                  <a:txBody>
                    <a:bodyPr/>
                    <a:lstStyle/>
                    <a:p>
                      <a:pPr marL="85090">
                        <a:spcBef>
                          <a:spcPts val="370"/>
                        </a:spcBef>
                        <a:spcAft>
                          <a:spcPts val="0"/>
                        </a:spcAft>
                      </a:pPr>
                      <a:r>
                        <a:rPr lang="vi-VN" sz="1500" dirty="0">
                          <a:effectLst/>
                        </a:rPr>
                        <a:t>RXQ-T</a:t>
                      </a:r>
                      <a:endParaRPr lang="en-US" sz="1100" dirty="0">
                        <a:effectLst/>
                        <a:latin typeface="Arial" panose="020B0604020202020204" pitchFamily="34" charset="0"/>
                        <a:ea typeface="Arial" panose="020B0604020202020204" pitchFamily="34" charset="0"/>
                        <a:cs typeface="Times New Roman" panose="02020603050405020304" pitchFamily="18" charset="0"/>
                      </a:endParaRPr>
                    </a:p>
                  </a:txBody>
                  <a:tcPr marL="0" marR="0" marT="0" marB="0"/>
                </a:tc>
                <a:extLst>
                  <a:ext uri="{0D108BD9-81ED-4DB2-BD59-A6C34878D82A}">
                    <a16:rowId xmlns:a16="http://schemas.microsoft.com/office/drawing/2014/main" xmlns="" val="2719077392"/>
                  </a:ext>
                </a:extLst>
              </a:tr>
              <a:tr h="1005354">
                <a:tc>
                  <a:txBody>
                    <a:bodyPr/>
                    <a:lstStyle/>
                    <a:p>
                      <a:pPr marL="91440" marR="395605">
                        <a:lnSpc>
                          <a:spcPct val="103000"/>
                        </a:lnSpc>
                        <a:spcBef>
                          <a:spcPts val="370"/>
                        </a:spcBef>
                        <a:spcAft>
                          <a:spcPts val="0"/>
                        </a:spcAft>
                      </a:pPr>
                      <a:r>
                        <a:rPr lang="vi-VN" sz="1500">
                          <a:effectLst/>
                        </a:rPr>
                        <a:t>Điều kiện xảy ra lỗi</a:t>
                      </a:r>
                      <a:endParaRPr lang="en-US" sz="1100">
                        <a:effectLst/>
                        <a:latin typeface="Arial" panose="020B0604020202020204" pitchFamily="34" charset="0"/>
                        <a:ea typeface="Arial" panose="020B0604020202020204" pitchFamily="34" charset="0"/>
                        <a:cs typeface="Times New Roman" panose="02020603050405020304" pitchFamily="18" charset="0"/>
                      </a:endParaRPr>
                    </a:p>
                  </a:txBody>
                  <a:tcPr marL="0" marR="0" marT="0" marB="0"/>
                </a:tc>
                <a:tc>
                  <a:txBody>
                    <a:bodyPr/>
                    <a:lstStyle/>
                    <a:p>
                      <a:pPr marL="285750" indent="-285750">
                        <a:buFont typeface="Arial" panose="020B0604020202020204" pitchFamily="34" charset="0"/>
                        <a:buChar char="•"/>
                      </a:pPr>
                      <a:r>
                        <a:rPr lang="vi-VN" sz="1800" b="1" kern="1200" dirty="0">
                          <a:solidFill>
                            <a:schemeClr val="lt1"/>
                          </a:solidFill>
                          <a:effectLst/>
                          <a:latin typeface="+mn-lt"/>
                          <a:ea typeface="+mn-ea"/>
                          <a:cs typeface="+mn-cs"/>
                        </a:rPr>
                        <a:t>Khi hạ áp giảm xuống 0,07 Mpa khi máy nén đang hoạt động</a:t>
                      </a:r>
                      <a:endParaRPr lang="en-US" sz="1100" dirty="0">
                        <a:effectLst/>
                        <a:latin typeface="Arial" panose="020B0604020202020204" pitchFamily="34" charset="0"/>
                        <a:ea typeface="Arial" panose="020B0604020202020204" pitchFamily="34" charset="0"/>
                        <a:cs typeface="Times New Roman" panose="02020603050405020304" pitchFamily="18" charset="0"/>
                      </a:endParaRPr>
                    </a:p>
                  </a:txBody>
                  <a:tcPr marL="0" marR="0" marT="0" marB="0"/>
                </a:tc>
                <a:extLst>
                  <a:ext uri="{0D108BD9-81ED-4DB2-BD59-A6C34878D82A}">
                    <a16:rowId xmlns:a16="http://schemas.microsoft.com/office/drawing/2014/main" xmlns="" val="4284878668"/>
                  </a:ext>
                </a:extLst>
              </a:tr>
              <a:tr h="1478418">
                <a:tc>
                  <a:txBody>
                    <a:bodyPr/>
                    <a:lstStyle/>
                    <a:p>
                      <a:pPr marL="377190" marR="532765" indent="-285750">
                        <a:lnSpc>
                          <a:spcPct val="103000"/>
                        </a:lnSpc>
                        <a:spcBef>
                          <a:spcPts val="370"/>
                        </a:spcBef>
                        <a:spcAft>
                          <a:spcPts val="0"/>
                        </a:spcAft>
                        <a:buFont typeface="Arial" panose="020B0604020202020204" pitchFamily="34" charset="0"/>
                        <a:buChar char="•"/>
                      </a:pPr>
                      <a:r>
                        <a:rPr lang="vi-VN" sz="1500" dirty="0">
                          <a:effectLst/>
                        </a:rPr>
                        <a:t>Nguyên nhân</a:t>
                      </a:r>
                      <a:endParaRPr lang="en-US" sz="1100" dirty="0">
                        <a:effectLst/>
                        <a:latin typeface="Arial" panose="020B0604020202020204" pitchFamily="34" charset="0"/>
                        <a:ea typeface="Arial" panose="020B0604020202020204" pitchFamily="34" charset="0"/>
                        <a:cs typeface="Times New Roman" panose="02020603050405020304" pitchFamily="18" charset="0"/>
                      </a:endParaRPr>
                    </a:p>
                  </a:txBody>
                  <a:tcPr marL="0" marR="0" marT="0" marB="0"/>
                </a:tc>
                <a:tc>
                  <a:txBody>
                    <a:bodyPr/>
                    <a:lstStyle/>
                    <a:p>
                      <a:pPr marL="285750" lvl="0" indent="-285750">
                        <a:buFont typeface="Arial" panose="020B0604020202020204" pitchFamily="34" charset="0"/>
                        <a:buChar char="•"/>
                      </a:pPr>
                      <a:r>
                        <a:rPr lang="vi-VN" sz="1800" b="1" kern="1200" dirty="0">
                          <a:solidFill>
                            <a:schemeClr val="lt1"/>
                          </a:solidFill>
                          <a:effectLst/>
                          <a:latin typeface="+mn-lt"/>
                          <a:ea typeface="+mn-ea"/>
                          <a:cs typeface="+mn-cs"/>
                        </a:rPr>
                        <a:t>Áp suất thấp giảm bất thường</a:t>
                      </a:r>
                      <a:endParaRPr lang="en-US" sz="1800" b="1" kern="1200" dirty="0">
                        <a:solidFill>
                          <a:schemeClr val="lt1"/>
                        </a:solidFill>
                        <a:effectLst/>
                        <a:latin typeface="+mn-lt"/>
                        <a:ea typeface="+mn-ea"/>
                        <a:cs typeface="+mn-cs"/>
                      </a:endParaRPr>
                    </a:p>
                    <a:p>
                      <a:pPr marL="285750" lvl="0" indent="-285750">
                        <a:buFont typeface="Arial" panose="020B0604020202020204" pitchFamily="34" charset="0"/>
                        <a:buChar char="•"/>
                      </a:pPr>
                      <a:r>
                        <a:rPr lang="vi-VN" sz="1800" b="1" kern="1200" dirty="0">
                          <a:solidFill>
                            <a:schemeClr val="lt1"/>
                          </a:solidFill>
                          <a:effectLst/>
                          <a:latin typeface="+mn-lt"/>
                          <a:ea typeface="+mn-ea"/>
                          <a:cs typeface="+mn-cs"/>
                        </a:rPr>
                        <a:t>Lỗi CBHA</a:t>
                      </a:r>
                      <a:endParaRPr lang="en-US" sz="1800" b="1" kern="1200" dirty="0">
                        <a:solidFill>
                          <a:schemeClr val="lt1"/>
                        </a:solidFill>
                        <a:effectLst/>
                        <a:latin typeface="+mn-lt"/>
                        <a:ea typeface="+mn-ea"/>
                        <a:cs typeface="+mn-cs"/>
                      </a:endParaRPr>
                    </a:p>
                    <a:p>
                      <a:pPr marL="285750" lvl="0" indent="-285750">
                        <a:buFont typeface="Arial" panose="020B0604020202020204" pitchFamily="34" charset="0"/>
                        <a:buChar char="•"/>
                      </a:pPr>
                      <a:r>
                        <a:rPr lang="vi-VN" sz="1800" b="1" kern="1200" dirty="0">
                          <a:solidFill>
                            <a:schemeClr val="lt1"/>
                          </a:solidFill>
                          <a:effectLst/>
                          <a:latin typeface="+mn-lt"/>
                          <a:ea typeface="+mn-ea"/>
                          <a:cs typeface="+mn-cs"/>
                        </a:rPr>
                        <a:t>Lỗi PCB khiển DN</a:t>
                      </a:r>
                      <a:endParaRPr lang="en-US" sz="1800" b="1" kern="1200" dirty="0">
                        <a:solidFill>
                          <a:schemeClr val="lt1"/>
                        </a:solidFill>
                        <a:effectLst/>
                        <a:latin typeface="+mn-lt"/>
                        <a:ea typeface="+mn-ea"/>
                        <a:cs typeface="+mn-cs"/>
                      </a:endParaRPr>
                    </a:p>
                    <a:p>
                      <a:pPr marL="285750" indent="-285750">
                        <a:buFont typeface="Arial" panose="020B0604020202020204" pitchFamily="34" charset="0"/>
                        <a:buChar char="•"/>
                      </a:pPr>
                      <a:r>
                        <a:rPr lang="vi-VN" sz="1800" b="1" kern="1200" dirty="0">
                          <a:solidFill>
                            <a:schemeClr val="lt1"/>
                          </a:solidFill>
                          <a:effectLst/>
                          <a:latin typeface="+mn-lt"/>
                          <a:ea typeface="+mn-ea"/>
                          <a:cs typeface="+mn-cs"/>
                        </a:rPr>
                        <a:t>Van chặn chưa mở</a:t>
                      </a:r>
                      <a:endParaRPr lang="en-US" sz="1100" dirty="0">
                        <a:effectLst/>
                        <a:latin typeface="Arial" panose="020B0604020202020204" pitchFamily="34" charset="0"/>
                        <a:ea typeface="Arial" panose="020B0604020202020204" pitchFamily="34" charset="0"/>
                        <a:cs typeface="Times New Roman" panose="02020603050405020304" pitchFamily="18" charset="0"/>
                      </a:endParaRPr>
                    </a:p>
                  </a:txBody>
                  <a:tcPr marL="0" marR="0" marT="0" marB="0"/>
                </a:tc>
                <a:extLst>
                  <a:ext uri="{0D108BD9-81ED-4DB2-BD59-A6C34878D82A}">
                    <a16:rowId xmlns:a16="http://schemas.microsoft.com/office/drawing/2014/main" xmlns="" val="2671040087"/>
                  </a:ext>
                </a:extLst>
              </a:tr>
            </a:tbl>
          </a:graphicData>
        </a:graphic>
      </p:graphicFrame>
      <p:sp>
        <p:nvSpPr>
          <p:cNvPr id="3" name="Rectangle 2">
            <a:extLst>
              <a:ext uri="{FF2B5EF4-FFF2-40B4-BE49-F238E27FC236}">
                <a16:creationId xmlns:a16="http://schemas.microsoft.com/office/drawing/2014/main" xmlns="" id="{11F14B7C-9E17-4908-A5D6-926A77C8C4FF}"/>
              </a:ext>
            </a:extLst>
          </p:cNvPr>
          <p:cNvSpPr/>
          <p:nvPr/>
        </p:nvSpPr>
        <p:spPr>
          <a:xfrm>
            <a:off x="532196" y="203423"/>
            <a:ext cx="1960793" cy="584775"/>
          </a:xfrm>
          <a:prstGeom prst="rect">
            <a:avLst/>
          </a:prstGeom>
        </p:spPr>
        <p:txBody>
          <a:bodyPr wrap="none">
            <a:spAutoFit/>
          </a:bodyPr>
          <a:lstStyle/>
          <a:p>
            <a:pPr lvl="0" eaLnBrk="0" fontAlgn="base" hangingPunct="0">
              <a:spcBef>
                <a:spcPct val="0"/>
              </a:spcBef>
              <a:spcAft>
                <a:spcPct val="0"/>
              </a:spcAft>
              <a:tabLst>
                <a:tab pos="2582863" algn="l"/>
              </a:tabLst>
            </a:pPr>
            <a:r>
              <a:rPr lang="en-US" altLang="en-US" sz="3200" i="1" dirty="0">
                <a:solidFill>
                  <a:srgbClr val="FF0000"/>
                </a:solidFill>
                <a:latin typeface="Times New Roman" panose="02020603050405020304" pitchFamily="18" charset="0"/>
                <a:ea typeface="Arial" panose="020B0604020202020204" pitchFamily="34" charset="0"/>
                <a:cs typeface="Times New Roman" panose="02020603050405020304" pitchFamily="18" charset="0"/>
              </a:rPr>
              <a:t>M</a:t>
            </a:r>
            <a:r>
              <a:rPr lang="vi-VN" altLang="en-US" sz="3200" i="1" dirty="0">
                <a:solidFill>
                  <a:srgbClr val="FF0000"/>
                </a:solidFill>
                <a:latin typeface="Times New Roman" panose="02020603050405020304" pitchFamily="18" charset="0"/>
                <a:ea typeface="Arial" panose="020B0604020202020204" pitchFamily="34" charset="0"/>
                <a:cs typeface="Times New Roman" panose="02020603050405020304" pitchFamily="18" charset="0"/>
              </a:rPr>
              <a:t>ã lỗi: </a:t>
            </a:r>
            <a:r>
              <a:rPr lang="en-US" altLang="en-US" sz="3200" i="1" dirty="0">
                <a:solidFill>
                  <a:srgbClr val="00FF00"/>
                </a:solidFill>
                <a:latin typeface="Times New Roman" panose="02020603050405020304" pitchFamily="18" charset="0"/>
                <a:ea typeface="Arial" panose="020B0604020202020204" pitchFamily="34" charset="0"/>
                <a:cs typeface="Times New Roman" panose="02020603050405020304" pitchFamily="18" charset="0"/>
              </a:rPr>
              <a:t>E4</a:t>
            </a:r>
            <a:endParaRPr lang="en-US" altLang="en-US" sz="3200" i="1" u="sng" dirty="0">
              <a:latin typeface="Times New Roman" panose="02020603050405020304" pitchFamily="18" charset="0"/>
              <a:ea typeface="Arial" panose="020B0604020202020204" pitchFamily="34" charset="0"/>
              <a:cs typeface="Times New Roman" panose="02020603050405020304" pitchFamily="18" charset="0"/>
            </a:endParaRPr>
          </a:p>
        </p:txBody>
      </p:sp>
      <p:sp>
        <p:nvSpPr>
          <p:cNvPr id="4" name="Rectangle 3">
            <a:extLst>
              <a:ext uri="{FF2B5EF4-FFF2-40B4-BE49-F238E27FC236}">
                <a16:creationId xmlns:a16="http://schemas.microsoft.com/office/drawing/2014/main" xmlns="" id="{03495CB4-5AA6-4A14-A0CF-07F5FC09299B}"/>
              </a:ext>
            </a:extLst>
          </p:cNvPr>
          <p:cNvSpPr/>
          <p:nvPr/>
        </p:nvSpPr>
        <p:spPr>
          <a:xfrm>
            <a:off x="-131134" y="4479295"/>
            <a:ext cx="10753060" cy="757900"/>
          </a:xfrm>
          <a:prstGeom prst="rect">
            <a:avLst/>
          </a:prstGeom>
        </p:spPr>
        <p:txBody>
          <a:bodyPr wrap="square">
            <a:spAutoFit/>
          </a:bodyPr>
          <a:lstStyle/>
          <a:p>
            <a:pPr marL="700405">
              <a:spcBef>
                <a:spcPts val="475"/>
              </a:spcBef>
              <a:spcAft>
                <a:spcPts val="0"/>
              </a:spcAft>
            </a:pPr>
            <a:r>
              <a:rPr lang="vi-VN" b="1" u="heavy" dirty="0">
                <a:ea typeface="Arial" panose="020B0604020202020204" pitchFamily="34" charset="0"/>
              </a:rPr>
              <a:t>Ghi chú</a:t>
            </a:r>
            <a:r>
              <a:rPr lang="vi-VN" dirty="0">
                <a:ea typeface="Arial" panose="020B0604020202020204" pitchFamily="34" charset="0"/>
              </a:rPr>
              <a:t>:</a:t>
            </a:r>
            <a:endParaRPr lang="en-US" sz="1400" dirty="0">
              <a:effectLst/>
              <a:latin typeface="Arial" panose="020B0604020202020204" pitchFamily="34" charset="0"/>
              <a:ea typeface="Arial" panose="020B0604020202020204" pitchFamily="34" charset="0"/>
            </a:endParaRPr>
          </a:p>
          <a:p>
            <a:pPr marL="700405" marR="240030">
              <a:lnSpc>
                <a:spcPct val="103000"/>
              </a:lnSpc>
              <a:spcBef>
                <a:spcPts val="910"/>
              </a:spcBef>
              <a:spcAft>
                <a:spcPts val="0"/>
              </a:spcAft>
            </a:pPr>
            <a:r>
              <a:rPr lang="vi-VN" dirty="0">
                <a:ea typeface="Arial" panose="020B0604020202020204" pitchFamily="34" charset="0"/>
              </a:rPr>
              <a:t>Đảm bảo tắt nguồn điện trước khi kết nối hay</a:t>
            </a:r>
            <a:r>
              <a:rPr lang="en-US" spc="-255" dirty="0">
                <a:ea typeface="Arial" panose="020B0604020202020204" pitchFamily="34" charset="0"/>
              </a:rPr>
              <a:t> </a:t>
            </a:r>
            <a:r>
              <a:rPr lang="vi-VN" dirty="0">
                <a:ea typeface="Arial" panose="020B0604020202020204" pitchFamily="34" charset="0"/>
              </a:rPr>
              <a:t>tháo rắc cắm để tránh hư các bộ phận</a:t>
            </a:r>
            <a:r>
              <a:rPr lang="en-US" dirty="0">
                <a:ea typeface="Arial" panose="020B0604020202020204" pitchFamily="34" charset="0"/>
              </a:rPr>
              <a:t>.</a:t>
            </a:r>
            <a:endParaRPr lang="en-US" dirty="0">
              <a:latin typeface="Arial" panose="020B0604020202020204" pitchFamily="34" charset="0"/>
              <a:ea typeface="Arial" panose="020B0604020202020204" pitchFamily="34" charset="0"/>
            </a:endParaRPr>
          </a:p>
        </p:txBody>
      </p:sp>
      <p:sp>
        <p:nvSpPr>
          <p:cNvPr id="5" name="Rectangle 4">
            <a:extLst>
              <a:ext uri="{FF2B5EF4-FFF2-40B4-BE49-F238E27FC236}">
                <a16:creationId xmlns:a16="http://schemas.microsoft.com/office/drawing/2014/main" xmlns="" id="{14FE6931-3A17-4CF5-9126-E53646768C2D}"/>
              </a:ext>
            </a:extLst>
          </p:cNvPr>
          <p:cNvSpPr/>
          <p:nvPr/>
        </p:nvSpPr>
        <p:spPr>
          <a:xfrm>
            <a:off x="-1246127" y="841919"/>
            <a:ext cx="7478232" cy="369332"/>
          </a:xfrm>
          <a:prstGeom prst="rect">
            <a:avLst/>
          </a:prstGeom>
        </p:spPr>
        <p:txBody>
          <a:bodyPr wrap="square">
            <a:spAutoFit/>
          </a:bodyPr>
          <a:lstStyle/>
          <a:p>
            <a:pPr algn="ctr"/>
            <a:r>
              <a:rPr lang="vi-VN" b="1" dirty="0"/>
              <a:t>Cảm biến hạ áp (CBHA) tác động</a:t>
            </a:r>
            <a:endParaRPr lang="en-US" dirty="0"/>
          </a:p>
        </p:txBody>
      </p:sp>
      <p:sp>
        <p:nvSpPr>
          <p:cNvPr id="6" name="Rectangle 8">
            <a:extLst>
              <a:ext uri="{FF2B5EF4-FFF2-40B4-BE49-F238E27FC236}">
                <a16:creationId xmlns:a16="http://schemas.microsoft.com/office/drawing/2014/main" xmlns="" id="{F6AED0F1-2A83-437D-8B24-937E0EB17718}"/>
              </a:ext>
            </a:extLst>
          </p:cNvPr>
          <p:cNvSpPr>
            <a:spLocks noChangeArrowheads="1"/>
          </p:cNvSpPr>
          <p:nvPr/>
        </p:nvSpPr>
        <p:spPr bwMode="auto">
          <a:xfrm>
            <a:off x="0" y="0"/>
            <a:ext cx="12192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701454" tIns="98394" rIns="91440" bIns="0" numCol="1" anchor="ctr" anchorCtr="0" compatLnSpc="1">
            <a:prstTxWarp prst="textNoShape">
              <a:avLst/>
            </a:prstTxWarp>
            <a:spAutoFit/>
          </a:bodyPr>
          <a:lstStyle/>
          <a:p>
            <a:endParaRPr lang="en-US"/>
          </a:p>
        </p:txBody>
      </p:sp>
      <p:sp>
        <p:nvSpPr>
          <p:cNvPr id="7" name="Line 7">
            <a:extLst>
              <a:ext uri="{FF2B5EF4-FFF2-40B4-BE49-F238E27FC236}">
                <a16:creationId xmlns:a16="http://schemas.microsoft.com/office/drawing/2014/main" xmlns="" id="{7B6595D0-0074-4B9F-A1DC-84888B349B1A}"/>
              </a:ext>
            </a:extLst>
          </p:cNvPr>
          <p:cNvSpPr>
            <a:spLocks noChangeShapeType="1"/>
          </p:cNvSpPr>
          <p:nvPr/>
        </p:nvSpPr>
        <p:spPr bwMode="auto">
          <a:xfrm>
            <a:off x="0" y="6597650"/>
            <a:ext cx="9144000" cy="0"/>
          </a:xfrm>
          <a:prstGeom prst="line">
            <a:avLst/>
          </a:prstGeom>
          <a:noFill/>
          <a:ln w="12700">
            <a:solidFill>
              <a:srgbClr val="0092C8"/>
            </a:solidFill>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Tree>
    <p:extLst>
      <p:ext uri="{BB962C8B-B14F-4D97-AF65-F5344CB8AC3E}">
        <p14:creationId xmlns:p14="http://schemas.microsoft.com/office/powerpoint/2010/main" val="70532492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xmlns="" id="{95FD73F7-BE9D-40FA-A4A0-14605EA420B3}"/>
              </a:ext>
            </a:extLst>
          </p:cNvPr>
          <p:cNvSpPr/>
          <p:nvPr/>
        </p:nvSpPr>
        <p:spPr>
          <a:xfrm>
            <a:off x="538125" y="362911"/>
            <a:ext cx="1184940" cy="369332"/>
          </a:xfrm>
          <a:prstGeom prst="rect">
            <a:avLst/>
          </a:prstGeom>
        </p:spPr>
        <p:txBody>
          <a:bodyPr wrap="square">
            <a:spAutoFit/>
          </a:bodyPr>
          <a:lstStyle/>
          <a:p>
            <a:pPr lvl="0" eaLnBrk="0" fontAlgn="base" hangingPunct="0">
              <a:spcBef>
                <a:spcPct val="0"/>
              </a:spcBef>
              <a:spcAft>
                <a:spcPct val="0"/>
              </a:spcAft>
              <a:tabLst>
                <a:tab pos="2582863" algn="l"/>
              </a:tabLst>
            </a:pPr>
            <a:r>
              <a:rPr lang="en-US" altLang="en-US" i="1" dirty="0">
                <a:solidFill>
                  <a:srgbClr val="FF0000"/>
                </a:solidFill>
                <a:latin typeface="Times New Roman" panose="02020603050405020304" pitchFamily="18" charset="0"/>
                <a:ea typeface="Arial" panose="020B0604020202020204" pitchFamily="34" charset="0"/>
                <a:cs typeface="Times New Roman" panose="02020603050405020304" pitchFamily="18" charset="0"/>
              </a:rPr>
              <a:t>M</a:t>
            </a:r>
            <a:r>
              <a:rPr lang="vi-VN" altLang="en-US" i="1" dirty="0">
                <a:solidFill>
                  <a:srgbClr val="FF0000"/>
                </a:solidFill>
                <a:latin typeface="Times New Roman" panose="02020603050405020304" pitchFamily="18" charset="0"/>
                <a:ea typeface="Arial" panose="020B0604020202020204" pitchFamily="34" charset="0"/>
                <a:cs typeface="Times New Roman" panose="02020603050405020304" pitchFamily="18" charset="0"/>
              </a:rPr>
              <a:t>ã lỗi: </a:t>
            </a:r>
            <a:r>
              <a:rPr lang="en-US" altLang="en-US" i="1" dirty="0">
                <a:solidFill>
                  <a:srgbClr val="00FF00"/>
                </a:solidFill>
                <a:latin typeface="Times New Roman" panose="02020603050405020304" pitchFamily="18" charset="0"/>
                <a:ea typeface="Arial" panose="020B0604020202020204" pitchFamily="34" charset="0"/>
                <a:cs typeface="Times New Roman" panose="02020603050405020304" pitchFamily="18" charset="0"/>
              </a:rPr>
              <a:t>E4</a:t>
            </a:r>
            <a:endParaRPr lang="en-US" altLang="en-US" i="1" u="sng" dirty="0">
              <a:latin typeface="Times New Roman" panose="02020603050405020304" pitchFamily="18" charset="0"/>
              <a:ea typeface="Arial" panose="020B0604020202020204" pitchFamily="34" charset="0"/>
              <a:cs typeface="Times New Roman" panose="02020603050405020304" pitchFamily="18" charset="0"/>
            </a:endParaRPr>
          </a:p>
        </p:txBody>
      </p:sp>
      <p:sp>
        <p:nvSpPr>
          <p:cNvPr id="5" name="Rectangle 4">
            <a:extLst>
              <a:ext uri="{FF2B5EF4-FFF2-40B4-BE49-F238E27FC236}">
                <a16:creationId xmlns:a16="http://schemas.microsoft.com/office/drawing/2014/main" xmlns="" id="{925176F1-81C4-4600-ACEA-F81AEB8ECD6C}"/>
              </a:ext>
            </a:extLst>
          </p:cNvPr>
          <p:cNvSpPr/>
          <p:nvPr/>
        </p:nvSpPr>
        <p:spPr>
          <a:xfrm>
            <a:off x="-182033" y="732243"/>
            <a:ext cx="2072362" cy="369332"/>
          </a:xfrm>
          <a:prstGeom prst="rect">
            <a:avLst/>
          </a:prstGeom>
        </p:spPr>
        <p:txBody>
          <a:bodyPr wrap="none">
            <a:spAutoFit/>
          </a:bodyPr>
          <a:lstStyle/>
          <a:p>
            <a:pPr marL="701040">
              <a:spcBef>
                <a:spcPts val="375"/>
              </a:spcBef>
              <a:spcAft>
                <a:spcPts val="0"/>
              </a:spcAft>
            </a:pPr>
            <a:r>
              <a:rPr lang="vi-VN" dirty="0">
                <a:ea typeface="Arial" panose="020B0604020202020204" pitchFamily="34" charset="0"/>
              </a:rPr>
              <a:t>Xử lý sự cố</a:t>
            </a:r>
            <a:endParaRPr lang="en-US" dirty="0">
              <a:latin typeface="Arial" panose="020B0604020202020204" pitchFamily="34" charset="0"/>
              <a:ea typeface="Arial" panose="020B0604020202020204" pitchFamily="34" charset="0"/>
            </a:endParaRPr>
          </a:p>
        </p:txBody>
      </p:sp>
      <p:sp>
        <p:nvSpPr>
          <p:cNvPr id="7" name="Rectangle: Rounded Corners 6">
            <a:extLst>
              <a:ext uri="{FF2B5EF4-FFF2-40B4-BE49-F238E27FC236}">
                <a16:creationId xmlns:a16="http://schemas.microsoft.com/office/drawing/2014/main" xmlns="" id="{A6448D06-9345-412D-9443-A4B299974932}"/>
              </a:ext>
            </a:extLst>
          </p:cNvPr>
          <p:cNvSpPr/>
          <p:nvPr/>
        </p:nvSpPr>
        <p:spPr>
          <a:xfrm>
            <a:off x="3264196" y="0"/>
            <a:ext cx="1467293" cy="738664"/>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dirty="0">
                <a:latin typeface="Times New Roman" panose="02020603050405020304" pitchFamily="18" charset="0"/>
                <a:cs typeface="Times New Roman" panose="02020603050405020304" pitchFamily="18" charset="0"/>
              </a:rPr>
              <a:t>Van </a:t>
            </a:r>
            <a:r>
              <a:rPr lang="en-US" sz="1600" dirty="0" err="1">
                <a:latin typeface="Times New Roman" panose="02020603050405020304" pitchFamily="18" charset="0"/>
                <a:cs typeface="Times New Roman" panose="02020603050405020304" pitchFamily="18" charset="0"/>
              </a:rPr>
              <a:t>chặn</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mở</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chưa</a:t>
            </a:r>
            <a:endParaRPr lang="en-US" sz="1600" dirty="0">
              <a:latin typeface="Times New Roman" panose="02020603050405020304" pitchFamily="18" charset="0"/>
              <a:cs typeface="Times New Roman" panose="02020603050405020304" pitchFamily="18" charset="0"/>
            </a:endParaRPr>
          </a:p>
        </p:txBody>
      </p:sp>
      <p:sp>
        <p:nvSpPr>
          <p:cNvPr id="8" name="Rectangle: Rounded Corners 7">
            <a:extLst>
              <a:ext uri="{FF2B5EF4-FFF2-40B4-BE49-F238E27FC236}">
                <a16:creationId xmlns:a16="http://schemas.microsoft.com/office/drawing/2014/main" xmlns="" id="{9B254D4F-3848-4B4D-B1F5-B9B7299560A3}"/>
              </a:ext>
            </a:extLst>
          </p:cNvPr>
          <p:cNvSpPr/>
          <p:nvPr/>
        </p:nvSpPr>
        <p:spPr>
          <a:xfrm>
            <a:off x="6105356" y="0"/>
            <a:ext cx="1467293" cy="738664"/>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err="1"/>
              <a:t>Mở</a:t>
            </a:r>
            <a:r>
              <a:rPr lang="en-US" dirty="0"/>
              <a:t> van </a:t>
            </a:r>
            <a:r>
              <a:rPr lang="en-US" dirty="0" err="1"/>
              <a:t>chặn</a:t>
            </a:r>
            <a:endParaRPr lang="en-US" dirty="0"/>
          </a:p>
        </p:txBody>
      </p:sp>
      <p:sp>
        <p:nvSpPr>
          <p:cNvPr id="9" name="Rectangle: Rounded Corners 8">
            <a:extLst>
              <a:ext uri="{FF2B5EF4-FFF2-40B4-BE49-F238E27FC236}">
                <a16:creationId xmlns:a16="http://schemas.microsoft.com/office/drawing/2014/main" xmlns="" id="{DE81AE2B-4D25-4980-9681-0864B02215C7}"/>
              </a:ext>
            </a:extLst>
          </p:cNvPr>
          <p:cNvSpPr/>
          <p:nvPr/>
        </p:nvSpPr>
        <p:spPr>
          <a:xfrm>
            <a:off x="2430311" y="1076070"/>
            <a:ext cx="3516520" cy="101420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285750" indent="-285750">
              <a:buFont typeface="Arial" panose="020B0604020202020204" pitchFamily="34" charset="0"/>
              <a:buChar char="•"/>
            </a:pPr>
            <a:r>
              <a:rPr lang="en-US" sz="1600" dirty="0" err="1">
                <a:latin typeface="Times New Roman" panose="02020603050405020304" pitchFamily="18" charset="0"/>
                <a:cs typeface="Times New Roman" panose="02020603050405020304" pitchFamily="18" charset="0"/>
              </a:rPr>
              <a:t>Gắn</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đồng</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hồ</a:t>
            </a:r>
            <a:r>
              <a:rPr lang="en-US" sz="1600" dirty="0">
                <a:latin typeface="Times New Roman" panose="02020603050405020304" pitchFamily="18" charset="0"/>
                <a:cs typeface="Times New Roman" panose="02020603050405020304" pitchFamily="18" charset="0"/>
              </a:rPr>
              <a:t> gas </a:t>
            </a:r>
            <a:r>
              <a:rPr lang="en-US" sz="1600" dirty="0" err="1">
                <a:latin typeface="Times New Roman" panose="02020603050405020304" pitchFamily="18" charset="0"/>
                <a:cs typeface="Times New Roman" panose="02020603050405020304" pitchFamily="18" charset="0"/>
              </a:rPr>
              <a:t>vào</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cổng</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đo</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hạ</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áp</a:t>
            </a:r>
            <a:r>
              <a:rPr lang="en-US" sz="1600" dirty="0">
                <a:latin typeface="Times New Roman" panose="02020603050405020304" pitchFamily="18" charset="0"/>
                <a:cs typeface="Times New Roman" panose="02020603050405020304" pitchFamily="18" charset="0"/>
              </a:rPr>
              <a:t>.</a:t>
            </a:r>
          </a:p>
          <a:p>
            <a:pPr marL="285750" indent="-285750">
              <a:buFont typeface="Arial" panose="020B0604020202020204" pitchFamily="34" charset="0"/>
              <a:buChar char="•"/>
            </a:pPr>
            <a:r>
              <a:rPr lang="en-US" sz="1600" dirty="0" err="1">
                <a:latin typeface="Times New Roman" panose="02020603050405020304" pitchFamily="18" charset="0"/>
                <a:cs typeface="Times New Roman" panose="02020603050405020304" pitchFamily="18" charset="0"/>
              </a:rPr>
              <a:t>Cài</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đặt</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lại</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hệ</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thống</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bằng</a:t>
            </a:r>
            <a:r>
              <a:rPr lang="en-US" sz="1600" dirty="0">
                <a:latin typeface="Times New Roman" panose="02020603050405020304" pitchFamily="18" charset="0"/>
                <a:cs typeface="Times New Roman" panose="02020603050405020304" pitchFamily="18" charset="0"/>
              </a:rPr>
              <a:t> remote </a:t>
            </a:r>
            <a:r>
              <a:rPr lang="en-US" sz="1600" dirty="0" err="1">
                <a:latin typeface="Times New Roman" panose="02020603050405020304" pitchFamily="18" charset="0"/>
                <a:cs typeface="Times New Roman" panose="02020603050405020304" pitchFamily="18" charset="0"/>
              </a:rPr>
              <a:t>và</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chạy</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máy</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lại</a:t>
            </a:r>
            <a:r>
              <a:rPr lang="en-US" sz="1600" dirty="0">
                <a:latin typeface="Times New Roman" panose="02020603050405020304" pitchFamily="18" charset="0"/>
                <a:cs typeface="Times New Roman" panose="02020603050405020304" pitchFamily="18" charset="0"/>
              </a:rPr>
              <a:t>.</a:t>
            </a:r>
          </a:p>
        </p:txBody>
      </p:sp>
      <p:sp>
        <p:nvSpPr>
          <p:cNvPr id="10" name="Arrow: Right 9">
            <a:extLst>
              <a:ext uri="{FF2B5EF4-FFF2-40B4-BE49-F238E27FC236}">
                <a16:creationId xmlns:a16="http://schemas.microsoft.com/office/drawing/2014/main" xmlns="" id="{AC51FA2D-E9C0-4317-9A6D-ECCCDBBA8C1E}"/>
              </a:ext>
            </a:extLst>
          </p:cNvPr>
          <p:cNvSpPr/>
          <p:nvPr/>
        </p:nvSpPr>
        <p:spPr>
          <a:xfrm>
            <a:off x="5018567" y="242443"/>
            <a:ext cx="882502" cy="253777"/>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Arrow: Down 10">
            <a:extLst>
              <a:ext uri="{FF2B5EF4-FFF2-40B4-BE49-F238E27FC236}">
                <a16:creationId xmlns:a16="http://schemas.microsoft.com/office/drawing/2014/main" xmlns="" id="{61617CF5-B493-47E2-9D03-56E273341E51}"/>
              </a:ext>
            </a:extLst>
          </p:cNvPr>
          <p:cNvSpPr/>
          <p:nvPr/>
        </p:nvSpPr>
        <p:spPr>
          <a:xfrm>
            <a:off x="3923414" y="753530"/>
            <a:ext cx="265157" cy="319050"/>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Rounded Corners 11">
            <a:extLst>
              <a:ext uri="{FF2B5EF4-FFF2-40B4-BE49-F238E27FC236}">
                <a16:creationId xmlns:a16="http://schemas.microsoft.com/office/drawing/2014/main" xmlns="" id="{50738DD4-D1BF-4F9A-9F78-9802DAADDB7B}"/>
              </a:ext>
            </a:extLst>
          </p:cNvPr>
          <p:cNvSpPr/>
          <p:nvPr/>
        </p:nvSpPr>
        <p:spPr>
          <a:xfrm>
            <a:off x="3104706" y="2455535"/>
            <a:ext cx="1913861" cy="886574"/>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dirty="0" err="1">
                <a:latin typeface="Times New Roman" panose="02020603050405020304" pitchFamily="18" charset="0"/>
                <a:cs typeface="Times New Roman" panose="02020603050405020304" pitchFamily="18" charset="0"/>
              </a:rPr>
              <a:t>Các</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đặc</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tính</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của</a:t>
            </a:r>
            <a:r>
              <a:rPr lang="en-US" sz="1600" dirty="0">
                <a:latin typeface="Times New Roman" panose="02020603050405020304" pitchFamily="18" charset="0"/>
                <a:cs typeface="Times New Roman" panose="02020603050405020304" pitchFamily="18" charset="0"/>
              </a:rPr>
              <a:t> CBHA </a:t>
            </a:r>
            <a:r>
              <a:rPr lang="en-US" sz="1600" dirty="0" err="1">
                <a:latin typeface="Times New Roman" panose="02020603050405020304" pitchFamily="18" charset="0"/>
                <a:cs typeface="Times New Roman" panose="02020603050405020304" pitchFamily="18" charset="0"/>
              </a:rPr>
              <a:t>bình</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th</a:t>
            </a:r>
            <a:r>
              <a:rPr lang="vi-VN" sz="1600" dirty="0">
                <a:latin typeface="Times New Roman" panose="02020603050405020304" pitchFamily="18" charset="0"/>
                <a:cs typeface="Times New Roman" panose="02020603050405020304" pitchFamily="18" charset="0"/>
              </a:rPr>
              <a:t>ư</a:t>
            </a:r>
            <a:r>
              <a:rPr lang="en-US" sz="1600" dirty="0" err="1">
                <a:latin typeface="Times New Roman" panose="02020603050405020304" pitchFamily="18" charset="0"/>
                <a:cs typeface="Times New Roman" panose="02020603050405020304" pitchFamily="18" charset="0"/>
              </a:rPr>
              <a:t>ờng</a:t>
            </a:r>
            <a:r>
              <a:rPr lang="en-US" sz="1600" dirty="0">
                <a:latin typeface="Times New Roman" panose="02020603050405020304" pitchFamily="18" charset="0"/>
                <a:cs typeface="Times New Roman" panose="02020603050405020304" pitchFamily="18" charset="0"/>
              </a:rPr>
              <a:t> (*1) ?</a:t>
            </a:r>
          </a:p>
        </p:txBody>
      </p:sp>
      <p:sp>
        <p:nvSpPr>
          <p:cNvPr id="14" name="Rectangle: Rounded Corners 13">
            <a:extLst>
              <a:ext uri="{FF2B5EF4-FFF2-40B4-BE49-F238E27FC236}">
                <a16:creationId xmlns:a16="http://schemas.microsoft.com/office/drawing/2014/main" xmlns="" id="{F4FF07CB-EA1A-4CA2-AF2A-8A1F1D12AD87}"/>
              </a:ext>
            </a:extLst>
          </p:cNvPr>
          <p:cNvSpPr/>
          <p:nvPr/>
        </p:nvSpPr>
        <p:spPr>
          <a:xfrm>
            <a:off x="6093306" y="2566599"/>
            <a:ext cx="1648046" cy="554696"/>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err="1"/>
              <a:t>Thay</a:t>
            </a:r>
            <a:r>
              <a:rPr lang="en-US" dirty="0"/>
              <a:t> CBHA</a:t>
            </a:r>
          </a:p>
        </p:txBody>
      </p:sp>
      <p:sp>
        <p:nvSpPr>
          <p:cNvPr id="15" name="Arrow: Down 14">
            <a:extLst>
              <a:ext uri="{FF2B5EF4-FFF2-40B4-BE49-F238E27FC236}">
                <a16:creationId xmlns:a16="http://schemas.microsoft.com/office/drawing/2014/main" xmlns="" id="{CDEA0E59-A3A5-40A1-818C-2700FFD40BF7}"/>
              </a:ext>
            </a:extLst>
          </p:cNvPr>
          <p:cNvSpPr/>
          <p:nvPr/>
        </p:nvSpPr>
        <p:spPr>
          <a:xfrm>
            <a:off x="3985247" y="2130631"/>
            <a:ext cx="245111" cy="266334"/>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ectangle 16">
            <a:extLst>
              <a:ext uri="{FF2B5EF4-FFF2-40B4-BE49-F238E27FC236}">
                <a16:creationId xmlns:a16="http://schemas.microsoft.com/office/drawing/2014/main" xmlns="" id="{0EDEAC70-52E2-46D8-A0ED-2FD48354A61D}"/>
              </a:ext>
            </a:extLst>
          </p:cNvPr>
          <p:cNvSpPr/>
          <p:nvPr/>
        </p:nvSpPr>
        <p:spPr>
          <a:xfrm>
            <a:off x="6610321" y="3121295"/>
            <a:ext cx="748923" cy="369332"/>
          </a:xfrm>
          <a:prstGeom prst="rect">
            <a:avLst/>
          </a:prstGeom>
        </p:spPr>
        <p:txBody>
          <a:bodyPr wrap="square">
            <a:spAutoFit/>
          </a:bodyPr>
          <a:lstStyle/>
          <a:p>
            <a:r>
              <a:rPr lang="vi-VN" dirty="0">
                <a:solidFill>
                  <a:srgbClr val="FF0000"/>
                </a:solidFill>
                <a:ea typeface="Arial" panose="020B0604020202020204" pitchFamily="34" charset="0"/>
              </a:rPr>
              <a:t>X31A</a:t>
            </a:r>
            <a:endParaRPr lang="en-US" dirty="0"/>
          </a:p>
        </p:txBody>
      </p:sp>
      <p:sp>
        <p:nvSpPr>
          <p:cNvPr id="18" name="Arrow: Right 17">
            <a:extLst>
              <a:ext uri="{FF2B5EF4-FFF2-40B4-BE49-F238E27FC236}">
                <a16:creationId xmlns:a16="http://schemas.microsoft.com/office/drawing/2014/main" xmlns="" id="{65EFBC6E-924D-40D2-B13D-8694F29EE8F3}"/>
              </a:ext>
            </a:extLst>
          </p:cNvPr>
          <p:cNvSpPr/>
          <p:nvPr/>
        </p:nvSpPr>
        <p:spPr>
          <a:xfrm>
            <a:off x="5284380" y="2802046"/>
            <a:ext cx="627321" cy="253777"/>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9" name="Group 16">
            <a:extLst>
              <a:ext uri="{FF2B5EF4-FFF2-40B4-BE49-F238E27FC236}">
                <a16:creationId xmlns:a16="http://schemas.microsoft.com/office/drawing/2014/main" xmlns="" id="{EDD4179C-4885-41D8-BEB3-3F26673B36C4}"/>
              </a:ext>
            </a:extLst>
          </p:cNvPr>
          <p:cNvGrpSpPr>
            <a:grpSpLocks/>
          </p:cNvGrpSpPr>
          <p:nvPr/>
        </p:nvGrpSpPr>
        <p:grpSpPr bwMode="auto">
          <a:xfrm>
            <a:off x="1972696" y="3512128"/>
            <a:ext cx="4340225" cy="988060"/>
            <a:chOff x="705" y="196"/>
            <a:chExt cx="6835" cy="1556"/>
          </a:xfrm>
        </p:grpSpPr>
        <p:pic>
          <p:nvPicPr>
            <p:cNvPr id="3091" name="Picture 19">
              <a:extLst>
                <a:ext uri="{FF2B5EF4-FFF2-40B4-BE49-F238E27FC236}">
                  <a16:creationId xmlns:a16="http://schemas.microsoft.com/office/drawing/2014/main" xmlns="" id="{AE2EB1BB-4324-4466-BAB6-51C40E4DFAE9}"/>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974" y="196"/>
              <a:ext cx="252" cy="502"/>
            </a:xfrm>
            <a:prstGeom prst="rect">
              <a:avLst/>
            </a:prstGeom>
            <a:noFill/>
            <a:extLst>
              <a:ext uri="{909E8E84-426E-40DD-AFC4-6F175D3DCCD1}">
                <a14:hiddenFill xmlns:a14="http://schemas.microsoft.com/office/drawing/2010/main">
                  <a:solidFill>
                    <a:srgbClr val="FFFFFF"/>
                  </a:solidFill>
                </a14:hiddenFill>
              </a:ext>
            </a:extLst>
          </p:spPr>
        </p:pic>
        <p:sp>
          <p:nvSpPr>
            <p:cNvPr id="20" name="Text Box 17">
              <a:extLst>
                <a:ext uri="{FF2B5EF4-FFF2-40B4-BE49-F238E27FC236}">
                  <a16:creationId xmlns:a16="http://schemas.microsoft.com/office/drawing/2014/main" xmlns="" id="{89C0E001-01F4-4502-B32B-46197777E081}"/>
                </a:ext>
              </a:extLst>
            </p:cNvPr>
            <p:cNvSpPr txBox="1">
              <a:spLocks noChangeArrowheads="1"/>
            </p:cNvSpPr>
            <p:nvPr/>
          </p:nvSpPr>
          <p:spPr bwMode="auto">
            <a:xfrm>
              <a:off x="705" y="364"/>
              <a:ext cx="6835" cy="1388"/>
            </a:xfrm>
            <a:prstGeom prst="rect">
              <a:avLst/>
            </a:prstGeom>
            <a:solidFill>
              <a:srgbClr val="4F81BD"/>
            </a:solidFill>
            <a:ln w="38100">
              <a:solidFill>
                <a:srgbClr val="F2F2F2"/>
              </a:solidFill>
              <a:miter lim="800000"/>
              <a:headEnd/>
              <a:tailEnd/>
            </a:ln>
            <a:effectLst>
              <a:outerShdw dist="28398" dir="3806097" algn="ctr" rotWithShape="0">
                <a:srgbClr val="243F60">
                  <a:alpha val="50000"/>
                </a:srgbClr>
              </a:outerShdw>
            </a:effectLst>
          </p:spPr>
          <p:txBody>
            <a:bodyPr vert="horz" wrap="square" lIns="0" tIns="0" rIns="0" bIns="0" numCol="1" anchor="t" anchorCtr="0" compatLnSpc="1">
              <a:prstTxWarp prst="textNoShape">
                <a:avLst/>
              </a:prstTxWarp>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vi-VN" altLang="en-US" sz="1400" b="1" i="0" u="none" strike="noStrike" cap="none" normalizeH="0" baseline="0" dirty="0">
                  <a:ln>
                    <a:noFill/>
                  </a:ln>
                  <a:solidFill>
                    <a:srgbClr val="FF0000"/>
                  </a:solidFill>
                  <a:effectLst/>
                  <a:latin typeface="Arial" panose="020B0604020202020204" pitchFamily="34" charset="0"/>
                  <a:ea typeface="Arial" panose="020B0604020202020204" pitchFamily="34" charset="0"/>
                </a:rPr>
                <a:t>Kiểm tra 14</a:t>
              </a:r>
              <a:endParaRPr kumimoji="0" lang="vi-VN" altLang="en-US" sz="900" b="0" i="0" u="none" strike="noStrike" cap="none" normalizeH="0" baseline="0" dirty="0">
                <a:ln>
                  <a:noFill/>
                </a:ln>
                <a:solidFill>
                  <a:schemeClr val="tx1"/>
                </a:solidFill>
                <a:effectLst/>
                <a:latin typeface="Arial" panose="020B0604020202020204" pitchFamily="34" charset="0"/>
              </a:endParaRPr>
            </a:p>
            <a:p>
              <a:pPr marL="0" marR="0" lvl="0" indent="0" algn="ctr" defTabSz="914400" rtl="0" eaLnBrk="0" fontAlgn="base" latinLnBrk="0" hangingPunct="0">
                <a:lnSpc>
                  <a:spcPct val="100000"/>
                </a:lnSpc>
                <a:spcBef>
                  <a:spcPct val="0"/>
                </a:spcBef>
                <a:spcAft>
                  <a:spcPct val="0"/>
                </a:spcAft>
                <a:buClrTx/>
                <a:buSzTx/>
                <a:buFontTx/>
                <a:buNone/>
                <a:tabLst/>
              </a:pPr>
              <a:r>
                <a:rPr kumimoji="0" lang="vi-VN" altLang="en-US" sz="1400" b="0" i="0" u="none" strike="noStrike" cap="none" normalizeH="0" baseline="0" dirty="0">
                  <a:ln>
                    <a:noFill/>
                  </a:ln>
                  <a:solidFill>
                    <a:schemeClr val="tx1"/>
                  </a:solidFill>
                  <a:effectLst/>
                  <a:latin typeface="Arial" panose="020B0604020202020204" pitchFamily="34" charset="0"/>
                  <a:ea typeface="Arial" panose="020B0604020202020204" pitchFamily="34" charset="0"/>
                </a:rPr>
                <a:t>Kết nối Service checker sau đó so sánh hạ áp giữa đo bằng Service checker và đo bằng cảm biến hạ áp (*1)</a:t>
              </a:r>
              <a:endParaRPr kumimoji="0" lang="vi-VN" altLang="en-US" sz="1800" b="0" i="0" u="none" strike="noStrike" cap="none" normalizeH="0" baseline="0" dirty="0">
                <a:ln>
                  <a:noFill/>
                </a:ln>
                <a:solidFill>
                  <a:schemeClr val="tx1"/>
                </a:solidFill>
                <a:effectLst/>
                <a:latin typeface="Arial" panose="020B0604020202020204" pitchFamily="34" charset="0"/>
              </a:endParaRPr>
            </a:p>
          </p:txBody>
        </p:sp>
      </p:grpSp>
      <p:sp>
        <p:nvSpPr>
          <p:cNvPr id="31" name="Rectangle 20">
            <a:extLst>
              <a:ext uri="{FF2B5EF4-FFF2-40B4-BE49-F238E27FC236}">
                <a16:creationId xmlns:a16="http://schemas.microsoft.com/office/drawing/2014/main" xmlns="" id="{04CE1D48-4572-422D-B1AD-9D6732E85CC2}"/>
              </a:ext>
            </a:extLst>
          </p:cNvPr>
          <p:cNvSpPr>
            <a:spLocks noChangeArrowheads="1"/>
          </p:cNvSpPr>
          <p:nvPr/>
        </p:nvSpPr>
        <p:spPr bwMode="auto">
          <a:xfrm>
            <a:off x="0" y="0"/>
            <a:ext cx="12192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a:p>
        </p:txBody>
      </p:sp>
      <p:sp>
        <p:nvSpPr>
          <p:cNvPr id="33" name="Rectangle 28">
            <a:extLst>
              <a:ext uri="{FF2B5EF4-FFF2-40B4-BE49-F238E27FC236}">
                <a16:creationId xmlns:a16="http://schemas.microsoft.com/office/drawing/2014/main" xmlns="" id="{82442E77-8039-4E38-9D9D-985DE0DA3C4F}"/>
              </a:ext>
            </a:extLst>
          </p:cNvPr>
          <p:cNvSpPr>
            <a:spLocks noChangeArrowheads="1"/>
          </p:cNvSpPr>
          <p:nvPr/>
        </p:nvSpPr>
        <p:spPr bwMode="auto">
          <a:xfrm>
            <a:off x="0" y="461963"/>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1400" b="0" i="0" u="none" strike="noStrike" cap="none" normalizeH="0" baseline="0">
              <a:ln>
                <a:noFill/>
              </a:ln>
              <a:solidFill>
                <a:schemeClr val="tx1"/>
              </a:solidFill>
              <a:effectLst/>
              <a:latin typeface="Arial" panose="020B0604020202020204" pitchFamily="34" charset="0"/>
              <a:ea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Arial" panose="020B0604020202020204" pitchFamily="34" charset="0"/>
                <a:ea typeface="Arial" panose="020B0604020202020204" pitchFamily="34" charset="0"/>
              </a:rPr>
              <a:t/>
            </a:r>
            <a:br>
              <a:rPr kumimoji="0" lang="en-US" altLang="en-US" sz="1400" b="0" i="0" u="none" strike="noStrike" cap="none" normalizeH="0" baseline="0">
                <a:ln>
                  <a:noFill/>
                </a:ln>
                <a:solidFill>
                  <a:schemeClr val="tx1"/>
                </a:solidFill>
                <a:effectLst/>
                <a:latin typeface="Arial" panose="020B0604020202020204" pitchFamily="34" charset="0"/>
                <a:ea typeface="Arial" panose="020B0604020202020204" pitchFamily="34" charset="0"/>
              </a:rPr>
            </a:br>
            <a:endParaRPr kumimoji="0" lang="en-US" altLang="en-US" sz="1800" b="0" i="0" u="none" strike="noStrike" cap="none" normalizeH="0" baseline="0">
              <a:ln>
                <a:noFill/>
              </a:ln>
              <a:solidFill>
                <a:schemeClr val="tx1"/>
              </a:solidFill>
              <a:effectLst/>
              <a:latin typeface="Arial" panose="020B0604020202020204" pitchFamily="34" charset="0"/>
            </a:endParaRPr>
          </a:p>
        </p:txBody>
      </p:sp>
      <p:sp>
        <p:nvSpPr>
          <p:cNvPr id="34" name="Rectangle: Rounded Corners 33">
            <a:extLst>
              <a:ext uri="{FF2B5EF4-FFF2-40B4-BE49-F238E27FC236}">
                <a16:creationId xmlns:a16="http://schemas.microsoft.com/office/drawing/2014/main" xmlns="" id="{6BBF0DD3-9464-482F-B74F-ABDCC98CA566}"/>
              </a:ext>
            </a:extLst>
          </p:cNvPr>
          <p:cNvSpPr/>
          <p:nvPr/>
        </p:nvSpPr>
        <p:spPr>
          <a:xfrm>
            <a:off x="2953624" y="4721662"/>
            <a:ext cx="2349794" cy="683022"/>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vi-VN" sz="1600" dirty="0">
                <a:latin typeface="Times New Roman" panose="02020603050405020304" pitchFamily="18" charset="0"/>
                <a:cs typeface="Times New Roman" panose="02020603050405020304" pitchFamily="18" charset="0"/>
              </a:rPr>
              <a:t>Hạ áp của Service checker bằng trên đồng hồ đo áp suất?</a:t>
            </a:r>
            <a:endParaRPr lang="en-US" sz="1600" dirty="0">
              <a:latin typeface="Times New Roman" panose="02020603050405020304" pitchFamily="18" charset="0"/>
              <a:cs typeface="Times New Roman" panose="02020603050405020304" pitchFamily="18" charset="0"/>
            </a:endParaRPr>
          </a:p>
        </p:txBody>
      </p:sp>
      <p:sp>
        <p:nvSpPr>
          <p:cNvPr id="43" name="Rectangle: Rounded Corners 42">
            <a:extLst>
              <a:ext uri="{FF2B5EF4-FFF2-40B4-BE49-F238E27FC236}">
                <a16:creationId xmlns:a16="http://schemas.microsoft.com/office/drawing/2014/main" xmlns="" id="{CC4317E1-E319-4938-8217-40A1C2455CE1}"/>
              </a:ext>
            </a:extLst>
          </p:cNvPr>
          <p:cNvSpPr/>
          <p:nvPr/>
        </p:nvSpPr>
        <p:spPr>
          <a:xfrm>
            <a:off x="2467804" y="5626158"/>
            <a:ext cx="3161414" cy="1061749"/>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285750" indent="-285750">
              <a:buFont typeface="Arial" panose="020B0604020202020204" pitchFamily="34" charset="0"/>
              <a:buChar char="•"/>
            </a:pPr>
            <a:r>
              <a:rPr lang="en-US" sz="1400" dirty="0" err="1">
                <a:latin typeface="Times New Roman" panose="02020603050405020304" pitchFamily="18" charset="0"/>
                <a:cs typeface="Times New Roman" panose="02020603050405020304" pitchFamily="18" charset="0"/>
              </a:rPr>
              <a:t>Cảm</a:t>
            </a:r>
            <a:r>
              <a:rPr lang="en-US" sz="1400" dirty="0">
                <a:latin typeface="Times New Roman" panose="02020603050405020304" pitchFamily="18" charset="0"/>
                <a:cs typeface="Times New Roman" panose="02020603050405020304" pitchFamily="18" charset="0"/>
              </a:rPr>
              <a:t> </a:t>
            </a:r>
            <a:r>
              <a:rPr lang="en-US" sz="1400" dirty="0" err="1">
                <a:latin typeface="Times New Roman" panose="02020603050405020304" pitchFamily="18" charset="0"/>
                <a:cs typeface="Times New Roman" panose="02020603050405020304" pitchFamily="18" charset="0"/>
              </a:rPr>
              <a:t>biến</a:t>
            </a:r>
            <a:r>
              <a:rPr lang="en-US" sz="1400" dirty="0">
                <a:latin typeface="Times New Roman" panose="02020603050405020304" pitchFamily="18" charset="0"/>
                <a:cs typeface="Times New Roman" panose="02020603050405020304" pitchFamily="18" charset="0"/>
              </a:rPr>
              <a:t> </a:t>
            </a:r>
            <a:r>
              <a:rPr lang="en-US" sz="1400" dirty="0" err="1">
                <a:latin typeface="Times New Roman" panose="02020603050405020304" pitchFamily="18" charset="0"/>
                <a:cs typeface="Times New Roman" panose="02020603050405020304" pitchFamily="18" charset="0"/>
              </a:rPr>
              <a:t>hạ</a:t>
            </a:r>
            <a:r>
              <a:rPr lang="en-US" sz="1400" dirty="0">
                <a:latin typeface="Times New Roman" panose="02020603050405020304" pitchFamily="18" charset="0"/>
                <a:cs typeface="Times New Roman" panose="02020603050405020304" pitchFamily="18" charset="0"/>
              </a:rPr>
              <a:t> </a:t>
            </a:r>
            <a:r>
              <a:rPr lang="en-US" sz="1400" dirty="0" err="1">
                <a:latin typeface="Times New Roman" panose="02020603050405020304" pitchFamily="18" charset="0"/>
                <a:cs typeface="Times New Roman" panose="02020603050405020304" pitchFamily="18" charset="0"/>
              </a:rPr>
              <a:t>áp</a:t>
            </a:r>
            <a:r>
              <a:rPr lang="en-US" sz="1400" dirty="0">
                <a:latin typeface="Times New Roman" panose="02020603050405020304" pitchFamily="18" charset="0"/>
                <a:cs typeface="Times New Roman" panose="02020603050405020304" pitchFamily="18" charset="0"/>
              </a:rPr>
              <a:t> </a:t>
            </a:r>
            <a:r>
              <a:rPr lang="en-US" sz="1400" dirty="0" err="1">
                <a:latin typeface="Times New Roman" panose="02020603050405020304" pitchFamily="18" charset="0"/>
                <a:cs typeface="Times New Roman" panose="02020603050405020304" pitchFamily="18" charset="0"/>
              </a:rPr>
              <a:t>và</a:t>
            </a:r>
            <a:r>
              <a:rPr lang="en-US" sz="1400" dirty="0">
                <a:latin typeface="Times New Roman" panose="02020603050405020304" pitchFamily="18" charset="0"/>
                <a:cs typeface="Times New Roman" panose="02020603050405020304" pitchFamily="18" charset="0"/>
              </a:rPr>
              <a:t> </a:t>
            </a:r>
            <a:r>
              <a:rPr lang="en-US" sz="1400" dirty="0" err="1">
                <a:latin typeface="Times New Roman" panose="02020603050405020304" pitchFamily="18" charset="0"/>
                <a:cs typeface="Times New Roman" panose="02020603050405020304" pitchFamily="18" charset="0"/>
              </a:rPr>
              <a:t>áp</a:t>
            </a:r>
            <a:r>
              <a:rPr lang="en-US" sz="1400" dirty="0">
                <a:latin typeface="Times New Roman" panose="02020603050405020304" pitchFamily="18" charset="0"/>
                <a:cs typeface="Times New Roman" panose="02020603050405020304" pitchFamily="18" charset="0"/>
              </a:rPr>
              <a:t> </a:t>
            </a:r>
            <a:r>
              <a:rPr lang="en-US" sz="1400" dirty="0" err="1">
                <a:latin typeface="Times New Roman" panose="02020603050405020304" pitchFamily="18" charset="0"/>
                <a:cs typeface="Times New Roman" panose="02020603050405020304" pitchFamily="18" charset="0"/>
              </a:rPr>
              <a:t>suất</a:t>
            </a:r>
            <a:r>
              <a:rPr lang="en-US" sz="1400" dirty="0">
                <a:latin typeface="Times New Roman" panose="02020603050405020304" pitchFamily="18" charset="0"/>
                <a:cs typeface="Times New Roman" panose="02020603050405020304" pitchFamily="18" charset="0"/>
              </a:rPr>
              <a:t> </a:t>
            </a:r>
            <a:r>
              <a:rPr lang="en-US" sz="1400" dirty="0" err="1">
                <a:latin typeface="Times New Roman" panose="02020603050405020304" pitchFamily="18" charset="0"/>
                <a:cs typeface="Times New Roman" panose="02020603050405020304" pitchFamily="18" charset="0"/>
              </a:rPr>
              <a:t>xác</a:t>
            </a:r>
            <a:r>
              <a:rPr lang="en-US" sz="1400" dirty="0">
                <a:latin typeface="Times New Roman" panose="02020603050405020304" pitchFamily="18" charset="0"/>
                <a:cs typeface="Times New Roman" panose="02020603050405020304" pitchFamily="18" charset="0"/>
              </a:rPr>
              <a:t> </a:t>
            </a:r>
            <a:r>
              <a:rPr lang="en-US" sz="1400" dirty="0" err="1">
                <a:latin typeface="Times New Roman" panose="02020603050405020304" pitchFamily="18" charset="0"/>
                <a:cs typeface="Times New Roman" panose="02020603050405020304" pitchFamily="18" charset="0"/>
              </a:rPr>
              <a:t>định</a:t>
            </a:r>
            <a:r>
              <a:rPr lang="en-US" sz="1400" dirty="0">
                <a:latin typeface="Times New Roman" panose="02020603050405020304" pitchFamily="18" charset="0"/>
                <a:cs typeface="Times New Roman" panose="02020603050405020304" pitchFamily="18" charset="0"/>
              </a:rPr>
              <a:t> </a:t>
            </a:r>
            <a:r>
              <a:rPr lang="en-US" sz="1400" dirty="0" err="1">
                <a:latin typeface="Times New Roman" panose="02020603050405020304" pitchFamily="18" charset="0"/>
                <a:cs typeface="Times New Roman" panose="02020603050405020304" pitchFamily="18" charset="0"/>
              </a:rPr>
              <a:t>trên</a:t>
            </a:r>
            <a:r>
              <a:rPr lang="en-US" sz="1400" dirty="0">
                <a:latin typeface="Times New Roman" panose="02020603050405020304" pitchFamily="18" charset="0"/>
                <a:cs typeface="Times New Roman" panose="02020603050405020304" pitchFamily="18" charset="0"/>
              </a:rPr>
              <a:t> PCB </a:t>
            </a:r>
            <a:r>
              <a:rPr lang="en-US" sz="1400" dirty="0" err="1">
                <a:latin typeface="Times New Roman" panose="02020603050405020304" pitchFamily="18" charset="0"/>
                <a:cs typeface="Times New Roman" panose="02020603050405020304" pitchFamily="18" charset="0"/>
              </a:rPr>
              <a:t>bình</a:t>
            </a:r>
            <a:r>
              <a:rPr lang="en-US" sz="1400" dirty="0">
                <a:latin typeface="Times New Roman" panose="02020603050405020304" pitchFamily="18" charset="0"/>
                <a:cs typeface="Times New Roman" panose="02020603050405020304" pitchFamily="18" charset="0"/>
              </a:rPr>
              <a:t> </a:t>
            </a:r>
            <a:r>
              <a:rPr lang="en-US" sz="1400" dirty="0" err="1">
                <a:latin typeface="Times New Roman" panose="02020603050405020304" pitchFamily="18" charset="0"/>
                <a:cs typeface="Times New Roman" panose="02020603050405020304" pitchFamily="18" charset="0"/>
              </a:rPr>
              <a:t>th</a:t>
            </a:r>
            <a:r>
              <a:rPr lang="vi-VN" sz="1400" dirty="0">
                <a:latin typeface="Times New Roman" panose="02020603050405020304" pitchFamily="18" charset="0"/>
                <a:cs typeface="Times New Roman" panose="02020603050405020304" pitchFamily="18" charset="0"/>
              </a:rPr>
              <a:t>ư</a:t>
            </a:r>
            <a:r>
              <a:rPr lang="en-US" sz="1400" dirty="0" err="1">
                <a:latin typeface="Times New Roman" panose="02020603050405020304" pitchFamily="18" charset="0"/>
                <a:cs typeface="Times New Roman" panose="02020603050405020304" pitchFamily="18" charset="0"/>
              </a:rPr>
              <a:t>ờng</a:t>
            </a:r>
            <a:r>
              <a:rPr lang="en-US" sz="1400" dirty="0">
                <a:latin typeface="Times New Roman" panose="02020603050405020304" pitchFamily="18" charset="0"/>
                <a:cs typeface="Times New Roman" panose="02020603050405020304" pitchFamily="18" charset="0"/>
              </a:rPr>
              <a:t>.</a:t>
            </a:r>
          </a:p>
          <a:p>
            <a:pPr marL="285750" indent="-285750">
              <a:buFont typeface="Arial" panose="020B0604020202020204" pitchFamily="34" charset="0"/>
              <a:buChar char="•"/>
            </a:pPr>
            <a:r>
              <a:rPr lang="en-US" sz="1400" dirty="0">
                <a:latin typeface="Times New Roman" panose="02020603050405020304" pitchFamily="18" charset="0"/>
                <a:cs typeface="Times New Roman" panose="02020603050405020304" pitchFamily="18" charset="0"/>
              </a:rPr>
              <a:t>Do </a:t>
            </a:r>
            <a:r>
              <a:rPr lang="en-US" sz="1400" dirty="0" err="1">
                <a:latin typeface="Times New Roman" panose="02020603050405020304" pitchFamily="18" charset="0"/>
                <a:cs typeface="Times New Roman" panose="02020603050405020304" pitchFamily="18" charset="0"/>
              </a:rPr>
              <a:t>áp</a:t>
            </a:r>
            <a:r>
              <a:rPr lang="en-US" sz="1400" dirty="0">
                <a:latin typeface="Times New Roman" panose="02020603050405020304" pitchFamily="18" charset="0"/>
                <a:cs typeface="Times New Roman" panose="02020603050405020304" pitchFamily="18" charset="0"/>
              </a:rPr>
              <a:t> </a:t>
            </a:r>
            <a:r>
              <a:rPr lang="en-US" sz="1400" dirty="0" err="1">
                <a:latin typeface="Times New Roman" panose="02020603050405020304" pitchFamily="18" charset="0"/>
                <a:cs typeface="Times New Roman" panose="02020603050405020304" pitchFamily="18" charset="0"/>
              </a:rPr>
              <a:t>suất</a:t>
            </a:r>
            <a:r>
              <a:rPr lang="en-US" sz="1400" dirty="0">
                <a:latin typeface="Times New Roman" panose="02020603050405020304" pitchFamily="18" charset="0"/>
                <a:cs typeface="Times New Roman" panose="02020603050405020304" pitchFamily="18" charset="0"/>
              </a:rPr>
              <a:t> </a:t>
            </a:r>
            <a:r>
              <a:rPr lang="en-US" sz="1400" dirty="0" err="1">
                <a:latin typeface="Times New Roman" panose="02020603050405020304" pitchFamily="18" charset="0"/>
                <a:cs typeface="Times New Roman" panose="02020603050405020304" pitchFamily="18" charset="0"/>
              </a:rPr>
              <a:t>trong</a:t>
            </a:r>
            <a:r>
              <a:rPr lang="en-US" sz="1400" dirty="0">
                <a:latin typeface="Times New Roman" panose="02020603050405020304" pitchFamily="18" charset="0"/>
                <a:cs typeface="Times New Roman" panose="02020603050405020304" pitchFamily="18" charset="0"/>
              </a:rPr>
              <a:t> </a:t>
            </a:r>
            <a:r>
              <a:rPr lang="en-US" sz="1400" dirty="0" err="1">
                <a:latin typeface="Times New Roman" panose="02020603050405020304" pitchFamily="18" charset="0"/>
                <a:cs typeface="Times New Roman" panose="02020603050405020304" pitchFamily="18" charset="0"/>
              </a:rPr>
              <a:t>hệ</a:t>
            </a:r>
            <a:r>
              <a:rPr lang="en-US" sz="1400" dirty="0">
                <a:latin typeface="Times New Roman" panose="02020603050405020304" pitchFamily="18" charset="0"/>
                <a:cs typeface="Times New Roman" panose="02020603050405020304" pitchFamily="18" charset="0"/>
              </a:rPr>
              <a:t> </a:t>
            </a:r>
            <a:r>
              <a:rPr lang="en-US" sz="1400" dirty="0" err="1">
                <a:latin typeface="Times New Roman" panose="02020603050405020304" pitchFamily="18" charset="0"/>
                <a:cs typeface="Times New Roman" panose="02020603050405020304" pitchFamily="18" charset="0"/>
              </a:rPr>
              <a:t>thống</a:t>
            </a:r>
            <a:r>
              <a:rPr lang="en-US" sz="1400" dirty="0">
                <a:latin typeface="Times New Roman" panose="02020603050405020304" pitchFamily="18" charset="0"/>
                <a:cs typeface="Times New Roman" panose="02020603050405020304" pitchFamily="18" charset="0"/>
              </a:rPr>
              <a:t> </a:t>
            </a:r>
            <a:r>
              <a:rPr lang="en-US" sz="1400" dirty="0" err="1">
                <a:latin typeface="Times New Roman" panose="02020603050405020304" pitchFamily="18" charset="0"/>
                <a:cs typeface="Times New Roman" panose="02020603050405020304" pitchFamily="18" charset="0"/>
              </a:rPr>
              <a:t>thật</a:t>
            </a:r>
            <a:r>
              <a:rPr lang="en-US" sz="1400" dirty="0">
                <a:latin typeface="Times New Roman" panose="02020603050405020304" pitchFamily="18" charset="0"/>
                <a:cs typeface="Times New Roman" panose="02020603050405020304" pitchFamily="18" charset="0"/>
              </a:rPr>
              <a:t> </a:t>
            </a:r>
            <a:r>
              <a:rPr lang="en-US" sz="1400" dirty="0" err="1">
                <a:latin typeface="Times New Roman" panose="02020603050405020304" pitchFamily="18" charset="0"/>
                <a:cs typeface="Times New Roman" panose="02020603050405020304" pitchFamily="18" charset="0"/>
              </a:rPr>
              <a:t>sự</a:t>
            </a:r>
            <a:r>
              <a:rPr lang="en-US" sz="1400" dirty="0">
                <a:latin typeface="Times New Roman" panose="02020603050405020304" pitchFamily="18" charset="0"/>
                <a:cs typeface="Times New Roman" panose="02020603050405020304" pitchFamily="18" charset="0"/>
              </a:rPr>
              <a:t> </a:t>
            </a:r>
            <a:r>
              <a:rPr lang="en-US" sz="1400" dirty="0" err="1">
                <a:latin typeface="Times New Roman" panose="02020603050405020304" pitchFamily="18" charset="0"/>
                <a:cs typeface="Times New Roman" panose="02020603050405020304" pitchFamily="18" charset="0"/>
              </a:rPr>
              <a:t>thấp</a:t>
            </a:r>
            <a:r>
              <a:rPr lang="en-US" sz="1400" dirty="0">
                <a:latin typeface="Times New Roman" panose="02020603050405020304" pitchFamily="18" charset="0"/>
                <a:cs typeface="Times New Roman" panose="02020603050405020304" pitchFamily="18" charset="0"/>
              </a:rPr>
              <a:t> </a:t>
            </a:r>
            <a:r>
              <a:rPr lang="vi-VN" sz="1400" dirty="0">
                <a:latin typeface="Times New Roman" panose="02020603050405020304" pitchFamily="18" charset="0"/>
                <a:cs typeface="Times New Roman" panose="02020603050405020304" pitchFamily="18" charset="0"/>
              </a:rPr>
              <a:t>→</a:t>
            </a:r>
            <a:r>
              <a:rPr lang="en-US" sz="1400" dirty="0">
                <a:latin typeface="Times New Roman" panose="02020603050405020304" pitchFamily="18" charset="0"/>
                <a:cs typeface="Times New Roman" panose="02020603050405020304" pitchFamily="18" charset="0"/>
              </a:rPr>
              <a:t> </a:t>
            </a:r>
            <a:r>
              <a:rPr lang="en-US" sz="1400" dirty="0" err="1">
                <a:latin typeface="Times New Roman" panose="02020603050405020304" pitchFamily="18" charset="0"/>
                <a:cs typeface="Times New Roman" panose="02020603050405020304" pitchFamily="18" charset="0"/>
              </a:rPr>
              <a:t>kiểm</a:t>
            </a:r>
            <a:r>
              <a:rPr lang="en-US" sz="1400" dirty="0">
                <a:latin typeface="Times New Roman" panose="02020603050405020304" pitchFamily="18" charset="0"/>
                <a:cs typeface="Times New Roman" panose="02020603050405020304" pitchFamily="18" charset="0"/>
              </a:rPr>
              <a:t> </a:t>
            </a:r>
            <a:r>
              <a:rPr lang="en-US" sz="1400" dirty="0" err="1">
                <a:latin typeface="Times New Roman" panose="02020603050405020304" pitchFamily="18" charset="0"/>
                <a:cs typeface="Times New Roman" panose="02020603050405020304" pitchFamily="18" charset="0"/>
              </a:rPr>
              <a:t>tra</a:t>
            </a:r>
            <a:r>
              <a:rPr lang="en-US" sz="1400" dirty="0">
                <a:latin typeface="Times New Roman" panose="02020603050405020304" pitchFamily="18" charset="0"/>
                <a:cs typeface="Times New Roman" panose="02020603050405020304" pitchFamily="18" charset="0"/>
              </a:rPr>
              <a:t> 2 </a:t>
            </a:r>
            <a:r>
              <a:rPr lang="en-US" sz="1400" dirty="0" err="1">
                <a:latin typeface="Times New Roman" panose="02020603050405020304" pitchFamily="18" charset="0"/>
                <a:cs typeface="Times New Roman" panose="02020603050405020304" pitchFamily="18" charset="0"/>
              </a:rPr>
              <a:t>loại</a:t>
            </a:r>
            <a:r>
              <a:rPr lang="en-US" sz="1400" dirty="0">
                <a:latin typeface="Times New Roman" panose="02020603050405020304" pitchFamily="18" charset="0"/>
                <a:cs typeface="Times New Roman" panose="02020603050405020304" pitchFamily="18" charset="0"/>
              </a:rPr>
              <a:t> </a:t>
            </a:r>
            <a:r>
              <a:rPr lang="en-US" sz="1400" dirty="0" err="1">
                <a:latin typeface="Times New Roman" panose="02020603050405020304" pitchFamily="18" charset="0"/>
                <a:cs typeface="Times New Roman" panose="02020603050405020304" pitchFamily="18" charset="0"/>
              </a:rPr>
              <a:t>bỏ</a:t>
            </a:r>
            <a:r>
              <a:rPr lang="en-US" sz="1400" dirty="0">
                <a:latin typeface="Times New Roman" panose="02020603050405020304" pitchFamily="18" charset="0"/>
                <a:cs typeface="Times New Roman" panose="02020603050405020304" pitchFamily="18" charset="0"/>
              </a:rPr>
              <a:t> </a:t>
            </a:r>
            <a:r>
              <a:rPr lang="en-US" sz="1400" dirty="0" err="1">
                <a:latin typeface="Times New Roman" panose="02020603050405020304" pitchFamily="18" charset="0"/>
                <a:cs typeface="Times New Roman" panose="02020603050405020304" pitchFamily="18" charset="0"/>
              </a:rPr>
              <a:t>các</a:t>
            </a:r>
            <a:r>
              <a:rPr lang="en-US" sz="1400" dirty="0">
                <a:latin typeface="Times New Roman" panose="02020603050405020304" pitchFamily="18" charset="0"/>
                <a:cs typeface="Times New Roman" panose="02020603050405020304" pitchFamily="18" charset="0"/>
              </a:rPr>
              <a:t> </a:t>
            </a:r>
            <a:r>
              <a:rPr lang="en-US" sz="1400" dirty="0" err="1">
                <a:latin typeface="Times New Roman" panose="02020603050405020304" pitchFamily="18" charset="0"/>
                <a:cs typeface="Times New Roman" panose="02020603050405020304" pitchFamily="18" charset="0"/>
              </a:rPr>
              <a:t>yếu</a:t>
            </a:r>
            <a:r>
              <a:rPr lang="en-US" sz="1400" dirty="0">
                <a:latin typeface="Times New Roman" panose="02020603050405020304" pitchFamily="18" charset="0"/>
                <a:cs typeface="Times New Roman" panose="02020603050405020304" pitchFamily="18" charset="0"/>
              </a:rPr>
              <a:t> </a:t>
            </a:r>
            <a:r>
              <a:rPr lang="en-US" sz="1400" dirty="0" err="1">
                <a:latin typeface="Times New Roman" panose="02020603050405020304" pitchFamily="18" charset="0"/>
                <a:cs typeface="Times New Roman" panose="02020603050405020304" pitchFamily="18" charset="0"/>
              </a:rPr>
              <a:t>tố</a:t>
            </a:r>
            <a:r>
              <a:rPr lang="en-US" sz="1400" dirty="0">
                <a:latin typeface="Times New Roman" panose="02020603050405020304" pitchFamily="18" charset="0"/>
                <a:cs typeface="Times New Roman" panose="02020603050405020304" pitchFamily="18" charset="0"/>
              </a:rPr>
              <a:t> </a:t>
            </a:r>
            <a:r>
              <a:rPr lang="en-US" sz="1400" dirty="0" err="1">
                <a:latin typeface="Times New Roman" panose="02020603050405020304" pitchFamily="18" charset="0"/>
                <a:cs typeface="Times New Roman" panose="02020603050405020304" pitchFamily="18" charset="0"/>
              </a:rPr>
              <a:t>làm</a:t>
            </a:r>
            <a:r>
              <a:rPr lang="en-US" sz="1400" dirty="0">
                <a:latin typeface="Times New Roman" panose="02020603050405020304" pitchFamily="18" charset="0"/>
                <a:cs typeface="Times New Roman" panose="02020603050405020304" pitchFamily="18" charset="0"/>
              </a:rPr>
              <a:t> </a:t>
            </a:r>
            <a:r>
              <a:rPr lang="en-US" sz="1400" dirty="0" err="1">
                <a:latin typeface="Times New Roman" panose="02020603050405020304" pitchFamily="18" charset="0"/>
                <a:cs typeface="Times New Roman" panose="02020603050405020304" pitchFamily="18" charset="0"/>
              </a:rPr>
              <a:t>cho</a:t>
            </a:r>
            <a:r>
              <a:rPr lang="en-US" sz="1400" dirty="0">
                <a:latin typeface="Times New Roman" panose="02020603050405020304" pitchFamily="18" charset="0"/>
                <a:cs typeface="Times New Roman" panose="02020603050405020304" pitchFamily="18" charset="0"/>
              </a:rPr>
              <a:t> </a:t>
            </a:r>
            <a:r>
              <a:rPr lang="en-US" sz="1400" dirty="0" err="1">
                <a:latin typeface="Times New Roman" panose="02020603050405020304" pitchFamily="18" charset="0"/>
                <a:cs typeface="Times New Roman" panose="02020603050405020304" pitchFamily="18" charset="0"/>
              </a:rPr>
              <a:t>hạ</a:t>
            </a:r>
            <a:r>
              <a:rPr lang="en-US" sz="1400" dirty="0">
                <a:latin typeface="Times New Roman" panose="02020603050405020304" pitchFamily="18" charset="0"/>
                <a:cs typeface="Times New Roman" panose="02020603050405020304" pitchFamily="18" charset="0"/>
              </a:rPr>
              <a:t> </a:t>
            </a:r>
            <a:r>
              <a:rPr lang="en-US" sz="1400" dirty="0" err="1">
                <a:latin typeface="Times New Roman" panose="02020603050405020304" pitchFamily="18" charset="0"/>
                <a:cs typeface="Times New Roman" panose="02020603050405020304" pitchFamily="18" charset="0"/>
              </a:rPr>
              <a:t>áp</a:t>
            </a:r>
            <a:r>
              <a:rPr lang="en-US" sz="1400" dirty="0">
                <a:latin typeface="Times New Roman" panose="02020603050405020304" pitchFamily="18" charset="0"/>
                <a:cs typeface="Times New Roman" panose="02020603050405020304" pitchFamily="18" charset="0"/>
              </a:rPr>
              <a:t> </a:t>
            </a:r>
            <a:r>
              <a:rPr lang="en-US" sz="1400" dirty="0" err="1">
                <a:latin typeface="Times New Roman" panose="02020603050405020304" pitchFamily="18" charset="0"/>
                <a:cs typeface="Times New Roman" panose="02020603050405020304" pitchFamily="18" charset="0"/>
              </a:rPr>
              <a:t>giảm</a:t>
            </a:r>
            <a:endParaRPr lang="en-US" sz="1400" dirty="0">
              <a:latin typeface="Times New Roman" panose="02020603050405020304" pitchFamily="18" charset="0"/>
              <a:cs typeface="Times New Roman" panose="02020603050405020304" pitchFamily="18" charset="0"/>
            </a:endParaRPr>
          </a:p>
        </p:txBody>
      </p:sp>
      <p:sp>
        <p:nvSpPr>
          <p:cNvPr id="44" name="Rectangle: Rounded Corners 43">
            <a:extLst>
              <a:ext uri="{FF2B5EF4-FFF2-40B4-BE49-F238E27FC236}">
                <a16:creationId xmlns:a16="http://schemas.microsoft.com/office/drawing/2014/main" xmlns="" id="{196CC58B-B8CA-430B-9243-67CE3983875E}"/>
              </a:ext>
            </a:extLst>
          </p:cNvPr>
          <p:cNvSpPr/>
          <p:nvPr/>
        </p:nvSpPr>
        <p:spPr>
          <a:xfrm>
            <a:off x="6279973" y="4670688"/>
            <a:ext cx="2349794" cy="683009"/>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err="1"/>
              <a:t>Thay</a:t>
            </a:r>
            <a:r>
              <a:rPr lang="en-US" dirty="0"/>
              <a:t> PCB </a:t>
            </a:r>
            <a:r>
              <a:rPr lang="en-US" dirty="0" err="1"/>
              <a:t>khiển</a:t>
            </a:r>
            <a:r>
              <a:rPr lang="en-US" dirty="0"/>
              <a:t> ( A1P)</a:t>
            </a:r>
          </a:p>
        </p:txBody>
      </p:sp>
      <p:sp>
        <p:nvSpPr>
          <p:cNvPr id="38" name="Arrow: Down 37">
            <a:extLst>
              <a:ext uri="{FF2B5EF4-FFF2-40B4-BE49-F238E27FC236}">
                <a16:creationId xmlns:a16="http://schemas.microsoft.com/office/drawing/2014/main" xmlns="" id="{B3FC5E0F-4320-4CF2-9B4A-3CB4580CBCBF}"/>
              </a:ext>
            </a:extLst>
          </p:cNvPr>
          <p:cNvSpPr/>
          <p:nvPr/>
        </p:nvSpPr>
        <p:spPr>
          <a:xfrm>
            <a:off x="4016878" y="3367017"/>
            <a:ext cx="181847" cy="247027"/>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8" name="Arrow: Down 47">
            <a:extLst>
              <a:ext uri="{FF2B5EF4-FFF2-40B4-BE49-F238E27FC236}">
                <a16:creationId xmlns:a16="http://schemas.microsoft.com/office/drawing/2014/main" xmlns="" id="{4368A39B-8314-439C-80F4-F707A2F52DCA}"/>
              </a:ext>
            </a:extLst>
          </p:cNvPr>
          <p:cNvSpPr/>
          <p:nvPr/>
        </p:nvSpPr>
        <p:spPr>
          <a:xfrm>
            <a:off x="4037597" y="4487412"/>
            <a:ext cx="181847" cy="247027"/>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9" name="Arrow: Down 48">
            <a:extLst>
              <a:ext uri="{FF2B5EF4-FFF2-40B4-BE49-F238E27FC236}">
                <a16:creationId xmlns:a16="http://schemas.microsoft.com/office/drawing/2014/main" xmlns="" id="{DEF0D4C6-73DB-42C5-8FAB-EB50834F09BE}"/>
              </a:ext>
            </a:extLst>
          </p:cNvPr>
          <p:cNvSpPr/>
          <p:nvPr/>
        </p:nvSpPr>
        <p:spPr>
          <a:xfrm>
            <a:off x="4006724" y="5418597"/>
            <a:ext cx="181847" cy="247027"/>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0" name="Arrow: Right 49">
            <a:extLst>
              <a:ext uri="{FF2B5EF4-FFF2-40B4-BE49-F238E27FC236}">
                <a16:creationId xmlns:a16="http://schemas.microsoft.com/office/drawing/2014/main" xmlns="" id="{C59C85CA-F4D2-4FFE-8548-705D6C37BBE8}"/>
              </a:ext>
            </a:extLst>
          </p:cNvPr>
          <p:cNvSpPr/>
          <p:nvPr/>
        </p:nvSpPr>
        <p:spPr>
          <a:xfrm>
            <a:off x="5478035" y="4880711"/>
            <a:ext cx="627321" cy="253777"/>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9" name="Rectangle 38">
            <a:extLst>
              <a:ext uri="{FF2B5EF4-FFF2-40B4-BE49-F238E27FC236}">
                <a16:creationId xmlns:a16="http://schemas.microsoft.com/office/drawing/2014/main" xmlns="" id="{15B126FB-C552-49A0-96C5-7FC75B900A61}"/>
              </a:ext>
            </a:extLst>
          </p:cNvPr>
          <p:cNvSpPr/>
          <p:nvPr/>
        </p:nvSpPr>
        <p:spPr>
          <a:xfrm>
            <a:off x="5078944" y="481190"/>
            <a:ext cx="761747" cy="300339"/>
          </a:xfrm>
          <a:prstGeom prst="rect">
            <a:avLst/>
          </a:prstGeom>
        </p:spPr>
        <p:txBody>
          <a:bodyPr wrap="none">
            <a:spAutoFit/>
          </a:bodyPr>
          <a:lstStyle/>
          <a:p>
            <a:pPr>
              <a:lnSpc>
                <a:spcPts val="1570"/>
              </a:lnSpc>
              <a:spcAft>
                <a:spcPts val="0"/>
              </a:spcAft>
            </a:pPr>
            <a:r>
              <a:rPr lang="vi-VN" dirty="0">
                <a:latin typeface="Times New Roman" panose="02020603050405020304" pitchFamily="18" charset="0"/>
                <a:ea typeface="Arial" panose="020B0604020202020204" pitchFamily="34" charset="0"/>
                <a:cs typeface="Times New Roman" panose="02020603050405020304" pitchFamily="18" charset="0"/>
              </a:rPr>
              <a:t>không</a:t>
            </a:r>
            <a:endParaRPr lang="en-US" dirty="0">
              <a:latin typeface="Times New Roman" panose="02020603050405020304" pitchFamily="18" charset="0"/>
              <a:ea typeface="Arial" panose="020B0604020202020204" pitchFamily="34" charset="0"/>
              <a:cs typeface="Times New Roman" panose="02020603050405020304" pitchFamily="18" charset="0"/>
            </a:endParaRPr>
          </a:p>
        </p:txBody>
      </p:sp>
      <p:sp>
        <p:nvSpPr>
          <p:cNvPr id="40" name="Rectangle 39">
            <a:extLst>
              <a:ext uri="{FF2B5EF4-FFF2-40B4-BE49-F238E27FC236}">
                <a16:creationId xmlns:a16="http://schemas.microsoft.com/office/drawing/2014/main" xmlns="" id="{AC48B2DC-31F0-48D7-80CC-81B4090E1339}"/>
              </a:ext>
            </a:extLst>
          </p:cNvPr>
          <p:cNvSpPr/>
          <p:nvPr/>
        </p:nvSpPr>
        <p:spPr>
          <a:xfrm>
            <a:off x="3529178" y="692348"/>
            <a:ext cx="613630" cy="369332"/>
          </a:xfrm>
          <a:prstGeom prst="rect">
            <a:avLst/>
          </a:prstGeom>
        </p:spPr>
        <p:txBody>
          <a:bodyPr wrap="none">
            <a:spAutoFit/>
          </a:bodyPr>
          <a:lstStyle/>
          <a:p>
            <a:pPr marR="183515" algn="r">
              <a:spcAft>
                <a:spcPts val="0"/>
              </a:spcAft>
            </a:pPr>
            <a:r>
              <a:rPr lang="vi-VN" dirty="0">
                <a:ea typeface="Arial" panose="020B0604020202020204" pitchFamily="34" charset="0"/>
              </a:rPr>
              <a:t>có</a:t>
            </a:r>
            <a:endParaRPr lang="en-US" dirty="0">
              <a:latin typeface="Arial" panose="020B0604020202020204" pitchFamily="34" charset="0"/>
              <a:ea typeface="Arial" panose="020B0604020202020204" pitchFamily="34" charset="0"/>
            </a:endParaRPr>
          </a:p>
        </p:txBody>
      </p:sp>
      <p:sp>
        <p:nvSpPr>
          <p:cNvPr id="41" name="Rectangle 40">
            <a:extLst>
              <a:ext uri="{FF2B5EF4-FFF2-40B4-BE49-F238E27FC236}">
                <a16:creationId xmlns:a16="http://schemas.microsoft.com/office/drawing/2014/main" xmlns="" id="{7C3C41E6-5A86-4489-9D3C-0EA91C6359AE}"/>
              </a:ext>
            </a:extLst>
          </p:cNvPr>
          <p:cNvSpPr/>
          <p:nvPr/>
        </p:nvSpPr>
        <p:spPr>
          <a:xfrm>
            <a:off x="3594901" y="3287036"/>
            <a:ext cx="613630" cy="369332"/>
          </a:xfrm>
          <a:prstGeom prst="rect">
            <a:avLst/>
          </a:prstGeom>
        </p:spPr>
        <p:txBody>
          <a:bodyPr wrap="none">
            <a:spAutoFit/>
          </a:bodyPr>
          <a:lstStyle/>
          <a:p>
            <a:pPr marR="183515" algn="r">
              <a:spcAft>
                <a:spcPts val="0"/>
              </a:spcAft>
            </a:pPr>
            <a:r>
              <a:rPr lang="vi-VN">
                <a:ea typeface="Arial" panose="020B0604020202020204" pitchFamily="34" charset="0"/>
              </a:rPr>
              <a:t>có</a:t>
            </a:r>
            <a:endParaRPr lang="en-US" dirty="0">
              <a:latin typeface="Arial" panose="020B0604020202020204" pitchFamily="34" charset="0"/>
              <a:ea typeface="Arial" panose="020B0604020202020204" pitchFamily="34" charset="0"/>
            </a:endParaRPr>
          </a:p>
        </p:txBody>
      </p:sp>
      <p:sp>
        <p:nvSpPr>
          <p:cNvPr id="42" name="Rectangle 41">
            <a:extLst>
              <a:ext uri="{FF2B5EF4-FFF2-40B4-BE49-F238E27FC236}">
                <a16:creationId xmlns:a16="http://schemas.microsoft.com/office/drawing/2014/main" xmlns="" id="{6028BA6C-457D-4781-A15B-896F9F697941}"/>
              </a:ext>
            </a:extLst>
          </p:cNvPr>
          <p:cNvSpPr/>
          <p:nvPr/>
        </p:nvSpPr>
        <p:spPr>
          <a:xfrm>
            <a:off x="5175063" y="2544592"/>
            <a:ext cx="761747" cy="300339"/>
          </a:xfrm>
          <a:prstGeom prst="rect">
            <a:avLst/>
          </a:prstGeom>
        </p:spPr>
        <p:txBody>
          <a:bodyPr wrap="none">
            <a:spAutoFit/>
          </a:bodyPr>
          <a:lstStyle/>
          <a:p>
            <a:pPr>
              <a:lnSpc>
                <a:spcPts val="1570"/>
              </a:lnSpc>
              <a:spcAft>
                <a:spcPts val="0"/>
              </a:spcAft>
            </a:pPr>
            <a:r>
              <a:rPr lang="vi-VN">
                <a:latin typeface="Times New Roman" panose="02020603050405020304" pitchFamily="18" charset="0"/>
                <a:ea typeface="Arial" panose="020B0604020202020204" pitchFamily="34" charset="0"/>
                <a:cs typeface="Times New Roman" panose="02020603050405020304" pitchFamily="18" charset="0"/>
              </a:rPr>
              <a:t>không</a:t>
            </a:r>
            <a:endParaRPr lang="en-US" dirty="0">
              <a:latin typeface="Times New Roman" panose="02020603050405020304" pitchFamily="18" charset="0"/>
              <a:ea typeface="Arial" panose="020B0604020202020204" pitchFamily="34" charset="0"/>
              <a:cs typeface="Times New Roman" panose="02020603050405020304" pitchFamily="18" charset="0"/>
            </a:endParaRPr>
          </a:p>
        </p:txBody>
      </p:sp>
      <p:sp>
        <p:nvSpPr>
          <p:cNvPr id="45" name="Rectangle 44">
            <a:extLst>
              <a:ext uri="{FF2B5EF4-FFF2-40B4-BE49-F238E27FC236}">
                <a16:creationId xmlns:a16="http://schemas.microsoft.com/office/drawing/2014/main" xmlns="" id="{68E4AE30-D58B-4B5F-ADDC-229F94ECEC8C}"/>
              </a:ext>
            </a:extLst>
          </p:cNvPr>
          <p:cNvSpPr/>
          <p:nvPr/>
        </p:nvSpPr>
        <p:spPr>
          <a:xfrm>
            <a:off x="4142808" y="5296292"/>
            <a:ext cx="613630" cy="369332"/>
          </a:xfrm>
          <a:prstGeom prst="rect">
            <a:avLst/>
          </a:prstGeom>
        </p:spPr>
        <p:txBody>
          <a:bodyPr wrap="none">
            <a:spAutoFit/>
          </a:bodyPr>
          <a:lstStyle/>
          <a:p>
            <a:pPr marR="183515" algn="r">
              <a:spcAft>
                <a:spcPts val="0"/>
              </a:spcAft>
            </a:pPr>
            <a:r>
              <a:rPr lang="vi-VN" dirty="0">
                <a:ea typeface="Arial" panose="020B0604020202020204" pitchFamily="34" charset="0"/>
              </a:rPr>
              <a:t>có</a:t>
            </a:r>
            <a:endParaRPr lang="en-US" dirty="0">
              <a:latin typeface="Arial" panose="020B0604020202020204" pitchFamily="34" charset="0"/>
              <a:ea typeface="Arial" panose="020B0604020202020204" pitchFamily="34" charset="0"/>
            </a:endParaRPr>
          </a:p>
        </p:txBody>
      </p:sp>
      <p:sp>
        <p:nvSpPr>
          <p:cNvPr id="46" name="Rectangle 45">
            <a:extLst>
              <a:ext uri="{FF2B5EF4-FFF2-40B4-BE49-F238E27FC236}">
                <a16:creationId xmlns:a16="http://schemas.microsoft.com/office/drawing/2014/main" xmlns="" id="{9A2041F6-A635-4F23-9DD7-D1DAD20F65E6}"/>
              </a:ext>
            </a:extLst>
          </p:cNvPr>
          <p:cNvSpPr/>
          <p:nvPr/>
        </p:nvSpPr>
        <p:spPr>
          <a:xfrm>
            <a:off x="5358084" y="4665679"/>
            <a:ext cx="761747" cy="300339"/>
          </a:xfrm>
          <a:prstGeom prst="rect">
            <a:avLst/>
          </a:prstGeom>
        </p:spPr>
        <p:txBody>
          <a:bodyPr wrap="none">
            <a:spAutoFit/>
          </a:bodyPr>
          <a:lstStyle/>
          <a:p>
            <a:pPr>
              <a:lnSpc>
                <a:spcPts val="1570"/>
              </a:lnSpc>
              <a:spcAft>
                <a:spcPts val="0"/>
              </a:spcAft>
            </a:pPr>
            <a:r>
              <a:rPr lang="vi-VN" dirty="0">
                <a:latin typeface="Times New Roman" panose="02020603050405020304" pitchFamily="18" charset="0"/>
                <a:ea typeface="Arial" panose="020B0604020202020204" pitchFamily="34" charset="0"/>
                <a:cs typeface="Times New Roman" panose="02020603050405020304" pitchFamily="18" charset="0"/>
              </a:rPr>
              <a:t>không</a:t>
            </a:r>
            <a:endParaRPr lang="en-US" dirty="0">
              <a:latin typeface="Times New Roman" panose="02020603050405020304" pitchFamily="18" charset="0"/>
              <a:ea typeface="Arial" panose="020B0604020202020204" pitchFamily="34" charset="0"/>
              <a:cs typeface="Times New Roman" panose="02020603050405020304" pitchFamily="18" charset="0"/>
            </a:endParaRPr>
          </a:p>
        </p:txBody>
      </p:sp>
    </p:spTree>
    <p:extLst>
      <p:ext uri="{BB962C8B-B14F-4D97-AF65-F5344CB8AC3E}">
        <p14:creationId xmlns:p14="http://schemas.microsoft.com/office/powerpoint/2010/main" val="58557119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le 3">
            <a:extLst>
              <a:ext uri="{FF2B5EF4-FFF2-40B4-BE49-F238E27FC236}">
                <a16:creationId xmlns:a16="http://schemas.microsoft.com/office/drawing/2014/main" xmlns="" id="{E056C135-D76D-4B7B-A35D-1A52EF5B17EC}"/>
              </a:ext>
            </a:extLst>
          </p:cNvPr>
          <p:cNvGraphicFramePr>
            <a:graphicFrameLocks noGrp="1"/>
          </p:cNvGraphicFramePr>
          <p:nvPr>
            <p:extLst>
              <p:ext uri="{D42A27DB-BD31-4B8C-83A1-F6EECF244321}">
                <p14:modId xmlns:p14="http://schemas.microsoft.com/office/powerpoint/2010/main" val="705994042"/>
              </p:ext>
            </p:extLst>
          </p:nvPr>
        </p:nvGraphicFramePr>
        <p:xfrm>
          <a:off x="532196" y="1372972"/>
          <a:ext cx="9473041" cy="2975744"/>
        </p:xfrm>
        <a:graphic>
          <a:graphicData uri="http://schemas.openxmlformats.org/drawingml/2006/table">
            <a:tbl>
              <a:tblPr firstRow="1" firstCol="1" lastRow="1" lastCol="1" bandRow="1" bandCol="1">
                <a:tableStyleId>{7DF18680-E054-41AD-8BC1-D1AEF772440D}</a:tableStyleId>
              </a:tblPr>
              <a:tblGrid>
                <a:gridCol w="2391830">
                  <a:extLst>
                    <a:ext uri="{9D8B030D-6E8A-4147-A177-3AD203B41FA5}">
                      <a16:colId xmlns:a16="http://schemas.microsoft.com/office/drawing/2014/main" xmlns="" val="4112564832"/>
                    </a:ext>
                  </a:extLst>
                </a:gridCol>
                <a:gridCol w="7081211">
                  <a:extLst>
                    <a:ext uri="{9D8B030D-6E8A-4147-A177-3AD203B41FA5}">
                      <a16:colId xmlns:a16="http://schemas.microsoft.com/office/drawing/2014/main" xmlns="" val="404561888"/>
                    </a:ext>
                  </a:extLst>
                </a:gridCol>
              </a:tblGrid>
              <a:tr h="491972">
                <a:tc>
                  <a:txBody>
                    <a:bodyPr/>
                    <a:lstStyle/>
                    <a:p>
                      <a:pPr marL="91440">
                        <a:spcBef>
                          <a:spcPts val="370"/>
                        </a:spcBef>
                        <a:spcAft>
                          <a:spcPts val="0"/>
                        </a:spcAft>
                      </a:pPr>
                      <a:r>
                        <a:rPr lang="vi-VN" sz="1500" dirty="0">
                          <a:effectLst/>
                        </a:rPr>
                        <a:t>Model</a:t>
                      </a:r>
                      <a:endParaRPr lang="en-US" sz="1100" dirty="0">
                        <a:effectLst/>
                        <a:latin typeface="Arial" panose="020B0604020202020204" pitchFamily="34" charset="0"/>
                        <a:ea typeface="Arial" panose="020B0604020202020204" pitchFamily="34" charset="0"/>
                        <a:cs typeface="Times New Roman" panose="02020603050405020304" pitchFamily="18" charset="0"/>
                      </a:endParaRPr>
                    </a:p>
                  </a:txBody>
                  <a:tcPr marL="0" marR="0" marT="0" marB="0"/>
                </a:tc>
                <a:tc>
                  <a:txBody>
                    <a:bodyPr/>
                    <a:lstStyle/>
                    <a:p>
                      <a:pPr marL="85090">
                        <a:spcBef>
                          <a:spcPts val="370"/>
                        </a:spcBef>
                        <a:spcAft>
                          <a:spcPts val="0"/>
                        </a:spcAft>
                      </a:pPr>
                      <a:r>
                        <a:rPr lang="vi-VN" sz="1500" dirty="0">
                          <a:effectLst/>
                        </a:rPr>
                        <a:t>RXQ-T</a:t>
                      </a:r>
                      <a:endParaRPr lang="en-US" sz="1100" dirty="0">
                        <a:effectLst/>
                        <a:latin typeface="Arial" panose="020B0604020202020204" pitchFamily="34" charset="0"/>
                        <a:ea typeface="Arial" panose="020B0604020202020204" pitchFamily="34" charset="0"/>
                        <a:cs typeface="Times New Roman" panose="02020603050405020304" pitchFamily="18" charset="0"/>
                      </a:endParaRPr>
                    </a:p>
                  </a:txBody>
                  <a:tcPr marL="0" marR="0" marT="0" marB="0"/>
                </a:tc>
                <a:extLst>
                  <a:ext uri="{0D108BD9-81ED-4DB2-BD59-A6C34878D82A}">
                    <a16:rowId xmlns:a16="http://schemas.microsoft.com/office/drawing/2014/main" xmlns="" val="2719077392"/>
                  </a:ext>
                </a:extLst>
              </a:tr>
              <a:tr h="1005354">
                <a:tc>
                  <a:txBody>
                    <a:bodyPr/>
                    <a:lstStyle/>
                    <a:p>
                      <a:pPr marL="91440" marR="395605">
                        <a:lnSpc>
                          <a:spcPct val="103000"/>
                        </a:lnSpc>
                        <a:spcBef>
                          <a:spcPts val="370"/>
                        </a:spcBef>
                        <a:spcAft>
                          <a:spcPts val="0"/>
                        </a:spcAft>
                      </a:pPr>
                      <a:r>
                        <a:rPr lang="vi-VN" sz="1500">
                          <a:effectLst/>
                        </a:rPr>
                        <a:t>Điều kiện xảy ra lỗi</a:t>
                      </a:r>
                      <a:endParaRPr lang="en-US" sz="1100">
                        <a:effectLst/>
                        <a:latin typeface="Arial" panose="020B0604020202020204" pitchFamily="34" charset="0"/>
                        <a:ea typeface="Arial" panose="020B0604020202020204" pitchFamily="34" charset="0"/>
                        <a:cs typeface="Times New Roman" panose="02020603050405020304" pitchFamily="18" charset="0"/>
                      </a:endParaRPr>
                    </a:p>
                  </a:txBody>
                  <a:tcPr marL="0" marR="0" marT="0" marB="0"/>
                </a:tc>
                <a:tc>
                  <a:txBody>
                    <a:bodyPr/>
                    <a:lstStyle/>
                    <a:p>
                      <a:pPr marL="370840" indent="-285750">
                        <a:spcBef>
                          <a:spcPts val="350"/>
                        </a:spcBef>
                        <a:spcAft>
                          <a:spcPts val="0"/>
                        </a:spcAft>
                        <a:buFont typeface="Arial" panose="020B0604020202020204" pitchFamily="34" charset="0"/>
                        <a:buChar char="•"/>
                      </a:pPr>
                      <a:r>
                        <a:rPr lang="vi-VN" sz="1800" dirty="0">
                          <a:effectLst/>
                          <a:latin typeface="+mj-lt"/>
                          <a:ea typeface="Arial" panose="020B0604020202020204" pitchFamily="34" charset="0"/>
                          <a:cs typeface="Times New Roman" panose="02020603050405020304" pitchFamily="18" charset="0"/>
                        </a:rPr>
                        <a:t>Motor máy nén Inverter không hoạt động trong chế độ khởi động</a:t>
                      </a:r>
                      <a:endParaRPr lang="en-US" sz="1800" dirty="0">
                        <a:effectLst/>
                        <a:latin typeface="+mj-lt"/>
                        <a:ea typeface="Arial" panose="020B0604020202020204" pitchFamily="34" charset="0"/>
                        <a:cs typeface="Times New Roman" panose="02020603050405020304" pitchFamily="18" charset="0"/>
                      </a:endParaRPr>
                    </a:p>
                  </a:txBody>
                  <a:tcPr marL="0" marR="0" marT="0" marB="0"/>
                </a:tc>
                <a:extLst>
                  <a:ext uri="{0D108BD9-81ED-4DB2-BD59-A6C34878D82A}">
                    <a16:rowId xmlns:a16="http://schemas.microsoft.com/office/drawing/2014/main" xmlns="" val="4284878668"/>
                  </a:ext>
                </a:extLst>
              </a:tr>
              <a:tr h="1478418">
                <a:tc>
                  <a:txBody>
                    <a:bodyPr/>
                    <a:lstStyle/>
                    <a:p>
                      <a:pPr marL="377190" marR="532765" indent="-285750">
                        <a:lnSpc>
                          <a:spcPct val="103000"/>
                        </a:lnSpc>
                        <a:spcBef>
                          <a:spcPts val="370"/>
                        </a:spcBef>
                        <a:spcAft>
                          <a:spcPts val="0"/>
                        </a:spcAft>
                        <a:buFont typeface="Arial" panose="020B0604020202020204" pitchFamily="34" charset="0"/>
                        <a:buChar char="•"/>
                      </a:pPr>
                      <a:r>
                        <a:rPr lang="vi-VN" sz="1500" dirty="0">
                          <a:effectLst/>
                        </a:rPr>
                        <a:t>Nguyên nhân</a:t>
                      </a:r>
                      <a:endParaRPr lang="en-US" sz="1100" dirty="0">
                        <a:effectLst/>
                        <a:latin typeface="Arial" panose="020B0604020202020204" pitchFamily="34" charset="0"/>
                        <a:ea typeface="Arial" panose="020B0604020202020204" pitchFamily="34" charset="0"/>
                        <a:cs typeface="Times New Roman" panose="02020603050405020304" pitchFamily="18" charset="0"/>
                      </a:endParaRPr>
                    </a:p>
                  </a:txBody>
                  <a:tcPr marL="0" marR="0" marT="0" marB="0"/>
                </a:tc>
                <a:tc>
                  <a:txBody>
                    <a:bodyPr/>
                    <a:lstStyle/>
                    <a:p>
                      <a:pPr marL="285750" lvl="0" indent="-285750">
                        <a:buFont typeface="Arial" panose="020B0604020202020204" pitchFamily="34" charset="0"/>
                        <a:buChar char="•"/>
                      </a:pPr>
                      <a:r>
                        <a:rPr lang="vi-VN" sz="1800" b="1" kern="1200" dirty="0">
                          <a:solidFill>
                            <a:schemeClr val="lt1"/>
                          </a:solidFill>
                          <a:effectLst/>
                          <a:latin typeface="Times New Roman" panose="02020603050405020304" pitchFamily="18" charset="0"/>
                          <a:ea typeface="+mn-ea"/>
                          <a:cs typeface="Times New Roman" panose="02020603050405020304" pitchFamily="18" charset="0"/>
                        </a:rPr>
                        <a:t>Máy nén Inverter bị kẹt</a:t>
                      </a:r>
                      <a:endParaRPr lang="en-US" sz="1800" b="1" kern="1200" dirty="0">
                        <a:solidFill>
                          <a:schemeClr val="lt1"/>
                        </a:solidFill>
                        <a:effectLst/>
                        <a:latin typeface="Times New Roman" panose="02020603050405020304" pitchFamily="18" charset="0"/>
                        <a:ea typeface="+mn-ea"/>
                        <a:cs typeface="Times New Roman" panose="02020603050405020304" pitchFamily="18" charset="0"/>
                      </a:endParaRPr>
                    </a:p>
                    <a:p>
                      <a:pPr marL="285750" lvl="0" indent="-285750">
                        <a:buFont typeface="Arial" panose="020B0604020202020204" pitchFamily="34" charset="0"/>
                        <a:buChar char="•"/>
                      </a:pPr>
                      <a:r>
                        <a:rPr lang="vi-VN" sz="1800" b="1" kern="1200" dirty="0">
                          <a:solidFill>
                            <a:schemeClr val="lt1"/>
                          </a:solidFill>
                          <a:effectLst/>
                          <a:latin typeface="Times New Roman" panose="02020603050405020304" pitchFamily="18" charset="0"/>
                          <a:ea typeface="+mn-ea"/>
                          <a:cs typeface="Times New Roman" panose="02020603050405020304" pitchFamily="18" charset="0"/>
                        </a:rPr>
                        <a:t>Chênh lệch áp suất khởi động cao (≥ 0,5 Mpa)</a:t>
                      </a:r>
                      <a:endParaRPr lang="en-US" sz="1800" b="1" kern="1200" dirty="0">
                        <a:solidFill>
                          <a:schemeClr val="lt1"/>
                        </a:solidFill>
                        <a:effectLst/>
                        <a:latin typeface="Times New Roman" panose="02020603050405020304" pitchFamily="18" charset="0"/>
                        <a:ea typeface="+mn-ea"/>
                        <a:cs typeface="Times New Roman" panose="02020603050405020304" pitchFamily="18" charset="0"/>
                      </a:endParaRPr>
                    </a:p>
                    <a:p>
                      <a:pPr marL="285750" lvl="0" indent="-285750">
                        <a:buFont typeface="Arial" panose="020B0604020202020204" pitchFamily="34" charset="0"/>
                        <a:buChar char="•"/>
                      </a:pPr>
                      <a:r>
                        <a:rPr lang="vi-VN" sz="1800" b="1" kern="1200" dirty="0">
                          <a:solidFill>
                            <a:schemeClr val="lt1"/>
                          </a:solidFill>
                          <a:effectLst/>
                          <a:latin typeface="Times New Roman" panose="02020603050405020304" pitchFamily="18" charset="0"/>
                          <a:ea typeface="+mn-ea"/>
                          <a:cs typeface="Times New Roman" panose="02020603050405020304" pitchFamily="18" charset="0"/>
                        </a:rPr>
                        <a:t>Lỗi các chân UVW</a:t>
                      </a:r>
                      <a:endParaRPr lang="en-US" sz="1800" b="1" kern="1200" dirty="0">
                        <a:solidFill>
                          <a:schemeClr val="lt1"/>
                        </a:solidFill>
                        <a:effectLst/>
                        <a:latin typeface="Times New Roman" panose="02020603050405020304" pitchFamily="18" charset="0"/>
                        <a:ea typeface="+mn-ea"/>
                        <a:cs typeface="Times New Roman" panose="02020603050405020304" pitchFamily="18" charset="0"/>
                      </a:endParaRPr>
                    </a:p>
                    <a:p>
                      <a:pPr marL="285750" lvl="0" indent="-285750">
                        <a:buFont typeface="Arial" panose="020B0604020202020204" pitchFamily="34" charset="0"/>
                        <a:buChar char="•"/>
                      </a:pPr>
                      <a:r>
                        <a:rPr lang="vi-VN" sz="1800" b="1" kern="1200" dirty="0">
                          <a:solidFill>
                            <a:schemeClr val="lt1"/>
                          </a:solidFill>
                          <a:effectLst/>
                          <a:latin typeface="Times New Roman" panose="02020603050405020304" pitchFamily="18" charset="0"/>
                          <a:ea typeface="+mn-ea"/>
                          <a:cs typeface="Times New Roman" panose="02020603050405020304" pitchFamily="18" charset="0"/>
                        </a:rPr>
                        <a:t>Lỗi PCB Inverter</a:t>
                      </a:r>
                      <a:endParaRPr lang="en-US" sz="1800" b="1" kern="1200" dirty="0">
                        <a:solidFill>
                          <a:schemeClr val="lt1"/>
                        </a:solidFill>
                        <a:effectLst/>
                        <a:latin typeface="Times New Roman" panose="02020603050405020304" pitchFamily="18" charset="0"/>
                        <a:ea typeface="+mn-ea"/>
                        <a:cs typeface="Times New Roman" panose="02020603050405020304" pitchFamily="18" charset="0"/>
                      </a:endParaRPr>
                    </a:p>
                    <a:p>
                      <a:pPr marL="285750" indent="-285750">
                        <a:buFont typeface="Arial" panose="020B0604020202020204" pitchFamily="34" charset="0"/>
                        <a:buChar char="•"/>
                      </a:pPr>
                      <a:r>
                        <a:rPr lang="vi-VN" sz="1800" b="1" kern="1200" dirty="0">
                          <a:solidFill>
                            <a:schemeClr val="lt1"/>
                          </a:solidFill>
                          <a:effectLst/>
                          <a:latin typeface="Times New Roman" panose="02020603050405020304" pitchFamily="18" charset="0"/>
                          <a:ea typeface="+mn-ea"/>
                          <a:cs typeface="Times New Roman" panose="02020603050405020304" pitchFamily="18" charset="0"/>
                        </a:rPr>
                        <a:t>Van chặn chưa mở</a:t>
                      </a:r>
                      <a:endParaRPr lang="en-US" sz="1800" dirty="0">
                        <a:effectLst/>
                        <a:latin typeface="Times New Roman" panose="02020603050405020304" pitchFamily="18" charset="0"/>
                        <a:ea typeface="Arial" panose="020B0604020202020204" pitchFamily="34" charset="0"/>
                        <a:cs typeface="Times New Roman" panose="02020603050405020304" pitchFamily="18" charset="0"/>
                      </a:endParaRPr>
                    </a:p>
                  </a:txBody>
                  <a:tcPr marL="0" marR="0" marT="0" marB="0"/>
                </a:tc>
                <a:extLst>
                  <a:ext uri="{0D108BD9-81ED-4DB2-BD59-A6C34878D82A}">
                    <a16:rowId xmlns:a16="http://schemas.microsoft.com/office/drawing/2014/main" xmlns="" val="2671040087"/>
                  </a:ext>
                </a:extLst>
              </a:tr>
            </a:tbl>
          </a:graphicData>
        </a:graphic>
      </p:graphicFrame>
      <p:sp>
        <p:nvSpPr>
          <p:cNvPr id="5" name="Rectangle 4">
            <a:extLst>
              <a:ext uri="{FF2B5EF4-FFF2-40B4-BE49-F238E27FC236}">
                <a16:creationId xmlns:a16="http://schemas.microsoft.com/office/drawing/2014/main" xmlns="" id="{95746E3F-15F2-47EB-B12D-F48E9AEEB552}"/>
              </a:ext>
            </a:extLst>
          </p:cNvPr>
          <p:cNvSpPr/>
          <p:nvPr/>
        </p:nvSpPr>
        <p:spPr>
          <a:xfrm>
            <a:off x="532196" y="203423"/>
            <a:ext cx="1960793" cy="584775"/>
          </a:xfrm>
          <a:prstGeom prst="rect">
            <a:avLst/>
          </a:prstGeom>
        </p:spPr>
        <p:txBody>
          <a:bodyPr wrap="none">
            <a:spAutoFit/>
          </a:bodyPr>
          <a:lstStyle/>
          <a:p>
            <a:pPr lvl="0" eaLnBrk="0" fontAlgn="base" hangingPunct="0">
              <a:spcBef>
                <a:spcPct val="0"/>
              </a:spcBef>
              <a:spcAft>
                <a:spcPct val="0"/>
              </a:spcAft>
              <a:tabLst>
                <a:tab pos="2582863" algn="l"/>
              </a:tabLst>
            </a:pPr>
            <a:r>
              <a:rPr lang="en-US" altLang="en-US" sz="3200" i="1" dirty="0">
                <a:solidFill>
                  <a:srgbClr val="FF0000"/>
                </a:solidFill>
                <a:latin typeface="Times New Roman" panose="02020603050405020304" pitchFamily="18" charset="0"/>
                <a:ea typeface="Arial" panose="020B0604020202020204" pitchFamily="34" charset="0"/>
                <a:cs typeface="Times New Roman" panose="02020603050405020304" pitchFamily="18" charset="0"/>
              </a:rPr>
              <a:t>M</a:t>
            </a:r>
            <a:r>
              <a:rPr lang="vi-VN" altLang="en-US" sz="3200" i="1" dirty="0">
                <a:solidFill>
                  <a:srgbClr val="FF0000"/>
                </a:solidFill>
                <a:latin typeface="Times New Roman" panose="02020603050405020304" pitchFamily="18" charset="0"/>
                <a:ea typeface="Arial" panose="020B0604020202020204" pitchFamily="34" charset="0"/>
                <a:cs typeface="Times New Roman" panose="02020603050405020304" pitchFamily="18" charset="0"/>
              </a:rPr>
              <a:t>ã lỗi: </a:t>
            </a:r>
            <a:r>
              <a:rPr lang="en-US" altLang="en-US" sz="3200" i="1" dirty="0">
                <a:solidFill>
                  <a:srgbClr val="00FF00"/>
                </a:solidFill>
                <a:latin typeface="Times New Roman" panose="02020603050405020304" pitchFamily="18" charset="0"/>
                <a:ea typeface="Arial" panose="020B0604020202020204" pitchFamily="34" charset="0"/>
                <a:cs typeface="Times New Roman" panose="02020603050405020304" pitchFamily="18" charset="0"/>
              </a:rPr>
              <a:t>E5</a:t>
            </a:r>
            <a:endParaRPr lang="en-US" altLang="en-US" sz="3200" i="1" u="sng" dirty="0">
              <a:latin typeface="Times New Roman" panose="02020603050405020304" pitchFamily="18" charset="0"/>
              <a:ea typeface="Arial" panose="020B0604020202020204" pitchFamily="34" charset="0"/>
              <a:cs typeface="Times New Roman" panose="02020603050405020304" pitchFamily="18" charset="0"/>
            </a:endParaRPr>
          </a:p>
        </p:txBody>
      </p:sp>
      <p:sp>
        <p:nvSpPr>
          <p:cNvPr id="6" name="Rectangle 5">
            <a:extLst>
              <a:ext uri="{FF2B5EF4-FFF2-40B4-BE49-F238E27FC236}">
                <a16:creationId xmlns:a16="http://schemas.microsoft.com/office/drawing/2014/main" xmlns="" id="{3128D51D-B930-45CD-8392-C9EAEE121660}"/>
              </a:ext>
            </a:extLst>
          </p:cNvPr>
          <p:cNvSpPr/>
          <p:nvPr/>
        </p:nvSpPr>
        <p:spPr>
          <a:xfrm>
            <a:off x="-131134" y="4479295"/>
            <a:ext cx="10753060" cy="757900"/>
          </a:xfrm>
          <a:prstGeom prst="rect">
            <a:avLst/>
          </a:prstGeom>
        </p:spPr>
        <p:txBody>
          <a:bodyPr wrap="square">
            <a:spAutoFit/>
          </a:bodyPr>
          <a:lstStyle/>
          <a:p>
            <a:pPr marL="700405">
              <a:spcBef>
                <a:spcPts val="475"/>
              </a:spcBef>
              <a:spcAft>
                <a:spcPts val="0"/>
              </a:spcAft>
            </a:pPr>
            <a:r>
              <a:rPr lang="vi-VN" b="1" u="heavy" dirty="0">
                <a:ea typeface="Arial" panose="020B0604020202020204" pitchFamily="34" charset="0"/>
              </a:rPr>
              <a:t>Ghi chú</a:t>
            </a:r>
            <a:r>
              <a:rPr lang="vi-VN" dirty="0">
                <a:ea typeface="Arial" panose="020B0604020202020204" pitchFamily="34" charset="0"/>
              </a:rPr>
              <a:t>:</a:t>
            </a:r>
            <a:endParaRPr lang="en-US" sz="1400" dirty="0">
              <a:effectLst/>
              <a:latin typeface="Arial" panose="020B0604020202020204" pitchFamily="34" charset="0"/>
              <a:ea typeface="Arial" panose="020B0604020202020204" pitchFamily="34" charset="0"/>
            </a:endParaRPr>
          </a:p>
          <a:p>
            <a:pPr marL="700405" marR="240030">
              <a:lnSpc>
                <a:spcPct val="103000"/>
              </a:lnSpc>
              <a:spcBef>
                <a:spcPts val="910"/>
              </a:spcBef>
              <a:spcAft>
                <a:spcPts val="0"/>
              </a:spcAft>
            </a:pPr>
            <a:r>
              <a:rPr lang="vi-VN" dirty="0">
                <a:ea typeface="Arial" panose="020B0604020202020204" pitchFamily="34" charset="0"/>
              </a:rPr>
              <a:t>Đảm bảo tắt nguồn điện trước khi kết nối hay</a:t>
            </a:r>
            <a:r>
              <a:rPr lang="en-US" spc="-255" dirty="0">
                <a:ea typeface="Arial" panose="020B0604020202020204" pitchFamily="34" charset="0"/>
              </a:rPr>
              <a:t> </a:t>
            </a:r>
            <a:r>
              <a:rPr lang="vi-VN" dirty="0">
                <a:ea typeface="Arial" panose="020B0604020202020204" pitchFamily="34" charset="0"/>
              </a:rPr>
              <a:t>tháo rắc cắm để tránh hư các bộ phận</a:t>
            </a:r>
            <a:r>
              <a:rPr lang="en-US" dirty="0">
                <a:ea typeface="Arial" panose="020B0604020202020204" pitchFamily="34" charset="0"/>
              </a:rPr>
              <a:t>.</a:t>
            </a:r>
            <a:endParaRPr lang="en-US" dirty="0">
              <a:latin typeface="Arial" panose="020B0604020202020204" pitchFamily="34" charset="0"/>
              <a:ea typeface="Arial" panose="020B0604020202020204" pitchFamily="34" charset="0"/>
            </a:endParaRPr>
          </a:p>
        </p:txBody>
      </p:sp>
      <p:sp>
        <p:nvSpPr>
          <p:cNvPr id="7" name="Rectangle 6">
            <a:extLst>
              <a:ext uri="{FF2B5EF4-FFF2-40B4-BE49-F238E27FC236}">
                <a16:creationId xmlns:a16="http://schemas.microsoft.com/office/drawing/2014/main" xmlns="" id="{9A346B2E-B5F2-4EF0-B276-F7FD1A9E3405}"/>
              </a:ext>
            </a:extLst>
          </p:cNvPr>
          <p:cNvSpPr/>
          <p:nvPr/>
        </p:nvSpPr>
        <p:spPr>
          <a:xfrm>
            <a:off x="-1246127" y="841919"/>
            <a:ext cx="7478232" cy="400110"/>
          </a:xfrm>
          <a:prstGeom prst="rect">
            <a:avLst/>
          </a:prstGeom>
        </p:spPr>
        <p:txBody>
          <a:bodyPr wrap="square">
            <a:spAutoFit/>
          </a:bodyPr>
          <a:lstStyle/>
          <a:p>
            <a:pPr algn="ctr"/>
            <a:r>
              <a:rPr lang="en-US" sz="2000" b="1" dirty="0">
                <a:latin typeface="Times New Roman" panose="02020603050405020304" pitchFamily="18" charset="0"/>
                <a:cs typeface="Times New Roman" panose="02020603050405020304" pitchFamily="18" charset="0"/>
              </a:rPr>
              <a:t>M</a:t>
            </a:r>
            <a:r>
              <a:rPr lang="vi-VN" sz="2000" b="1" dirty="0">
                <a:latin typeface="Times New Roman" panose="02020603050405020304" pitchFamily="18" charset="0"/>
                <a:cs typeface="Times New Roman" panose="02020603050405020304" pitchFamily="18" charset="0"/>
              </a:rPr>
              <a:t>otor máy nén Inverter bị kẹt</a:t>
            </a:r>
            <a:endParaRPr lang="en-US" sz="2000" b="1" dirty="0">
              <a:latin typeface="Times New Roman" panose="02020603050405020304" pitchFamily="18" charset="0"/>
              <a:cs typeface="Times New Roman" panose="02020603050405020304" pitchFamily="18" charset="0"/>
            </a:endParaRPr>
          </a:p>
        </p:txBody>
      </p:sp>
      <p:sp>
        <p:nvSpPr>
          <p:cNvPr id="9" name="Line 7">
            <a:extLst>
              <a:ext uri="{FF2B5EF4-FFF2-40B4-BE49-F238E27FC236}">
                <a16:creationId xmlns:a16="http://schemas.microsoft.com/office/drawing/2014/main" xmlns="" id="{6186F1F2-187F-4F60-B1E3-79488094D2D7}"/>
              </a:ext>
            </a:extLst>
          </p:cNvPr>
          <p:cNvSpPr>
            <a:spLocks noChangeShapeType="1"/>
          </p:cNvSpPr>
          <p:nvPr/>
        </p:nvSpPr>
        <p:spPr bwMode="auto">
          <a:xfrm>
            <a:off x="0" y="6597650"/>
            <a:ext cx="9144000" cy="0"/>
          </a:xfrm>
          <a:prstGeom prst="line">
            <a:avLst/>
          </a:prstGeom>
          <a:noFill/>
          <a:ln w="12700">
            <a:solidFill>
              <a:srgbClr val="0092C8"/>
            </a:solidFill>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Tree>
    <p:extLst>
      <p:ext uri="{BB962C8B-B14F-4D97-AF65-F5344CB8AC3E}">
        <p14:creationId xmlns:p14="http://schemas.microsoft.com/office/powerpoint/2010/main" val="214251346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Rectangle 20">
            <a:extLst>
              <a:ext uri="{FF2B5EF4-FFF2-40B4-BE49-F238E27FC236}">
                <a16:creationId xmlns:a16="http://schemas.microsoft.com/office/drawing/2014/main" xmlns="" id="{341A08A9-5EC2-4C89-9E6F-01B5F5EB577E}"/>
              </a:ext>
            </a:extLst>
          </p:cNvPr>
          <p:cNvSpPr>
            <a:spLocks noChangeArrowheads="1"/>
          </p:cNvSpPr>
          <p:nvPr/>
        </p:nvSpPr>
        <p:spPr bwMode="auto">
          <a:xfrm>
            <a:off x="0" y="0"/>
            <a:ext cx="12192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a:p>
        </p:txBody>
      </p:sp>
      <p:sp>
        <p:nvSpPr>
          <p:cNvPr id="19" name="Rectangle 18">
            <a:extLst>
              <a:ext uri="{FF2B5EF4-FFF2-40B4-BE49-F238E27FC236}">
                <a16:creationId xmlns:a16="http://schemas.microsoft.com/office/drawing/2014/main" xmlns="" id="{871B514F-B0D7-4D0C-8EA8-41F0377C6F38}"/>
              </a:ext>
            </a:extLst>
          </p:cNvPr>
          <p:cNvSpPr/>
          <p:nvPr/>
        </p:nvSpPr>
        <p:spPr>
          <a:xfrm>
            <a:off x="506227" y="272534"/>
            <a:ext cx="1184940" cy="369332"/>
          </a:xfrm>
          <a:prstGeom prst="rect">
            <a:avLst/>
          </a:prstGeom>
        </p:spPr>
        <p:txBody>
          <a:bodyPr wrap="none">
            <a:spAutoFit/>
          </a:bodyPr>
          <a:lstStyle/>
          <a:p>
            <a:pPr lvl="0" eaLnBrk="0" fontAlgn="base" hangingPunct="0">
              <a:spcBef>
                <a:spcPct val="0"/>
              </a:spcBef>
              <a:spcAft>
                <a:spcPct val="0"/>
              </a:spcAft>
              <a:tabLst>
                <a:tab pos="2582863" algn="l"/>
              </a:tabLst>
            </a:pPr>
            <a:r>
              <a:rPr lang="en-US" altLang="en-US" i="1" dirty="0">
                <a:solidFill>
                  <a:srgbClr val="FF0000"/>
                </a:solidFill>
                <a:latin typeface="Times New Roman" panose="02020603050405020304" pitchFamily="18" charset="0"/>
                <a:ea typeface="Arial" panose="020B0604020202020204" pitchFamily="34" charset="0"/>
                <a:cs typeface="Times New Roman" panose="02020603050405020304" pitchFamily="18" charset="0"/>
              </a:rPr>
              <a:t>M</a:t>
            </a:r>
            <a:r>
              <a:rPr lang="vi-VN" altLang="en-US" i="1" dirty="0">
                <a:solidFill>
                  <a:srgbClr val="FF0000"/>
                </a:solidFill>
                <a:latin typeface="Times New Roman" panose="02020603050405020304" pitchFamily="18" charset="0"/>
                <a:ea typeface="Arial" panose="020B0604020202020204" pitchFamily="34" charset="0"/>
                <a:cs typeface="Times New Roman" panose="02020603050405020304" pitchFamily="18" charset="0"/>
              </a:rPr>
              <a:t>ã lỗi: </a:t>
            </a:r>
            <a:r>
              <a:rPr lang="en-US" altLang="en-US" i="1" dirty="0">
                <a:solidFill>
                  <a:srgbClr val="00FF00"/>
                </a:solidFill>
                <a:latin typeface="Times New Roman" panose="02020603050405020304" pitchFamily="18" charset="0"/>
                <a:ea typeface="Arial" panose="020B0604020202020204" pitchFamily="34" charset="0"/>
                <a:cs typeface="Times New Roman" panose="02020603050405020304" pitchFamily="18" charset="0"/>
              </a:rPr>
              <a:t>E5</a:t>
            </a:r>
            <a:endParaRPr lang="en-US" altLang="en-US" i="1" u="sng" dirty="0">
              <a:latin typeface="Times New Roman" panose="02020603050405020304" pitchFamily="18" charset="0"/>
              <a:ea typeface="Arial" panose="020B0604020202020204" pitchFamily="34" charset="0"/>
              <a:cs typeface="Times New Roman" panose="02020603050405020304" pitchFamily="18" charset="0"/>
            </a:endParaRPr>
          </a:p>
        </p:txBody>
      </p:sp>
      <p:sp>
        <p:nvSpPr>
          <p:cNvPr id="20" name="Rectangle 19">
            <a:extLst>
              <a:ext uri="{FF2B5EF4-FFF2-40B4-BE49-F238E27FC236}">
                <a16:creationId xmlns:a16="http://schemas.microsoft.com/office/drawing/2014/main" xmlns="" id="{365CF4D2-C246-4BC8-B6AE-108685414830}"/>
              </a:ext>
            </a:extLst>
          </p:cNvPr>
          <p:cNvSpPr/>
          <p:nvPr/>
        </p:nvSpPr>
        <p:spPr>
          <a:xfrm>
            <a:off x="-224563" y="641866"/>
            <a:ext cx="2072362" cy="369332"/>
          </a:xfrm>
          <a:prstGeom prst="rect">
            <a:avLst/>
          </a:prstGeom>
        </p:spPr>
        <p:txBody>
          <a:bodyPr wrap="none">
            <a:spAutoFit/>
          </a:bodyPr>
          <a:lstStyle/>
          <a:p>
            <a:pPr marL="701040">
              <a:spcBef>
                <a:spcPts val="375"/>
              </a:spcBef>
              <a:spcAft>
                <a:spcPts val="0"/>
              </a:spcAft>
            </a:pPr>
            <a:r>
              <a:rPr lang="vi-VN" dirty="0">
                <a:ea typeface="Arial" panose="020B0604020202020204" pitchFamily="34" charset="0"/>
              </a:rPr>
              <a:t>Xử lý sự cố</a:t>
            </a:r>
            <a:endParaRPr lang="en-US" dirty="0">
              <a:latin typeface="Arial" panose="020B0604020202020204" pitchFamily="34" charset="0"/>
              <a:ea typeface="Arial" panose="020B0604020202020204" pitchFamily="34" charset="0"/>
            </a:endParaRPr>
          </a:p>
        </p:txBody>
      </p:sp>
      <p:sp>
        <p:nvSpPr>
          <p:cNvPr id="21" name="Rectangle: Rounded Corners 20">
            <a:extLst>
              <a:ext uri="{FF2B5EF4-FFF2-40B4-BE49-F238E27FC236}">
                <a16:creationId xmlns:a16="http://schemas.microsoft.com/office/drawing/2014/main" xmlns="" id="{B2F4D863-D9B7-4961-940C-520ED2709FAD}"/>
              </a:ext>
            </a:extLst>
          </p:cNvPr>
          <p:cNvSpPr/>
          <p:nvPr/>
        </p:nvSpPr>
        <p:spPr>
          <a:xfrm>
            <a:off x="2421957" y="235320"/>
            <a:ext cx="3157869" cy="1031359"/>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vi-VN" sz="1400" b="1" i="1" dirty="0">
                <a:latin typeface="Times New Roman" panose="02020603050405020304" pitchFamily="18" charset="0"/>
                <a:cs typeface="Times New Roman" panose="02020603050405020304" pitchFamily="18" charset="0"/>
              </a:rPr>
              <a:t>Kiểm tra trong chế độ Monitor mode</a:t>
            </a:r>
            <a:endParaRPr lang="en-US" sz="1400" dirty="0">
              <a:latin typeface="Times New Roman" panose="02020603050405020304" pitchFamily="18" charset="0"/>
              <a:cs typeface="Times New Roman" panose="02020603050405020304" pitchFamily="18" charset="0"/>
            </a:endParaRPr>
          </a:p>
          <a:p>
            <a:r>
              <a:rPr lang="vi-VN" sz="1400" dirty="0">
                <a:latin typeface="Times New Roman" panose="02020603050405020304" pitchFamily="18" charset="0"/>
                <a:cs typeface="Times New Roman" panose="02020603050405020304" pitchFamily="18" charset="0"/>
              </a:rPr>
              <a:t>Công suất 14-20HP có 2 máy nén, kiểm tra lỗi xảy ra với máy nén 1 hoặc 2 ở mã lỗi “E5” trong chế độ Monitor trên PCB DN</a:t>
            </a:r>
            <a:endParaRPr lang="en-US" sz="1400" dirty="0">
              <a:latin typeface="Times New Roman" panose="02020603050405020304" pitchFamily="18" charset="0"/>
              <a:cs typeface="Times New Roman" panose="02020603050405020304" pitchFamily="18" charset="0"/>
            </a:endParaRPr>
          </a:p>
        </p:txBody>
      </p:sp>
      <p:sp>
        <p:nvSpPr>
          <p:cNvPr id="22" name="Rectangle: Rounded Corners 21">
            <a:extLst>
              <a:ext uri="{FF2B5EF4-FFF2-40B4-BE49-F238E27FC236}">
                <a16:creationId xmlns:a16="http://schemas.microsoft.com/office/drawing/2014/main" xmlns="" id="{21A9ED9C-4449-42EF-AA30-50881F2C8A46}"/>
              </a:ext>
            </a:extLst>
          </p:cNvPr>
          <p:cNvSpPr/>
          <p:nvPr/>
        </p:nvSpPr>
        <p:spPr>
          <a:xfrm>
            <a:off x="2921686" y="1501999"/>
            <a:ext cx="2158409" cy="82934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vi-VN" sz="1600" dirty="0">
                <a:latin typeface="Times New Roman" panose="02020603050405020304" pitchFamily="18" charset="0"/>
                <a:cs typeface="Times New Roman" panose="02020603050405020304" pitchFamily="18" charset="0"/>
              </a:rPr>
              <a:t>Van chặn có mở chưa?</a:t>
            </a:r>
            <a:endParaRPr lang="en-US" sz="1600" dirty="0">
              <a:latin typeface="Times New Roman" panose="02020603050405020304" pitchFamily="18" charset="0"/>
              <a:cs typeface="Times New Roman" panose="02020603050405020304" pitchFamily="18" charset="0"/>
            </a:endParaRPr>
          </a:p>
        </p:txBody>
      </p:sp>
      <p:sp>
        <p:nvSpPr>
          <p:cNvPr id="30" name="Rectangle: Rounded Corners 29">
            <a:extLst>
              <a:ext uri="{FF2B5EF4-FFF2-40B4-BE49-F238E27FC236}">
                <a16:creationId xmlns:a16="http://schemas.microsoft.com/office/drawing/2014/main" xmlns="" id="{6139C99D-F1F3-46F7-B87A-7710626681F9}"/>
              </a:ext>
            </a:extLst>
          </p:cNvPr>
          <p:cNvSpPr/>
          <p:nvPr/>
        </p:nvSpPr>
        <p:spPr>
          <a:xfrm>
            <a:off x="2615609" y="2599660"/>
            <a:ext cx="2700670" cy="82934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vi-VN" sz="1400" dirty="0">
                <a:latin typeface="+mj-lt"/>
                <a:cs typeface="Times New Roman" panose="02020603050405020304" pitchFamily="18" charset="0"/>
              </a:rPr>
              <a:t>Kiểm tra dây kết nối vào máy nén (máy nén 1 - M1C bên tay phải, máy nén 2 – M2C bên </a:t>
            </a:r>
            <a:r>
              <a:rPr lang="vi-VN" sz="1400" dirty="0">
                <a:latin typeface="+mj-lt"/>
              </a:rPr>
              <a:t>tay trái)</a:t>
            </a:r>
            <a:endParaRPr lang="en-US" sz="1400" dirty="0">
              <a:latin typeface="+mj-lt"/>
            </a:endParaRPr>
          </a:p>
        </p:txBody>
      </p:sp>
      <p:sp>
        <p:nvSpPr>
          <p:cNvPr id="31" name="Rectangle: Rounded Corners 30">
            <a:extLst>
              <a:ext uri="{FF2B5EF4-FFF2-40B4-BE49-F238E27FC236}">
                <a16:creationId xmlns:a16="http://schemas.microsoft.com/office/drawing/2014/main" xmlns="" id="{AB2F4D43-7ADC-4FD1-8D2B-1D64F9897733}"/>
              </a:ext>
            </a:extLst>
          </p:cNvPr>
          <p:cNvSpPr/>
          <p:nvPr/>
        </p:nvSpPr>
        <p:spPr>
          <a:xfrm>
            <a:off x="2921683" y="4761981"/>
            <a:ext cx="2158409" cy="82934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vi-VN" sz="1400" dirty="0">
                <a:latin typeface="Times New Roman" panose="02020603050405020304" pitchFamily="18" charset="0"/>
                <a:cs typeface="Times New Roman" panose="02020603050405020304" pitchFamily="18" charset="0"/>
              </a:rPr>
              <a:t>Có cắm đúng các đầu dây theo U,V,W không?</a:t>
            </a:r>
            <a:endParaRPr lang="en-US" sz="1400" dirty="0">
              <a:latin typeface="Times New Roman" panose="02020603050405020304" pitchFamily="18" charset="0"/>
              <a:cs typeface="Times New Roman" panose="02020603050405020304" pitchFamily="18" charset="0"/>
            </a:endParaRPr>
          </a:p>
        </p:txBody>
      </p:sp>
      <p:sp>
        <p:nvSpPr>
          <p:cNvPr id="32" name="Rectangle: Rounded Corners 31">
            <a:extLst>
              <a:ext uri="{FF2B5EF4-FFF2-40B4-BE49-F238E27FC236}">
                <a16:creationId xmlns:a16="http://schemas.microsoft.com/office/drawing/2014/main" xmlns="" id="{AF7574E7-3FCF-49F8-B862-FC000FC0EF95}"/>
              </a:ext>
            </a:extLst>
          </p:cNvPr>
          <p:cNvSpPr/>
          <p:nvPr/>
        </p:nvSpPr>
        <p:spPr>
          <a:xfrm>
            <a:off x="2921684" y="3664320"/>
            <a:ext cx="2394595" cy="82934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vi-VN" sz="1200" dirty="0">
                <a:latin typeface="+mj-lt"/>
                <a:cs typeface="Times New Roman" panose="02020603050405020304" pitchFamily="18" charset="0"/>
              </a:rPr>
              <a:t>Các dây kết nối liên</a:t>
            </a:r>
            <a:r>
              <a:rPr lang="en-US" sz="1200" dirty="0">
                <a:latin typeface="+mj-lt"/>
                <a:cs typeface="Times New Roman" panose="02020603050405020304" pitchFamily="18" charset="0"/>
              </a:rPr>
              <a:t> </a:t>
            </a:r>
            <a:r>
              <a:rPr lang="vi-VN" sz="1200" dirty="0">
                <a:latin typeface="+mj-lt"/>
                <a:cs typeface="Times New Roman" panose="02020603050405020304" pitchFamily="18" charset="0"/>
              </a:rPr>
              <a:t>quan đến má</a:t>
            </a:r>
            <a:r>
              <a:rPr lang="en-US" sz="1200" dirty="0">
                <a:latin typeface="+mj-lt"/>
                <a:cs typeface="Times New Roman" panose="02020603050405020304" pitchFamily="18" charset="0"/>
              </a:rPr>
              <a:t>Y</a:t>
            </a:r>
            <a:r>
              <a:rPr lang="vi-VN" sz="1200" dirty="0">
                <a:latin typeface="+mj-lt"/>
                <a:cs typeface="Times New Roman" panose="02020603050405020304" pitchFamily="18" charset="0"/>
              </a:rPr>
              <a:t> nén có bình</a:t>
            </a:r>
            <a:r>
              <a:rPr lang="vi-VN" sz="1200" dirty="0">
                <a:latin typeface="+mj-lt"/>
              </a:rPr>
              <a:t> thường không?</a:t>
            </a:r>
            <a:endParaRPr lang="en-US" sz="1200" dirty="0">
              <a:latin typeface="+mj-lt"/>
            </a:endParaRPr>
          </a:p>
        </p:txBody>
      </p:sp>
      <p:sp>
        <p:nvSpPr>
          <p:cNvPr id="33" name="Rectangle: Rounded Corners 32">
            <a:extLst>
              <a:ext uri="{FF2B5EF4-FFF2-40B4-BE49-F238E27FC236}">
                <a16:creationId xmlns:a16="http://schemas.microsoft.com/office/drawing/2014/main" xmlns="" id="{10A18874-9C78-4DDC-8869-AC34D02D80F9}"/>
              </a:ext>
            </a:extLst>
          </p:cNvPr>
          <p:cNvSpPr/>
          <p:nvPr/>
        </p:nvSpPr>
        <p:spPr>
          <a:xfrm>
            <a:off x="2921682" y="5859642"/>
            <a:ext cx="2158409" cy="82934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vi-VN" sz="1400" dirty="0">
                <a:latin typeface="Times New Roman" panose="02020603050405020304" pitchFamily="18" charset="0"/>
                <a:cs typeface="Times New Roman" panose="02020603050405020304" pitchFamily="18" charset="0"/>
              </a:rPr>
              <a:t>Các dây có kết nối đúng theo sơ đồ đấu dây không?</a:t>
            </a:r>
            <a:endParaRPr lang="en-US" sz="1400" dirty="0">
              <a:latin typeface="Times New Roman" panose="02020603050405020304" pitchFamily="18" charset="0"/>
              <a:cs typeface="Times New Roman" panose="02020603050405020304" pitchFamily="18" charset="0"/>
            </a:endParaRPr>
          </a:p>
        </p:txBody>
      </p:sp>
      <p:sp>
        <p:nvSpPr>
          <p:cNvPr id="34" name="Rectangle: Rounded Corners 33">
            <a:extLst>
              <a:ext uri="{FF2B5EF4-FFF2-40B4-BE49-F238E27FC236}">
                <a16:creationId xmlns:a16="http://schemas.microsoft.com/office/drawing/2014/main" xmlns="" id="{06C1CCF0-B798-4C76-BCB5-37D56C38AD8A}"/>
              </a:ext>
            </a:extLst>
          </p:cNvPr>
          <p:cNvSpPr/>
          <p:nvPr/>
        </p:nvSpPr>
        <p:spPr>
          <a:xfrm>
            <a:off x="6221323" y="1501999"/>
            <a:ext cx="2158409" cy="82934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vi-VN" sz="1600" dirty="0">
                <a:latin typeface="Times New Roman" panose="02020603050405020304" pitchFamily="18" charset="0"/>
                <a:cs typeface="Times New Roman" panose="02020603050405020304" pitchFamily="18" charset="0"/>
              </a:rPr>
              <a:t>Mở van chặn</a:t>
            </a:r>
            <a:endParaRPr lang="en-US" sz="1600" dirty="0">
              <a:latin typeface="Times New Roman" panose="02020603050405020304" pitchFamily="18" charset="0"/>
              <a:cs typeface="Times New Roman" panose="02020603050405020304" pitchFamily="18" charset="0"/>
            </a:endParaRPr>
          </a:p>
        </p:txBody>
      </p:sp>
      <p:sp>
        <p:nvSpPr>
          <p:cNvPr id="35" name="Rectangle: Rounded Corners 34">
            <a:extLst>
              <a:ext uri="{FF2B5EF4-FFF2-40B4-BE49-F238E27FC236}">
                <a16:creationId xmlns:a16="http://schemas.microsoft.com/office/drawing/2014/main" xmlns="" id="{F35950AB-D6D9-4ACC-B993-10B6C7BCF251}"/>
              </a:ext>
            </a:extLst>
          </p:cNvPr>
          <p:cNvSpPr/>
          <p:nvPr/>
        </p:nvSpPr>
        <p:spPr>
          <a:xfrm>
            <a:off x="6221323" y="2546798"/>
            <a:ext cx="2158409" cy="82934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vi-VN" sz="1600" dirty="0">
                <a:latin typeface="Times New Roman" panose="02020603050405020304" pitchFamily="18" charset="0"/>
                <a:cs typeface="Times New Roman" panose="02020603050405020304" pitchFamily="18" charset="0"/>
              </a:rPr>
              <a:t>Thay dây và kết nối chắc chắn vào rắc cắm</a:t>
            </a:r>
            <a:endParaRPr lang="en-US" sz="1600" dirty="0">
              <a:latin typeface="Times New Roman" panose="02020603050405020304" pitchFamily="18" charset="0"/>
              <a:cs typeface="Times New Roman" panose="02020603050405020304" pitchFamily="18" charset="0"/>
            </a:endParaRPr>
          </a:p>
        </p:txBody>
      </p:sp>
      <p:sp>
        <p:nvSpPr>
          <p:cNvPr id="36" name="Rectangle: Rounded Corners 35">
            <a:extLst>
              <a:ext uri="{FF2B5EF4-FFF2-40B4-BE49-F238E27FC236}">
                <a16:creationId xmlns:a16="http://schemas.microsoft.com/office/drawing/2014/main" xmlns="" id="{CAFF5D5B-3B7A-4ADC-9E61-FF3436091AEC}"/>
              </a:ext>
            </a:extLst>
          </p:cNvPr>
          <p:cNvSpPr/>
          <p:nvPr/>
        </p:nvSpPr>
        <p:spPr>
          <a:xfrm>
            <a:off x="6221323" y="3664320"/>
            <a:ext cx="2158409" cy="82934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vi-VN" sz="1600" dirty="0">
                <a:latin typeface="Times New Roman" panose="02020603050405020304" pitchFamily="18" charset="0"/>
                <a:cs typeface="Times New Roman" panose="02020603050405020304" pitchFamily="18" charset="0"/>
              </a:rPr>
              <a:t>Kết nối lại đúng</a:t>
            </a:r>
            <a:endParaRPr lang="en-US" sz="1600" dirty="0">
              <a:latin typeface="Times New Roman" panose="02020603050405020304" pitchFamily="18" charset="0"/>
              <a:cs typeface="Times New Roman" panose="02020603050405020304" pitchFamily="18" charset="0"/>
            </a:endParaRPr>
          </a:p>
        </p:txBody>
      </p:sp>
      <p:sp>
        <p:nvSpPr>
          <p:cNvPr id="37" name="Rectangle: Rounded Corners 36">
            <a:extLst>
              <a:ext uri="{FF2B5EF4-FFF2-40B4-BE49-F238E27FC236}">
                <a16:creationId xmlns:a16="http://schemas.microsoft.com/office/drawing/2014/main" xmlns="" id="{96727184-7860-4B56-A2E7-FC8520CA97C8}"/>
              </a:ext>
            </a:extLst>
          </p:cNvPr>
          <p:cNvSpPr/>
          <p:nvPr/>
        </p:nvSpPr>
        <p:spPr>
          <a:xfrm>
            <a:off x="6221323" y="4761981"/>
            <a:ext cx="2158409" cy="82934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vi-VN" sz="1600" dirty="0">
                <a:latin typeface="Times New Roman" panose="02020603050405020304" pitchFamily="18" charset="0"/>
                <a:cs typeface="Times New Roman" panose="02020603050405020304" pitchFamily="18" charset="0"/>
              </a:rPr>
              <a:t>Kết nối lại đúng</a:t>
            </a:r>
            <a:endParaRPr lang="en-US" sz="1600" dirty="0">
              <a:latin typeface="Times New Roman" panose="02020603050405020304" pitchFamily="18" charset="0"/>
              <a:cs typeface="Times New Roman" panose="02020603050405020304" pitchFamily="18" charset="0"/>
            </a:endParaRPr>
          </a:p>
        </p:txBody>
      </p:sp>
      <p:sp>
        <p:nvSpPr>
          <p:cNvPr id="23" name="Arrow: Down 22">
            <a:extLst>
              <a:ext uri="{FF2B5EF4-FFF2-40B4-BE49-F238E27FC236}">
                <a16:creationId xmlns:a16="http://schemas.microsoft.com/office/drawing/2014/main" xmlns="" id="{D5BB6EC8-E4D6-4C12-AE1E-91806DA0E754}"/>
              </a:ext>
            </a:extLst>
          </p:cNvPr>
          <p:cNvSpPr/>
          <p:nvPr/>
        </p:nvSpPr>
        <p:spPr>
          <a:xfrm>
            <a:off x="3965944" y="1266679"/>
            <a:ext cx="148856" cy="235320"/>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9" name="Arrow: Down 38">
            <a:extLst>
              <a:ext uri="{FF2B5EF4-FFF2-40B4-BE49-F238E27FC236}">
                <a16:creationId xmlns:a16="http://schemas.microsoft.com/office/drawing/2014/main" xmlns="" id="{2BBA8EE8-FC58-4AA3-80C7-D24CA7C263B6}"/>
              </a:ext>
            </a:extLst>
          </p:cNvPr>
          <p:cNvSpPr/>
          <p:nvPr/>
        </p:nvSpPr>
        <p:spPr>
          <a:xfrm>
            <a:off x="3916325" y="2347839"/>
            <a:ext cx="148856" cy="235320"/>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0" name="Arrow: Down 39">
            <a:extLst>
              <a:ext uri="{FF2B5EF4-FFF2-40B4-BE49-F238E27FC236}">
                <a16:creationId xmlns:a16="http://schemas.microsoft.com/office/drawing/2014/main" xmlns="" id="{A789CB1C-B242-4A4A-8419-A2D619B8E300}"/>
              </a:ext>
            </a:extLst>
          </p:cNvPr>
          <p:cNvSpPr/>
          <p:nvPr/>
        </p:nvSpPr>
        <p:spPr>
          <a:xfrm>
            <a:off x="3916325" y="3438779"/>
            <a:ext cx="148856" cy="235320"/>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1" name="Arrow: Down 40">
            <a:extLst>
              <a:ext uri="{FF2B5EF4-FFF2-40B4-BE49-F238E27FC236}">
                <a16:creationId xmlns:a16="http://schemas.microsoft.com/office/drawing/2014/main" xmlns="" id="{D9576B05-C2DF-4D6A-9A3B-21FA50476FC1}"/>
              </a:ext>
            </a:extLst>
          </p:cNvPr>
          <p:cNvSpPr/>
          <p:nvPr/>
        </p:nvSpPr>
        <p:spPr>
          <a:xfrm>
            <a:off x="3916325" y="4528467"/>
            <a:ext cx="148856" cy="235320"/>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2" name="Arrow: Down 41">
            <a:extLst>
              <a:ext uri="{FF2B5EF4-FFF2-40B4-BE49-F238E27FC236}">
                <a16:creationId xmlns:a16="http://schemas.microsoft.com/office/drawing/2014/main" xmlns="" id="{136F643D-C77D-4677-BA2C-CC0C01CE5A88}"/>
              </a:ext>
            </a:extLst>
          </p:cNvPr>
          <p:cNvSpPr/>
          <p:nvPr/>
        </p:nvSpPr>
        <p:spPr>
          <a:xfrm>
            <a:off x="3891516" y="5625025"/>
            <a:ext cx="148856" cy="235320"/>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Arrow: Right 23">
            <a:extLst>
              <a:ext uri="{FF2B5EF4-FFF2-40B4-BE49-F238E27FC236}">
                <a16:creationId xmlns:a16="http://schemas.microsoft.com/office/drawing/2014/main" xmlns="" id="{E2DE239C-2C2F-4E0F-BD02-D76B1E852CEC}"/>
              </a:ext>
            </a:extLst>
          </p:cNvPr>
          <p:cNvSpPr/>
          <p:nvPr/>
        </p:nvSpPr>
        <p:spPr>
          <a:xfrm>
            <a:off x="5401340" y="1798106"/>
            <a:ext cx="569338" cy="190182"/>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5" name="Arrow: Right 44">
            <a:extLst>
              <a:ext uri="{FF2B5EF4-FFF2-40B4-BE49-F238E27FC236}">
                <a16:creationId xmlns:a16="http://schemas.microsoft.com/office/drawing/2014/main" xmlns="" id="{1408617A-1885-47EF-9E27-7FF7FF55FC29}"/>
              </a:ext>
            </a:extLst>
          </p:cNvPr>
          <p:cNvSpPr/>
          <p:nvPr/>
        </p:nvSpPr>
        <p:spPr>
          <a:xfrm>
            <a:off x="5526662" y="2919239"/>
            <a:ext cx="569338" cy="190182"/>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6" name="Arrow: Right 45">
            <a:extLst>
              <a:ext uri="{FF2B5EF4-FFF2-40B4-BE49-F238E27FC236}">
                <a16:creationId xmlns:a16="http://schemas.microsoft.com/office/drawing/2014/main" xmlns="" id="{44828006-3499-4F5D-9689-B7472F5DE12F}"/>
              </a:ext>
            </a:extLst>
          </p:cNvPr>
          <p:cNvSpPr/>
          <p:nvPr/>
        </p:nvSpPr>
        <p:spPr>
          <a:xfrm>
            <a:off x="5534886" y="3945281"/>
            <a:ext cx="569338" cy="190182"/>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7" name="Arrow: Right 46">
            <a:extLst>
              <a:ext uri="{FF2B5EF4-FFF2-40B4-BE49-F238E27FC236}">
                <a16:creationId xmlns:a16="http://schemas.microsoft.com/office/drawing/2014/main" xmlns="" id="{A1EE8E32-BE4C-4C90-B1A5-5F6C3619A1B9}"/>
              </a:ext>
            </a:extLst>
          </p:cNvPr>
          <p:cNvSpPr/>
          <p:nvPr/>
        </p:nvSpPr>
        <p:spPr>
          <a:xfrm>
            <a:off x="5366038" y="5081560"/>
            <a:ext cx="569338" cy="190182"/>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Rectangle 24">
            <a:extLst>
              <a:ext uri="{FF2B5EF4-FFF2-40B4-BE49-F238E27FC236}">
                <a16:creationId xmlns:a16="http://schemas.microsoft.com/office/drawing/2014/main" xmlns="" id="{A2C4C462-ED72-41D0-B134-49163587D987}"/>
              </a:ext>
            </a:extLst>
          </p:cNvPr>
          <p:cNvSpPr/>
          <p:nvPr/>
        </p:nvSpPr>
        <p:spPr>
          <a:xfrm>
            <a:off x="3478720" y="2319853"/>
            <a:ext cx="966611" cy="618118"/>
          </a:xfrm>
          <a:prstGeom prst="rect">
            <a:avLst/>
          </a:prstGeom>
        </p:spPr>
        <p:txBody>
          <a:bodyPr wrap="none">
            <a:spAutoFit/>
          </a:bodyPr>
          <a:lstStyle/>
          <a:p>
            <a:pPr marL="582295">
              <a:spcBef>
                <a:spcPts val="450"/>
              </a:spcBef>
            </a:pPr>
            <a:r>
              <a:rPr lang="vi-VN" sz="1600" dirty="0">
                <a:latin typeface="Times New Roman" panose="02020603050405020304" pitchFamily="18" charset="0"/>
                <a:ea typeface="Arial" panose="020B0604020202020204" pitchFamily="34" charset="0"/>
                <a:cs typeface="Times New Roman" panose="02020603050405020304" pitchFamily="18" charset="0"/>
              </a:rPr>
              <a:t>có</a:t>
            </a:r>
            <a:endParaRPr lang="en-US" sz="1600" dirty="0">
              <a:latin typeface="Times New Roman" panose="02020603050405020304" pitchFamily="18" charset="0"/>
              <a:ea typeface="Arial" panose="020B0604020202020204" pitchFamily="34" charset="0"/>
              <a:cs typeface="Times New Roman" panose="02020603050405020304" pitchFamily="18" charset="0"/>
            </a:endParaRPr>
          </a:p>
          <a:p>
            <a:pPr marL="582295">
              <a:spcBef>
                <a:spcPts val="450"/>
              </a:spcBef>
              <a:spcAft>
                <a:spcPts val="0"/>
              </a:spcAft>
            </a:pPr>
            <a:endParaRPr lang="en-US" sz="1400" dirty="0">
              <a:latin typeface="Times New Roman" panose="02020603050405020304" pitchFamily="18" charset="0"/>
              <a:ea typeface="Arial" panose="020B0604020202020204" pitchFamily="34" charset="0"/>
              <a:cs typeface="Times New Roman" panose="02020603050405020304" pitchFamily="18" charset="0"/>
            </a:endParaRPr>
          </a:p>
        </p:txBody>
      </p:sp>
      <p:sp>
        <p:nvSpPr>
          <p:cNvPr id="26" name="Rectangle 25">
            <a:extLst>
              <a:ext uri="{FF2B5EF4-FFF2-40B4-BE49-F238E27FC236}">
                <a16:creationId xmlns:a16="http://schemas.microsoft.com/office/drawing/2014/main" xmlns="" id="{24908C23-5C7A-420F-817D-C53524D10B4E}"/>
              </a:ext>
            </a:extLst>
          </p:cNvPr>
          <p:cNvSpPr/>
          <p:nvPr/>
        </p:nvSpPr>
        <p:spPr>
          <a:xfrm>
            <a:off x="5282957" y="1555636"/>
            <a:ext cx="633507" cy="297517"/>
          </a:xfrm>
          <a:prstGeom prst="rect">
            <a:avLst/>
          </a:prstGeom>
        </p:spPr>
        <p:txBody>
          <a:bodyPr wrap="none">
            <a:spAutoFit/>
          </a:bodyPr>
          <a:lstStyle/>
          <a:p>
            <a:pPr>
              <a:lnSpc>
                <a:spcPts val="1570"/>
              </a:lnSpc>
              <a:spcAft>
                <a:spcPts val="0"/>
              </a:spcAft>
            </a:pPr>
            <a:r>
              <a:rPr lang="vi-VN" sz="1400" dirty="0">
                <a:latin typeface="Times New Roman" panose="02020603050405020304" pitchFamily="18" charset="0"/>
                <a:ea typeface="Arial" panose="020B0604020202020204" pitchFamily="34" charset="0"/>
                <a:cs typeface="Times New Roman" panose="02020603050405020304" pitchFamily="18" charset="0"/>
              </a:rPr>
              <a:t>không</a:t>
            </a:r>
            <a:endParaRPr lang="en-US" sz="1400" dirty="0">
              <a:latin typeface="Times New Roman" panose="02020603050405020304" pitchFamily="18" charset="0"/>
              <a:ea typeface="Arial" panose="020B0604020202020204" pitchFamily="34" charset="0"/>
              <a:cs typeface="Times New Roman" panose="02020603050405020304" pitchFamily="18" charset="0"/>
            </a:endParaRPr>
          </a:p>
        </p:txBody>
      </p:sp>
      <p:sp>
        <p:nvSpPr>
          <p:cNvPr id="27" name="Rectangle 26">
            <a:extLst>
              <a:ext uri="{FF2B5EF4-FFF2-40B4-BE49-F238E27FC236}">
                <a16:creationId xmlns:a16="http://schemas.microsoft.com/office/drawing/2014/main" xmlns="" id="{86496F8A-FB57-4E91-8570-6D40ED182846}"/>
              </a:ext>
            </a:extLst>
          </p:cNvPr>
          <p:cNvSpPr/>
          <p:nvPr/>
        </p:nvSpPr>
        <p:spPr>
          <a:xfrm>
            <a:off x="5438681" y="2698845"/>
            <a:ext cx="633507" cy="297517"/>
          </a:xfrm>
          <a:prstGeom prst="rect">
            <a:avLst/>
          </a:prstGeom>
        </p:spPr>
        <p:txBody>
          <a:bodyPr wrap="none">
            <a:spAutoFit/>
          </a:bodyPr>
          <a:lstStyle/>
          <a:p>
            <a:pPr>
              <a:lnSpc>
                <a:spcPts val="1570"/>
              </a:lnSpc>
              <a:spcAft>
                <a:spcPts val="0"/>
              </a:spcAft>
            </a:pPr>
            <a:r>
              <a:rPr lang="vi-VN" sz="1400" dirty="0">
                <a:latin typeface="Times New Roman" panose="02020603050405020304" pitchFamily="18" charset="0"/>
                <a:ea typeface="Arial" panose="020B0604020202020204" pitchFamily="34" charset="0"/>
                <a:cs typeface="Times New Roman" panose="02020603050405020304" pitchFamily="18" charset="0"/>
              </a:rPr>
              <a:t>không</a:t>
            </a:r>
            <a:endParaRPr lang="en-US" sz="1400" dirty="0">
              <a:latin typeface="Times New Roman" panose="02020603050405020304" pitchFamily="18" charset="0"/>
              <a:ea typeface="Arial" panose="020B0604020202020204" pitchFamily="34" charset="0"/>
              <a:cs typeface="Times New Roman" panose="02020603050405020304" pitchFamily="18" charset="0"/>
            </a:endParaRPr>
          </a:p>
        </p:txBody>
      </p:sp>
      <p:sp>
        <p:nvSpPr>
          <p:cNvPr id="28" name="Rectangle 27">
            <a:extLst>
              <a:ext uri="{FF2B5EF4-FFF2-40B4-BE49-F238E27FC236}">
                <a16:creationId xmlns:a16="http://schemas.microsoft.com/office/drawing/2014/main" xmlns="" id="{46512BE0-11B7-47DE-9412-94795DD5ECF0}"/>
              </a:ext>
            </a:extLst>
          </p:cNvPr>
          <p:cNvSpPr/>
          <p:nvPr/>
        </p:nvSpPr>
        <p:spPr>
          <a:xfrm>
            <a:off x="5430457" y="3674099"/>
            <a:ext cx="633507" cy="297517"/>
          </a:xfrm>
          <a:prstGeom prst="rect">
            <a:avLst/>
          </a:prstGeom>
        </p:spPr>
        <p:txBody>
          <a:bodyPr wrap="none">
            <a:spAutoFit/>
          </a:bodyPr>
          <a:lstStyle/>
          <a:p>
            <a:pPr>
              <a:lnSpc>
                <a:spcPts val="1570"/>
              </a:lnSpc>
              <a:spcAft>
                <a:spcPts val="0"/>
              </a:spcAft>
            </a:pPr>
            <a:r>
              <a:rPr lang="vi-VN" sz="1400" dirty="0">
                <a:latin typeface="Times New Roman" panose="02020603050405020304" pitchFamily="18" charset="0"/>
                <a:ea typeface="Arial" panose="020B0604020202020204" pitchFamily="34" charset="0"/>
                <a:cs typeface="Times New Roman" panose="02020603050405020304" pitchFamily="18" charset="0"/>
              </a:rPr>
              <a:t>không</a:t>
            </a:r>
            <a:endParaRPr lang="en-US" sz="1400" dirty="0">
              <a:latin typeface="Times New Roman" panose="02020603050405020304" pitchFamily="18" charset="0"/>
              <a:ea typeface="Arial" panose="020B0604020202020204" pitchFamily="34" charset="0"/>
              <a:cs typeface="Times New Roman" panose="02020603050405020304" pitchFamily="18" charset="0"/>
            </a:endParaRPr>
          </a:p>
        </p:txBody>
      </p:sp>
      <p:sp>
        <p:nvSpPr>
          <p:cNvPr id="29" name="Rectangle 28">
            <a:extLst>
              <a:ext uri="{FF2B5EF4-FFF2-40B4-BE49-F238E27FC236}">
                <a16:creationId xmlns:a16="http://schemas.microsoft.com/office/drawing/2014/main" xmlns="" id="{88C60A3E-BC8A-4848-887E-D0E6671DF20B}"/>
              </a:ext>
            </a:extLst>
          </p:cNvPr>
          <p:cNvSpPr/>
          <p:nvPr/>
        </p:nvSpPr>
        <p:spPr>
          <a:xfrm>
            <a:off x="5282957" y="4828375"/>
            <a:ext cx="761747" cy="300339"/>
          </a:xfrm>
          <a:prstGeom prst="rect">
            <a:avLst/>
          </a:prstGeom>
        </p:spPr>
        <p:txBody>
          <a:bodyPr wrap="square">
            <a:spAutoFit/>
          </a:bodyPr>
          <a:lstStyle/>
          <a:p>
            <a:pPr>
              <a:lnSpc>
                <a:spcPts val="1570"/>
              </a:lnSpc>
              <a:spcAft>
                <a:spcPts val="0"/>
              </a:spcAft>
            </a:pPr>
            <a:r>
              <a:rPr lang="vi-VN" sz="1400" dirty="0">
                <a:latin typeface="Times New Roman" panose="02020603050405020304" pitchFamily="18" charset="0"/>
                <a:ea typeface="Arial" panose="020B0604020202020204" pitchFamily="34" charset="0"/>
                <a:cs typeface="Times New Roman" panose="02020603050405020304" pitchFamily="18" charset="0"/>
              </a:rPr>
              <a:t>không</a:t>
            </a:r>
            <a:endParaRPr lang="en-US" sz="1400" dirty="0">
              <a:latin typeface="Times New Roman" panose="02020603050405020304" pitchFamily="18" charset="0"/>
              <a:ea typeface="Arial" panose="020B0604020202020204" pitchFamily="34" charset="0"/>
              <a:cs typeface="Times New Roman" panose="02020603050405020304" pitchFamily="18" charset="0"/>
            </a:endParaRPr>
          </a:p>
        </p:txBody>
      </p:sp>
      <p:sp>
        <p:nvSpPr>
          <p:cNvPr id="38" name="Rectangle 37">
            <a:extLst>
              <a:ext uri="{FF2B5EF4-FFF2-40B4-BE49-F238E27FC236}">
                <a16:creationId xmlns:a16="http://schemas.microsoft.com/office/drawing/2014/main" xmlns="" id="{0B6C1E64-594F-4EE2-B96A-4EE545151D29}"/>
              </a:ext>
            </a:extLst>
          </p:cNvPr>
          <p:cNvSpPr/>
          <p:nvPr/>
        </p:nvSpPr>
        <p:spPr>
          <a:xfrm>
            <a:off x="3466697" y="4443155"/>
            <a:ext cx="990656" cy="369332"/>
          </a:xfrm>
          <a:prstGeom prst="rect">
            <a:avLst/>
          </a:prstGeom>
        </p:spPr>
        <p:txBody>
          <a:bodyPr wrap="none">
            <a:spAutoFit/>
          </a:bodyPr>
          <a:lstStyle/>
          <a:p>
            <a:pPr marL="582295">
              <a:spcBef>
                <a:spcPts val="450"/>
              </a:spcBef>
            </a:pPr>
            <a:r>
              <a:rPr lang="vi-VN">
                <a:latin typeface="Times New Roman" panose="02020603050405020304" pitchFamily="18" charset="0"/>
                <a:ea typeface="Arial" panose="020B0604020202020204" pitchFamily="34" charset="0"/>
                <a:cs typeface="Times New Roman" panose="02020603050405020304" pitchFamily="18" charset="0"/>
              </a:rPr>
              <a:t>có</a:t>
            </a:r>
            <a:endParaRPr lang="en-US" dirty="0">
              <a:latin typeface="Times New Roman" panose="02020603050405020304" pitchFamily="18" charset="0"/>
              <a:ea typeface="Arial" panose="020B0604020202020204" pitchFamily="34" charset="0"/>
              <a:cs typeface="Times New Roman" panose="02020603050405020304" pitchFamily="18" charset="0"/>
            </a:endParaRPr>
          </a:p>
        </p:txBody>
      </p:sp>
      <p:sp>
        <p:nvSpPr>
          <p:cNvPr id="43" name="Rectangle 42">
            <a:extLst>
              <a:ext uri="{FF2B5EF4-FFF2-40B4-BE49-F238E27FC236}">
                <a16:creationId xmlns:a16="http://schemas.microsoft.com/office/drawing/2014/main" xmlns="" id="{D9B22E7F-FB9D-424F-A9C5-DEEDD2246ACB}"/>
              </a:ext>
            </a:extLst>
          </p:cNvPr>
          <p:cNvSpPr/>
          <p:nvPr/>
        </p:nvSpPr>
        <p:spPr>
          <a:xfrm>
            <a:off x="3450856" y="5540816"/>
            <a:ext cx="990656" cy="369332"/>
          </a:xfrm>
          <a:prstGeom prst="rect">
            <a:avLst/>
          </a:prstGeom>
        </p:spPr>
        <p:txBody>
          <a:bodyPr wrap="none">
            <a:spAutoFit/>
          </a:bodyPr>
          <a:lstStyle/>
          <a:p>
            <a:pPr marL="582295">
              <a:spcBef>
                <a:spcPts val="450"/>
              </a:spcBef>
            </a:pPr>
            <a:r>
              <a:rPr lang="vi-VN" dirty="0">
                <a:latin typeface="Times New Roman" panose="02020603050405020304" pitchFamily="18" charset="0"/>
                <a:ea typeface="Arial" panose="020B0604020202020204" pitchFamily="34" charset="0"/>
                <a:cs typeface="Times New Roman" panose="02020603050405020304" pitchFamily="18" charset="0"/>
              </a:rPr>
              <a:t>có</a:t>
            </a:r>
            <a:endParaRPr lang="en-US" dirty="0">
              <a:latin typeface="Times New Roman" panose="02020603050405020304" pitchFamily="18" charset="0"/>
              <a:ea typeface="Arial" panose="020B0604020202020204" pitchFamily="34" charset="0"/>
              <a:cs typeface="Times New Roman" panose="02020603050405020304" pitchFamily="18" charset="0"/>
            </a:endParaRPr>
          </a:p>
        </p:txBody>
      </p:sp>
      <p:grpSp>
        <p:nvGrpSpPr>
          <p:cNvPr id="48" name="Group 29">
            <a:extLst>
              <a:ext uri="{FF2B5EF4-FFF2-40B4-BE49-F238E27FC236}">
                <a16:creationId xmlns:a16="http://schemas.microsoft.com/office/drawing/2014/main" xmlns="" id="{26A29FB8-D367-4343-A146-11AAE83DD7A2}"/>
              </a:ext>
            </a:extLst>
          </p:cNvPr>
          <p:cNvGrpSpPr>
            <a:grpSpLocks/>
          </p:cNvGrpSpPr>
          <p:nvPr/>
        </p:nvGrpSpPr>
        <p:grpSpPr bwMode="auto">
          <a:xfrm>
            <a:off x="9006257" y="4176160"/>
            <a:ext cx="709612" cy="635000"/>
            <a:chOff x="9233" y="231"/>
            <a:chExt cx="1117" cy="999"/>
          </a:xfrm>
        </p:grpSpPr>
        <p:pic>
          <p:nvPicPr>
            <p:cNvPr id="2078" name="Picture 30">
              <a:extLst>
                <a:ext uri="{FF2B5EF4-FFF2-40B4-BE49-F238E27FC236}">
                  <a16:creationId xmlns:a16="http://schemas.microsoft.com/office/drawing/2014/main" xmlns="" id="{32B2D7DF-7756-4D56-BE5D-F0DB27B58B2E}"/>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249" y="247"/>
              <a:ext cx="1100" cy="9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9" name="Freeform 31">
              <a:extLst>
                <a:ext uri="{FF2B5EF4-FFF2-40B4-BE49-F238E27FC236}">
                  <a16:creationId xmlns:a16="http://schemas.microsoft.com/office/drawing/2014/main" xmlns="" id="{772C860D-E27E-4591-ADE8-2380C2A73067}"/>
                </a:ext>
              </a:extLst>
            </p:cNvPr>
            <p:cNvSpPr>
              <a:spLocks/>
            </p:cNvSpPr>
            <p:nvPr/>
          </p:nvSpPr>
          <p:spPr bwMode="auto">
            <a:xfrm>
              <a:off x="9240" y="238"/>
              <a:ext cx="1080" cy="960"/>
            </a:xfrm>
            <a:custGeom>
              <a:avLst/>
              <a:gdLst>
                <a:gd name="T0" fmla="+- 0 9240 9240"/>
                <a:gd name="T1" fmla="*/ T0 w 1080"/>
                <a:gd name="T2" fmla="+- 0 719 239"/>
                <a:gd name="T3" fmla="*/ 719 h 960"/>
                <a:gd name="T4" fmla="+- 0 9246 9240"/>
                <a:gd name="T5" fmla="*/ T4 w 1080"/>
                <a:gd name="T6" fmla="+- 0 648 239"/>
                <a:gd name="T7" fmla="*/ 648 h 960"/>
                <a:gd name="T8" fmla="+- 0 9263 9240"/>
                <a:gd name="T9" fmla="*/ T8 w 1080"/>
                <a:gd name="T10" fmla="+- 0 580 239"/>
                <a:gd name="T11" fmla="*/ 580 h 960"/>
                <a:gd name="T12" fmla="+- 0 9290 9240"/>
                <a:gd name="T13" fmla="*/ T12 w 1080"/>
                <a:gd name="T14" fmla="+- 0 516 239"/>
                <a:gd name="T15" fmla="*/ 516 h 960"/>
                <a:gd name="T16" fmla="+- 0 9327 9240"/>
                <a:gd name="T17" fmla="*/ T16 w 1080"/>
                <a:gd name="T18" fmla="+- 0 457 239"/>
                <a:gd name="T19" fmla="*/ 457 h 960"/>
                <a:gd name="T20" fmla="+- 0 9372 9240"/>
                <a:gd name="T21" fmla="*/ T20 w 1080"/>
                <a:gd name="T22" fmla="+- 0 404 239"/>
                <a:gd name="T23" fmla="*/ 404 h 960"/>
                <a:gd name="T24" fmla="+- 0 9426 9240"/>
                <a:gd name="T25" fmla="*/ T24 w 1080"/>
                <a:gd name="T26" fmla="+- 0 356 239"/>
                <a:gd name="T27" fmla="*/ 356 h 960"/>
                <a:gd name="T28" fmla="+- 0 9486 9240"/>
                <a:gd name="T29" fmla="*/ T28 w 1080"/>
                <a:gd name="T30" fmla="+- 0 316 239"/>
                <a:gd name="T31" fmla="*/ 316 h 960"/>
                <a:gd name="T32" fmla="+- 0 9552 9240"/>
                <a:gd name="T33" fmla="*/ T32 w 1080"/>
                <a:gd name="T34" fmla="+- 0 283 239"/>
                <a:gd name="T35" fmla="*/ 283 h 960"/>
                <a:gd name="T36" fmla="+- 0 9624 9240"/>
                <a:gd name="T37" fmla="*/ T36 w 1080"/>
                <a:gd name="T38" fmla="+- 0 259 239"/>
                <a:gd name="T39" fmla="*/ 259 h 960"/>
                <a:gd name="T40" fmla="+- 0 9700 9240"/>
                <a:gd name="T41" fmla="*/ T40 w 1080"/>
                <a:gd name="T42" fmla="+- 0 244 239"/>
                <a:gd name="T43" fmla="*/ 244 h 960"/>
                <a:gd name="T44" fmla="+- 0 9780 9240"/>
                <a:gd name="T45" fmla="*/ T44 w 1080"/>
                <a:gd name="T46" fmla="+- 0 239 239"/>
                <a:gd name="T47" fmla="*/ 239 h 960"/>
                <a:gd name="T48" fmla="+- 0 9860 9240"/>
                <a:gd name="T49" fmla="*/ T48 w 1080"/>
                <a:gd name="T50" fmla="+- 0 244 239"/>
                <a:gd name="T51" fmla="*/ 244 h 960"/>
                <a:gd name="T52" fmla="+- 0 9936 9240"/>
                <a:gd name="T53" fmla="*/ T52 w 1080"/>
                <a:gd name="T54" fmla="+- 0 259 239"/>
                <a:gd name="T55" fmla="*/ 259 h 960"/>
                <a:gd name="T56" fmla="+- 0 10008 9240"/>
                <a:gd name="T57" fmla="*/ T56 w 1080"/>
                <a:gd name="T58" fmla="+- 0 283 239"/>
                <a:gd name="T59" fmla="*/ 283 h 960"/>
                <a:gd name="T60" fmla="+- 0 10074 9240"/>
                <a:gd name="T61" fmla="*/ T60 w 1080"/>
                <a:gd name="T62" fmla="+- 0 316 239"/>
                <a:gd name="T63" fmla="*/ 316 h 960"/>
                <a:gd name="T64" fmla="+- 0 10134 9240"/>
                <a:gd name="T65" fmla="*/ T64 w 1080"/>
                <a:gd name="T66" fmla="+- 0 356 239"/>
                <a:gd name="T67" fmla="*/ 356 h 960"/>
                <a:gd name="T68" fmla="+- 0 10188 9240"/>
                <a:gd name="T69" fmla="*/ T68 w 1080"/>
                <a:gd name="T70" fmla="+- 0 404 239"/>
                <a:gd name="T71" fmla="*/ 404 h 960"/>
                <a:gd name="T72" fmla="+- 0 10233 9240"/>
                <a:gd name="T73" fmla="*/ T72 w 1080"/>
                <a:gd name="T74" fmla="+- 0 457 239"/>
                <a:gd name="T75" fmla="*/ 457 h 960"/>
                <a:gd name="T76" fmla="+- 0 10270 9240"/>
                <a:gd name="T77" fmla="*/ T76 w 1080"/>
                <a:gd name="T78" fmla="+- 0 516 239"/>
                <a:gd name="T79" fmla="*/ 516 h 960"/>
                <a:gd name="T80" fmla="+- 0 10297 9240"/>
                <a:gd name="T81" fmla="*/ T80 w 1080"/>
                <a:gd name="T82" fmla="+- 0 580 239"/>
                <a:gd name="T83" fmla="*/ 580 h 960"/>
                <a:gd name="T84" fmla="+- 0 10314 9240"/>
                <a:gd name="T85" fmla="*/ T84 w 1080"/>
                <a:gd name="T86" fmla="+- 0 648 239"/>
                <a:gd name="T87" fmla="*/ 648 h 960"/>
                <a:gd name="T88" fmla="+- 0 10320 9240"/>
                <a:gd name="T89" fmla="*/ T88 w 1080"/>
                <a:gd name="T90" fmla="+- 0 719 239"/>
                <a:gd name="T91" fmla="*/ 719 h 960"/>
                <a:gd name="T92" fmla="+- 0 10314 9240"/>
                <a:gd name="T93" fmla="*/ T92 w 1080"/>
                <a:gd name="T94" fmla="+- 0 790 239"/>
                <a:gd name="T95" fmla="*/ 790 h 960"/>
                <a:gd name="T96" fmla="+- 0 10297 9240"/>
                <a:gd name="T97" fmla="*/ T96 w 1080"/>
                <a:gd name="T98" fmla="+- 0 857 239"/>
                <a:gd name="T99" fmla="*/ 857 h 960"/>
                <a:gd name="T100" fmla="+- 0 10270 9240"/>
                <a:gd name="T101" fmla="*/ T100 w 1080"/>
                <a:gd name="T102" fmla="+- 0 921 239"/>
                <a:gd name="T103" fmla="*/ 921 h 960"/>
                <a:gd name="T104" fmla="+- 0 10233 9240"/>
                <a:gd name="T105" fmla="*/ T104 w 1080"/>
                <a:gd name="T106" fmla="+- 0 980 239"/>
                <a:gd name="T107" fmla="*/ 980 h 960"/>
                <a:gd name="T108" fmla="+- 0 10188 9240"/>
                <a:gd name="T109" fmla="*/ T108 w 1080"/>
                <a:gd name="T110" fmla="+- 0 1034 239"/>
                <a:gd name="T111" fmla="*/ 1034 h 960"/>
                <a:gd name="T112" fmla="+- 0 10134 9240"/>
                <a:gd name="T113" fmla="*/ T112 w 1080"/>
                <a:gd name="T114" fmla="+- 0 1081 239"/>
                <a:gd name="T115" fmla="*/ 1081 h 960"/>
                <a:gd name="T116" fmla="+- 0 10074 9240"/>
                <a:gd name="T117" fmla="*/ T116 w 1080"/>
                <a:gd name="T118" fmla="+- 0 1121 239"/>
                <a:gd name="T119" fmla="*/ 1121 h 960"/>
                <a:gd name="T120" fmla="+- 0 10008 9240"/>
                <a:gd name="T121" fmla="*/ T120 w 1080"/>
                <a:gd name="T122" fmla="+- 0 1154 239"/>
                <a:gd name="T123" fmla="*/ 1154 h 960"/>
                <a:gd name="T124" fmla="+- 0 9936 9240"/>
                <a:gd name="T125" fmla="*/ T124 w 1080"/>
                <a:gd name="T126" fmla="+- 0 1178 239"/>
                <a:gd name="T127" fmla="*/ 1178 h 960"/>
                <a:gd name="T128" fmla="+- 0 9860 9240"/>
                <a:gd name="T129" fmla="*/ T128 w 1080"/>
                <a:gd name="T130" fmla="+- 0 1194 239"/>
                <a:gd name="T131" fmla="*/ 1194 h 960"/>
                <a:gd name="T132" fmla="+- 0 9780 9240"/>
                <a:gd name="T133" fmla="*/ T132 w 1080"/>
                <a:gd name="T134" fmla="+- 0 1199 239"/>
                <a:gd name="T135" fmla="*/ 1199 h 960"/>
                <a:gd name="T136" fmla="+- 0 9700 9240"/>
                <a:gd name="T137" fmla="*/ T136 w 1080"/>
                <a:gd name="T138" fmla="+- 0 1194 239"/>
                <a:gd name="T139" fmla="*/ 1194 h 960"/>
                <a:gd name="T140" fmla="+- 0 9624 9240"/>
                <a:gd name="T141" fmla="*/ T140 w 1080"/>
                <a:gd name="T142" fmla="+- 0 1178 239"/>
                <a:gd name="T143" fmla="*/ 1178 h 960"/>
                <a:gd name="T144" fmla="+- 0 9552 9240"/>
                <a:gd name="T145" fmla="*/ T144 w 1080"/>
                <a:gd name="T146" fmla="+- 0 1154 239"/>
                <a:gd name="T147" fmla="*/ 1154 h 960"/>
                <a:gd name="T148" fmla="+- 0 9486 9240"/>
                <a:gd name="T149" fmla="*/ T148 w 1080"/>
                <a:gd name="T150" fmla="+- 0 1121 239"/>
                <a:gd name="T151" fmla="*/ 1121 h 960"/>
                <a:gd name="T152" fmla="+- 0 9426 9240"/>
                <a:gd name="T153" fmla="*/ T152 w 1080"/>
                <a:gd name="T154" fmla="+- 0 1081 239"/>
                <a:gd name="T155" fmla="*/ 1081 h 960"/>
                <a:gd name="T156" fmla="+- 0 9372 9240"/>
                <a:gd name="T157" fmla="*/ T156 w 1080"/>
                <a:gd name="T158" fmla="+- 0 1034 239"/>
                <a:gd name="T159" fmla="*/ 1034 h 960"/>
                <a:gd name="T160" fmla="+- 0 9327 9240"/>
                <a:gd name="T161" fmla="*/ T160 w 1080"/>
                <a:gd name="T162" fmla="+- 0 980 239"/>
                <a:gd name="T163" fmla="*/ 980 h 960"/>
                <a:gd name="T164" fmla="+- 0 9290 9240"/>
                <a:gd name="T165" fmla="*/ T164 w 1080"/>
                <a:gd name="T166" fmla="+- 0 921 239"/>
                <a:gd name="T167" fmla="*/ 921 h 960"/>
                <a:gd name="T168" fmla="+- 0 9263 9240"/>
                <a:gd name="T169" fmla="*/ T168 w 1080"/>
                <a:gd name="T170" fmla="+- 0 857 239"/>
                <a:gd name="T171" fmla="*/ 857 h 960"/>
                <a:gd name="T172" fmla="+- 0 9246 9240"/>
                <a:gd name="T173" fmla="*/ T172 w 1080"/>
                <a:gd name="T174" fmla="+- 0 790 239"/>
                <a:gd name="T175" fmla="*/ 790 h 960"/>
                <a:gd name="T176" fmla="+- 0 9240 9240"/>
                <a:gd name="T177" fmla="*/ T176 w 1080"/>
                <a:gd name="T178" fmla="+- 0 719 239"/>
                <a:gd name="T179" fmla="*/ 719 h 960"/>
              </a:gdLst>
              <a:ahLst/>
              <a:cxnLst>
                <a:cxn ang="0">
                  <a:pos x="T1" y="T3"/>
                </a:cxn>
                <a:cxn ang="0">
                  <a:pos x="T5" y="T7"/>
                </a:cxn>
                <a:cxn ang="0">
                  <a:pos x="T9" y="T11"/>
                </a:cxn>
                <a:cxn ang="0">
                  <a:pos x="T13" y="T15"/>
                </a:cxn>
                <a:cxn ang="0">
                  <a:pos x="T17" y="T19"/>
                </a:cxn>
                <a:cxn ang="0">
                  <a:pos x="T21" y="T23"/>
                </a:cxn>
                <a:cxn ang="0">
                  <a:pos x="T25" y="T27"/>
                </a:cxn>
                <a:cxn ang="0">
                  <a:pos x="T29" y="T31"/>
                </a:cxn>
                <a:cxn ang="0">
                  <a:pos x="T33" y="T35"/>
                </a:cxn>
                <a:cxn ang="0">
                  <a:pos x="T37" y="T39"/>
                </a:cxn>
                <a:cxn ang="0">
                  <a:pos x="T41" y="T43"/>
                </a:cxn>
                <a:cxn ang="0">
                  <a:pos x="T45" y="T47"/>
                </a:cxn>
                <a:cxn ang="0">
                  <a:pos x="T49" y="T51"/>
                </a:cxn>
                <a:cxn ang="0">
                  <a:pos x="T53" y="T55"/>
                </a:cxn>
                <a:cxn ang="0">
                  <a:pos x="T57" y="T59"/>
                </a:cxn>
                <a:cxn ang="0">
                  <a:pos x="T61" y="T63"/>
                </a:cxn>
                <a:cxn ang="0">
                  <a:pos x="T65" y="T67"/>
                </a:cxn>
                <a:cxn ang="0">
                  <a:pos x="T69" y="T71"/>
                </a:cxn>
                <a:cxn ang="0">
                  <a:pos x="T73" y="T75"/>
                </a:cxn>
                <a:cxn ang="0">
                  <a:pos x="T77" y="T79"/>
                </a:cxn>
                <a:cxn ang="0">
                  <a:pos x="T81" y="T83"/>
                </a:cxn>
                <a:cxn ang="0">
                  <a:pos x="T85" y="T87"/>
                </a:cxn>
                <a:cxn ang="0">
                  <a:pos x="T89" y="T91"/>
                </a:cxn>
                <a:cxn ang="0">
                  <a:pos x="T93" y="T95"/>
                </a:cxn>
                <a:cxn ang="0">
                  <a:pos x="T97" y="T99"/>
                </a:cxn>
                <a:cxn ang="0">
                  <a:pos x="T101" y="T103"/>
                </a:cxn>
                <a:cxn ang="0">
                  <a:pos x="T105" y="T107"/>
                </a:cxn>
                <a:cxn ang="0">
                  <a:pos x="T109" y="T111"/>
                </a:cxn>
                <a:cxn ang="0">
                  <a:pos x="T113" y="T115"/>
                </a:cxn>
                <a:cxn ang="0">
                  <a:pos x="T117" y="T119"/>
                </a:cxn>
                <a:cxn ang="0">
                  <a:pos x="T121" y="T123"/>
                </a:cxn>
                <a:cxn ang="0">
                  <a:pos x="T125" y="T127"/>
                </a:cxn>
                <a:cxn ang="0">
                  <a:pos x="T129" y="T131"/>
                </a:cxn>
                <a:cxn ang="0">
                  <a:pos x="T133" y="T135"/>
                </a:cxn>
                <a:cxn ang="0">
                  <a:pos x="T137" y="T139"/>
                </a:cxn>
                <a:cxn ang="0">
                  <a:pos x="T141" y="T143"/>
                </a:cxn>
                <a:cxn ang="0">
                  <a:pos x="T145" y="T147"/>
                </a:cxn>
                <a:cxn ang="0">
                  <a:pos x="T149" y="T151"/>
                </a:cxn>
                <a:cxn ang="0">
                  <a:pos x="T153" y="T155"/>
                </a:cxn>
                <a:cxn ang="0">
                  <a:pos x="T157" y="T159"/>
                </a:cxn>
                <a:cxn ang="0">
                  <a:pos x="T161" y="T163"/>
                </a:cxn>
                <a:cxn ang="0">
                  <a:pos x="T165" y="T167"/>
                </a:cxn>
                <a:cxn ang="0">
                  <a:pos x="T169" y="T171"/>
                </a:cxn>
                <a:cxn ang="0">
                  <a:pos x="T173" y="T175"/>
                </a:cxn>
                <a:cxn ang="0">
                  <a:pos x="T177" y="T179"/>
                </a:cxn>
              </a:cxnLst>
              <a:rect l="0" t="0" r="r" b="b"/>
              <a:pathLst>
                <a:path w="1080" h="960">
                  <a:moveTo>
                    <a:pt x="0" y="480"/>
                  </a:moveTo>
                  <a:lnTo>
                    <a:pt x="6" y="409"/>
                  </a:lnTo>
                  <a:lnTo>
                    <a:pt x="23" y="341"/>
                  </a:lnTo>
                  <a:lnTo>
                    <a:pt x="50" y="277"/>
                  </a:lnTo>
                  <a:lnTo>
                    <a:pt x="87" y="218"/>
                  </a:lnTo>
                  <a:lnTo>
                    <a:pt x="132" y="165"/>
                  </a:lnTo>
                  <a:lnTo>
                    <a:pt x="186" y="117"/>
                  </a:lnTo>
                  <a:lnTo>
                    <a:pt x="246" y="77"/>
                  </a:lnTo>
                  <a:lnTo>
                    <a:pt x="312" y="44"/>
                  </a:lnTo>
                  <a:lnTo>
                    <a:pt x="384" y="20"/>
                  </a:lnTo>
                  <a:lnTo>
                    <a:pt x="460" y="5"/>
                  </a:lnTo>
                  <a:lnTo>
                    <a:pt x="540" y="0"/>
                  </a:lnTo>
                  <a:lnTo>
                    <a:pt x="620" y="5"/>
                  </a:lnTo>
                  <a:lnTo>
                    <a:pt x="696" y="20"/>
                  </a:lnTo>
                  <a:lnTo>
                    <a:pt x="768" y="44"/>
                  </a:lnTo>
                  <a:lnTo>
                    <a:pt x="834" y="77"/>
                  </a:lnTo>
                  <a:lnTo>
                    <a:pt x="894" y="117"/>
                  </a:lnTo>
                  <a:lnTo>
                    <a:pt x="948" y="165"/>
                  </a:lnTo>
                  <a:lnTo>
                    <a:pt x="993" y="218"/>
                  </a:lnTo>
                  <a:lnTo>
                    <a:pt x="1030" y="277"/>
                  </a:lnTo>
                  <a:lnTo>
                    <a:pt x="1057" y="341"/>
                  </a:lnTo>
                  <a:lnTo>
                    <a:pt x="1074" y="409"/>
                  </a:lnTo>
                  <a:lnTo>
                    <a:pt x="1080" y="480"/>
                  </a:lnTo>
                  <a:lnTo>
                    <a:pt x="1074" y="551"/>
                  </a:lnTo>
                  <a:lnTo>
                    <a:pt x="1057" y="618"/>
                  </a:lnTo>
                  <a:lnTo>
                    <a:pt x="1030" y="682"/>
                  </a:lnTo>
                  <a:lnTo>
                    <a:pt x="993" y="741"/>
                  </a:lnTo>
                  <a:lnTo>
                    <a:pt x="948" y="795"/>
                  </a:lnTo>
                  <a:lnTo>
                    <a:pt x="894" y="842"/>
                  </a:lnTo>
                  <a:lnTo>
                    <a:pt x="834" y="882"/>
                  </a:lnTo>
                  <a:lnTo>
                    <a:pt x="768" y="915"/>
                  </a:lnTo>
                  <a:lnTo>
                    <a:pt x="696" y="939"/>
                  </a:lnTo>
                  <a:lnTo>
                    <a:pt x="620" y="955"/>
                  </a:lnTo>
                  <a:lnTo>
                    <a:pt x="540" y="960"/>
                  </a:lnTo>
                  <a:lnTo>
                    <a:pt x="460" y="955"/>
                  </a:lnTo>
                  <a:lnTo>
                    <a:pt x="384" y="939"/>
                  </a:lnTo>
                  <a:lnTo>
                    <a:pt x="312" y="915"/>
                  </a:lnTo>
                  <a:lnTo>
                    <a:pt x="246" y="882"/>
                  </a:lnTo>
                  <a:lnTo>
                    <a:pt x="186" y="842"/>
                  </a:lnTo>
                  <a:lnTo>
                    <a:pt x="132" y="795"/>
                  </a:lnTo>
                  <a:lnTo>
                    <a:pt x="87" y="741"/>
                  </a:lnTo>
                  <a:lnTo>
                    <a:pt x="50" y="682"/>
                  </a:lnTo>
                  <a:lnTo>
                    <a:pt x="23" y="618"/>
                  </a:lnTo>
                  <a:lnTo>
                    <a:pt x="6" y="551"/>
                  </a:lnTo>
                  <a:lnTo>
                    <a:pt x="0" y="480"/>
                  </a:lnTo>
                  <a:close/>
                </a:path>
              </a:pathLst>
            </a:custGeom>
            <a:noFill/>
            <a:ln w="9525">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pic>
          <p:nvPicPr>
            <p:cNvPr id="2080" name="Picture 32">
              <a:extLst>
                <a:ext uri="{FF2B5EF4-FFF2-40B4-BE49-F238E27FC236}">
                  <a16:creationId xmlns:a16="http://schemas.microsoft.com/office/drawing/2014/main" xmlns="" id="{FFE36D1E-F52A-4EB5-9BD6-F21F9771DCA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422" y="675"/>
              <a:ext cx="156" cy="2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0" name="Freeform 33">
              <a:extLst>
                <a:ext uri="{FF2B5EF4-FFF2-40B4-BE49-F238E27FC236}">
                  <a16:creationId xmlns:a16="http://schemas.microsoft.com/office/drawing/2014/main" xmlns="" id="{A9AD776A-E758-4AF4-BF4E-E15CBFED5313}"/>
                </a:ext>
              </a:extLst>
            </p:cNvPr>
            <p:cNvSpPr>
              <a:spLocks/>
            </p:cNvSpPr>
            <p:nvPr/>
          </p:nvSpPr>
          <p:spPr bwMode="auto">
            <a:xfrm>
              <a:off x="9412" y="664"/>
              <a:ext cx="135" cy="248"/>
            </a:xfrm>
            <a:custGeom>
              <a:avLst/>
              <a:gdLst>
                <a:gd name="T0" fmla="+- 0 9413 9413"/>
                <a:gd name="T1" fmla="*/ T0 w 135"/>
                <a:gd name="T2" fmla="+- 0 904 664"/>
                <a:gd name="T3" fmla="*/ 904 h 248"/>
                <a:gd name="T4" fmla="+- 0 9428 9413"/>
                <a:gd name="T5" fmla="*/ T4 w 135"/>
                <a:gd name="T6" fmla="+- 0 664 664"/>
                <a:gd name="T7" fmla="*/ 664 h 248"/>
                <a:gd name="T8" fmla="+- 0 9547 9413"/>
                <a:gd name="T9" fmla="*/ T8 w 135"/>
                <a:gd name="T10" fmla="+- 0 672 664"/>
                <a:gd name="T11" fmla="*/ 672 h 248"/>
                <a:gd name="T12" fmla="+- 0 9532 9413"/>
                <a:gd name="T13" fmla="*/ T12 w 135"/>
                <a:gd name="T14" fmla="+- 0 911 664"/>
                <a:gd name="T15" fmla="*/ 911 h 248"/>
                <a:gd name="T16" fmla="+- 0 9413 9413"/>
                <a:gd name="T17" fmla="*/ T16 w 135"/>
                <a:gd name="T18" fmla="+- 0 904 664"/>
                <a:gd name="T19" fmla="*/ 904 h 248"/>
              </a:gdLst>
              <a:ahLst/>
              <a:cxnLst>
                <a:cxn ang="0">
                  <a:pos x="T1" y="T3"/>
                </a:cxn>
                <a:cxn ang="0">
                  <a:pos x="T5" y="T7"/>
                </a:cxn>
                <a:cxn ang="0">
                  <a:pos x="T9" y="T11"/>
                </a:cxn>
                <a:cxn ang="0">
                  <a:pos x="T13" y="T15"/>
                </a:cxn>
                <a:cxn ang="0">
                  <a:pos x="T17" y="T19"/>
                </a:cxn>
              </a:cxnLst>
              <a:rect l="0" t="0" r="r" b="b"/>
              <a:pathLst>
                <a:path w="135" h="248">
                  <a:moveTo>
                    <a:pt x="0" y="240"/>
                  </a:moveTo>
                  <a:lnTo>
                    <a:pt x="15" y="0"/>
                  </a:lnTo>
                  <a:lnTo>
                    <a:pt x="134" y="8"/>
                  </a:lnTo>
                  <a:lnTo>
                    <a:pt x="119" y="247"/>
                  </a:lnTo>
                  <a:lnTo>
                    <a:pt x="0" y="240"/>
                  </a:lnTo>
                  <a:close/>
                </a:path>
              </a:pathLst>
            </a:custGeom>
            <a:noFill/>
            <a:ln w="9525">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pic>
          <p:nvPicPr>
            <p:cNvPr id="2082" name="Picture 34">
              <a:extLst>
                <a:ext uri="{FF2B5EF4-FFF2-40B4-BE49-F238E27FC236}">
                  <a16:creationId xmlns:a16="http://schemas.microsoft.com/office/drawing/2014/main" xmlns="" id="{6E9EF8CB-ED01-46AD-8089-9A5A8B16EEE6}"/>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849" y="430"/>
              <a:ext cx="250" cy="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1" name="Freeform 35">
              <a:extLst>
                <a:ext uri="{FF2B5EF4-FFF2-40B4-BE49-F238E27FC236}">
                  <a16:creationId xmlns:a16="http://schemas.microsoft.com/office/drawing/2014/main" xmlns="" id="{C87ECD16-4520-40C1-BFAF-947BAFD5545E}"/>
                </a:ext>
              </a:extLst>
            </p:cNvPr>
            <p:cNvSpPr>
              <a:spLocks/>
            </p:cNvSpPr>
            <p:nvPr/>
          </p:nvSpPr>
          <p:spPr bwMode="auto">
            <a:xfrm>
              <a:off x="9840" y="421"/>
              <a:ext cx="230" cy="267"/>
            </a:xfrm>
            <a:custGeom>
              <a:avLst/>
              <a:gdLst>
                <a:gd name="T0" fmla="+- 0 9968 9840"/>
                <a:gd name="T1" fmla="*/ T0 w 230"/>
                <a:gd name="T2" fmla="+- 0 688 421"/>
                <a:gd name="T3" fmla="*/ 688 h 267"/>
                <a:gd name="T4" fmla="+- 0 9840 9840"/>
                <a:gd name="T5" fmla="*/ T4 w 230"/>
                <a:gd name="T6" fmla="+- 0 485 421"/>
                <a:gd name="T7" fmla="*/ 485 h 267"/>
                <a:gd name="T8" fmla="+- 0 9941 9840"/>
                <a:gd name="T9" fmla="*/ T8 w 230"/>
                <a:gd name="T10" fmla="+- 0 421 421"/>
                <a:gd name="T11" fmla="*/ 421 h 267"/>
                <a:gd name="T12" fmla="+- 0 10070 9840"/>
                <a:gd name="T13" fmla="*/ T12 w 230"/>
                <a:gd name="T14" fmla="+- 0 624 421"/>
                <a:gd name="T15" fmla="*/ 624 h 267"/>
                <a:gd name="T16" fmla="+- 0 9968 9840"/>
                <a:gd name="T17" fmla="*/ T16 w 230"/>
                <a:gd name="T18" fmla="+- 0 688 421"/>
                <a:gd name="T19" fmla="*/ 688 h 267"/>
              </a:gdLst>
              <a:ahLst/>
              <a:cxnLst>
                <a:cxn ang="0">
                  <a:pos x="T1" y="T3"/>
                </a:cxn>
                <a:cxn ang="0">
                  <a:pos x="T5" y="T7"/>
                </a:cxn>
                <a:cxn ang="0">
                  <a:pos x="T9" y="T11"/>
                </a:cxn>
                <a:cxn ang="0">
                  <a:pos x="T13" y="T15"/>
                </a:cxn>
                <a:cxn ang="0">
                  <a:pos x="T17" y="T19"/>
                </a:cxn>
              </a:cxnLst>
              <a:rect l="0" t="0" r="r" b="b"/>
              <a:pathLst>
                <a:path w="230" h="267">
                  <a:moveTo>
                    <a:pt x="128" y="267"/>
                  </a:moveTo>
                  <a:lnTo>
                    <a:pt x="0" y="64"/>
                  </a:lnTo>
                  <a:lnTo>
                    <a:pt x="101" y="0"/>
                  </a:lnTo>
                  <a:lnTo>
                    <a:pt x="230" y="203"/>
                  </a:lnTo>
                  <a:lnTo>
                    <a:pt x="128" y="267"/>
                  </a:lnTo>
                  <a:close/>
                </a:path>
              </a:pathLst>
            </a:custGeom>
            <a:noFill/>
            <a:ln w="9525">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pic>
          <p:nvPicPr>
            <p:cNvPr id="2084" name="Picture 36">
              <a:extLst>
                <a:ext uri="{FF2B5EF4-FFF2-40B4-BE49-F238E27FC236}">
                  <a16:creationId xmlns:a16="http://schemas.microsoft.com/office/drawing/2014/main" xmlns="" id="{B507159F-A77C-44CC-8448-EEF5D6E1D5E1}"/>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9849" y="811"/>
              <a:ext cx="288" cy="2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2" name="Freeform 37">
              <a:extLst>
                <a:ext uri="{FF2B5EF4-FFF2-40B4-BE49-F238E27FC236}">
                  <a16:creationId xmlns:a16="http://schemas.microsoft.com/office/drawing/2014/main" xmlns="" id="{5C5C6BBC-966D-4543-ABA3-62598646FC27}"/>
                </a:ext>
              </a:extLst>
            </p:cNvPr>
            <p:cNvSpPr>
              <a:spLocks/>
            </p:cNvSpPr>
            <p:nvPr/>
          </p:nvSpPr>
          <p:spPr bwMode="auto">
            <a:xfrm>
              <a:off x="9840" y="800"/>
              <a:ext cx="268" cy="222"/>
            </a:xfrm>
            <a:custGeom>
              <a:avLst/>
              <a:gdLst>
                <a:gd name="T0" fmla="+- 0 9840 9840"/>
                <a:gd name="T1" fmla="*/ T0 w 268"/>
                <a:gd name="T2" fmla="+- 0 918 801"/>
                <a:gd name="T3" fmla="*/ 918 h 222"/>
                <a:gd name="T4" fmla="+- 0 10049 9840"/>
                <a:gd name="T5" fmla="*/ T4 w 268"/>
                <a:gd name="T6" fmla="+- 0 801 801"/>
                <a:gd name="T7" fmla="*/ 801 h 222"/>
                <a:gd name="T8" fmla="+- 0 10108 9840"/>
                <a:gd name="T9" fmla="*/ T8 w 268"/>
                <a:gd name="T10" fmla="+- 0 906 801"/>
                <a:gd name="T11" fmla="*/ 906 h 222"/>
                <a:gd name="T12" fmla="+- 0 9899 9840"/>
                <a:gd name="T13" fmla="*/ T12 w 268"/>
                <a:gd name="T14" fmla="+- 0 1023 801"/>
                <a:gd name="T15" fmla="*/ 1023 h 222"/>
                <a:gd name="T16" fmla="+- 0 9840 9840"/>
                <a:gd name="T17" fmla="*/ T16 w 268"/>
                <a:gd name="T18" fmla="+- 0 918 801"/>
                <a:gd name="T19" fmla="*/ 918 h 222"/>
              </a:gdLst>
              <a:ahLst/>
              <a:cxnLst>
                <a:cxn ang="0">
                  <a:pos x="T1" y="T3"/>
                </a:cxn>
                <a:cxn ang="0">
                  <a:pos x="T5" y="T7"/>
                </a:cxn>
                <a:cxn ang="0">
                  <a:pos x="T9" y="T11"/>
                </a:cxn>
                <a:cxn ang="0">
                  <a:pos x="T13" y="T15"/>
                </a:cxn>
                <a:cxn ang="0">
                  <a:pos x="T17" y="T19"/>
                </a:cxn>
              </a:cxnLst>
              <a:rect l="0" t="0" r="r" b="b"/>
              <a:pathLst>
                <a:path w="268" h="222">
                  <a:moveTo>
                    <a:pt x="0" y="117"/>
                  </a:moveTo>
                  <a:lnTo>
                    <a:pt x="209" y="0"/>
                  </a:lnTo>
                  <a:lnTo>
                    <a:pt x="268" y="105"/>
                  </a:lnTo>
                  <a:lnTo>
                    <a:pt x="59" y="222"/>
                  </a:lnTo>
                  <a:lnTo>
                    <a:pt x="0" y="117"/>
                  </a:lnTo>
                  <a:close/>
                </a:path>
              </a:pathLst>
            </a:custGeom>
            <a:noFill/>
            <a:ln w="9525">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grpSp>
      <p:sp>
        <p:nvSpPr>
          <p:cNvPr id="60" name="Rectangle 59">
            <a:extLst>
              <a:ext uri="{FF2B5EF4-FFF2-40B4-BE49-F238E27FC236}">
                <a16:creationId xmlns:a16="http://schemas.microsoft.com/office/drawing/2014/main" xmlns="" id="{B29AF19D-AE72-4B43-97B1-9941C8B0CE79}"/>
              </a:ext>
            </a:extLst>
          </p:cNvPr>
          <p:cNvSpPr/>
          <p:nvPr/>
        </p:nvSpPr>
        <p:spPr>
          <a:xfrm>
            <a:off x="8736797" y="4395376"/>
            <a:ext cx="351378" cy="369332"/>
          </a:xfrm>
          <a:prstGeom prst="rect">
            <a:avLst/>
          </a:prstGeom>
        </p:spPr>
        <p:txBody>
          <a:bodyPr wrap="none">
            <a:spAutoFit/>
          </a:bodyPr>
          <a:lstStyle/>
          <a:p>
            <a:r>
              <a:rPr lang="vi-VN" dirty="0">
                <a:ea typeface="Arial" panose="020B0604020202020204" pitchFamily="34" charset="0"/>
              </a:rPr>
              <a:t>U</a:t>
            </a:r>
            <a:endParaRPr lang="en-US" dirty="0"/>
          </a:p>
        </p:txBody>
      </p:sp>
      <p:sp>
        <p:nvSpPr>
          <p:cNvPr id="61" name="Rectangle 60">
            <a:extLst>
              <a:ext uri="{FF2B5EF4-FFF2-40B4-BE49-F238E27FC236}">
                <a16:creationId xmlns:a16="http://schemas.microsoft.com/office/drawing/2014/main" xmlns="" id="{35496498-0266-4E44-BDC7-B9AE5BEF3477}"/>
              </a:ext>
            </a:extLst>
          </p:cNvPr>
          <p:cNvSpPr/>
          <p:nvPr/>
        </p:nvSpPr>
        <p:spPr>
          <a:xfrm>
            <a:off x="9498917" y="4052896"/>
            <a:ext cx="402674" cy="369332"/>
          </a:xfrm>
          <a:prstGeom prst="rect">
            <a:avLst/>
          </a:prstGeom>
        </p:spPr>
        <p:txBody>
          <a:bodyPr wrap="none">
            <a:spAutoFit/>
          </a:bodyPr>
          <a:lstStyle/>
          <a:p>
            <a:r>
              <a:rPr lang="vi-VN" dirty="0">
                <a:ea typeface="Arial" panose="020B0604020202020204" pitchFamily="34" charset="0"/>
              </a:rPr>
              <a:t>W</a:t>
            </a:r>
            <a:endParaRPr lang="en-US" dirty="0"/>
          </a:p>
        </p:txBody>
      </p:sp>
      <p:sp>
        <p:nvSpPr>
          <p:cNvPr id="62" name="Rectangle 61">
            <a:extLst>
              <a:ext uri="{FF2B5EF4-FFF2-40B4-BE49-F238E27FC236}">
                <a16:creationId xmlns:a16="http://schemas.microsoft.com/office/drawing/2014/main" xmlns="" id="{08C6C02E-01A5-4E02-8065-16DC7EEAF9E9}"/>
              </a:ext>
            </a:extLst>
          </p:cNvPr>
          <p:cNvSpPr/>
          <p:nvPr/>
        </p:nvSpPr>
        <p:spPr>
          <a:xfrm>
            <a:off x="9555435" y="4608392"/>
            <a:ext cx="316112" cy="369332"/>
          </a:xfrm>
          <a:prstGeom prst="rect">
            <a:avLst/>
          </a:prstGeom>
        </p:spPr>
        <p:txBody>
          <a:bodyPr wrap="none">
            <a:spAutoFit/>
          </a:bodyPr>
          <a:lstStyle/>
          <a:p>
            <a:r>
              <a:rPr lang="en-US" dirty="0"/>
              <a:t>V</a:t>
            </a:r>
          </a:p>
        </p:txBody>
      </p:sp>
      <p:sp>
        <p:nvSpPr>
          <p:cNvPr id="63" name="Rectangle 62">
            <a:extLst>
              <a:ext uri="{FF2B5EF4-FFF2-40B4-BE49-F238E27FC236}">
                <a16:creationId xmlns:a16="http://schemas.microsoft.com/office/drawing/2014/main" xmlns="" id="{505CAB3E-24FC-4093-A748-49C02D777D13}"/>
              </a:ext>
            </a:extLst>
          </p:cNvPr>
          <p:cNvSpPr/>
          <p:nvPr/>
        </p:nvSpPr>
        <p:spPr>
          <a:xfrm>
            <a:off x="246415" y="3200252"/>
            <a:ext cx="6096000" cy="295722"/>
          </a:xfrm>
          <a:prstGeom prst="rect">
            <a:avLst/>
          </a:prstGeom>
        </p:spPr>
        <p:txBody>
          <a:bodyPr>
            <a:spAutoFit/>
          </a:bodyPr>
          <a:lstStyle/>
          <a:p>
            <a:pPr marL="15240">
              <a:lnSpc>
                <a:spcPts val="1455"/>
              </a:lnSpc>
              <a:spcAft>
                <a:spcPts val="0"/>
              </a:spcAft>
              <a:tabLst>
                <a:tab pos="5736590" algn="l"/>
              </a:tabLst>
            </a:pPr>
            <a:r>
              <a:rPr lang="vi-VN" sz="2000" b="1" dirty="0">
                <a:solidFill>
                  <a:srgbClr val="FF0000"/>
                </a:solidFill>
                <a:latin typeface="Times New Roman" panose="02020603050405020304" pitchFamily="18" charset="0"/>
                <a:ea typeface="Arial" panose="020B0604020202020204" pitchFamily="34" charset="0"/>
                <a:cs typeface="Times New Roman" panose="02020603050405020304" pitchFamily="18" charset="0"/>
              </a:rPr>
              <a:t>Tắt</a:t>
            </a:r>
            <a:r>
              <a:rPr lang="en-US" sz="2000" b="1" dirty="0">
                <a:solidFill>
                  <a:srgbClr val="FF0000"/>
                </a:solidFill>
                <a:latin typeface="Times New Roman" panose="02020603050405020304" pitchFamily="18" charset="0"/>
                <a:ea typeface="Arial" panose="020B0604020202020204" pitchFamily="34" charset="0"/>
                <a:cs typeface="Times New Roman" panose="02020603050405020304" pitchFamily="18" charset="0"/>
              </a:rPr>
              <a:t> </a:t>
            </a:r>
            <a:r>
              <a:rPr lang="vi-VN" sz="2000" b="1" dirty="0">
                <a:solidFill>
                  <a:srgbClr val="FF0000"/>
                </a:solidFill>
                <a:latin typeface="Times New Roman" panose="02020603050405020304" pitchFamily="18" charset="0"/>
                <a:ea typeface="Arial" panose="020B0604020202020204" pitchFamily="34" charset="0"/>
                <a:cs typeface="Times New Roman" panose="02020603050405020304" pitchFamily="18" charset="0"/>
              </a:rPr>
              <a:t>nguồn</a:t>
            </a:r>
            <a:r>
              <a:rPr lang="en-US" sz="2000" dirty="0">
                <a:solidFill>
                  <a:srgbClr val="FF0000"/>
                </a:solidFill>
                <a:latin typeface="Times New Roman" panose="02020603050405020304" pitchFamily="18" charset="0"/>
                <a:ea typeface="Arial" panose="020B0604020202020204" pitchFamily="34" charset="0"/>
                <a:cs typeface="Times New Roman" panose="02020603050405020304" pitchFamily="18" charset="0"/>
              </a:rPr>
              <a:t> </a:t>
            </a:r>
            <a:r>
              <a:rPr lang="vi-VN" sz="2000" b="1" dirty="0">
                <a:solidFill>
                  <a:srgbClr val="FF0000"/>
                </a:solidFill>
                <a:latin typeface="Times New Roman" panose="02020603050405020304" pitchFamily="18" charset="0"/>
                <a:ea typeface="Arial" panose="020B0604020202020204" pitchFamily="34" charset="0"/>
                <a:cs typeface="Times New Roman" panose="02020603050405020304" pitchFamily="18" charset="0"/>
              </a:rPr>
              <a:t>điện</a:t>
            </a:r>
            <a:endParaRPr lang="en-US" sz="2000" dirty="0">
              <a:solidFill>
                <a:srgbClr val="FF0000"/>
              </a:solidFill>
              <a:latin typeface="Times New Roman" panose="02020603050405020304" pitchFamily="18" charset="0"/>
              <a:cs typeface="Times New Roman" panose="02020603050405020304" pitchFamily="18" charset="0"/>
            </a:endParaRPr>
          </a:p>
        </p:txBody>
      </p:sp>
      <p:cxnSp>
        <p:nvCxnSpPr>
          <p:cNvPr id="2050" name="Straight Arrow Connector 2049">
            <a:extLst>
              <a:ext uri="{FF2B5EF4-FFF2-40B4-BE49-F238E27FC236}">
                <a16:creationId xmlns:a16="http://schemas.microsoft.com/office/drawing/2014/main" xmlns="" id="{157FD701-CF65-4B4B-BFC8-75A98A25D9AE}"/>
              </a:ext>
            </a:extLst>
          </p:cNvPr>
          <p:cNvCxnSpPr/>
          <p:nvPr/>
        </p:nvCxnSpPr>
        <p:spPr>
          <a:xfrm>
            <a:off x="2232837" y="1011198"/>
            <a:ext cx="0" cy="5464030"/>
          </a:xfrm>
          <a:prstGeom prst="straightConnector1">
            <a:avLst/>
          </a:prstGeom>
          <a:ln>
            <a:headEnd type="triangle"/>
            <a:tailEnd type="triangle"/>
          </a:ln>
        </p:spPr>
        <p:style>
          <a:lnRef idx="1">
            <a:schemeClr val="accent2"/>
          </a:lnRef>
          <a:fillRef idx="0">
            <a:schemeClr val="accent2"/>
          </a:fillRef>
          <a:effectRef idx="0">
            <a:schemeClr val="accent2"/>
          </a:effectRef>
          <a:fontRef idx="minor">
            <a:schemeClr val="tx1"/>
          </a:fontRef>
        </p:style>
      </p:cxnSp>
    </p:spTree>
    <p:extLst>
      <p:ext uri="{BB962C8B-B14F-4D97-AF65-F5344CB8AC3E}">
        <p14:creationId xmlns:p14="http://schemas.microsoft.com/office/powerpoint/2010/main" val="427225632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Rounded Corners 4">
            <a:extLst>
              <a:ext uri="{FF2B5EF4-FFF2-40B4-BE49-F238E27FC236}">
                <a16:creationId xmlns:a16="http://schemas.microsoft.com/office/drawing/2014/main" xmlns="" id="{3A8522A2-4C72-4525-96F0-CA1FAE434B6F}"/>
              </a:ext>
            </a:extLst>
          </p:cNvPr>
          <p:cNvSpPr/>
          <p:nvPr/>
        </p:nvSpPr>
        <p:spPr>
          <a:xfrm>
            <a:off x="2977116" y="340242"/>
            <a:ext cx="2275368" cy="967563"/>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vi-VN" sz="1600" dirty="0">
                <a:latin typeface="Times New Roman" panose="02020603050405020304" pitchFamily="18" charset="0"/>
                <a:cs typeface="Times New Roman" panose="02020603050405020304" pitchFamily="18" charset="0"/>
              </a:rPr>
              <a:t>Điện trở cách điện của máy nén &lt; 100 kΩ?</a:t>
            </a:r>
            <a:endParaRPr lang="en-US" sz="1600" dirty="0">
              <a:latin typeface="Times New Roman" panose="02020603050405020304" pitchFamily="18" charset="0"/>
              <a:cs typeface="Times New Roman" panose="02020603050405020304" pitchFamily="18" charset="0"/>
            </a:endParaRPr>
          </a:p>
        </p:txBody>
      </p:sp>
      <p:sp>
        <p:nvSpPr>
          <p:cNvPr id="6" name="Rectangle: Rounded Corners 5">
            <a:extLst>
              <a:ext uri="{FF2B5EF4-FFF2-40B4-BE49-F238E27FC236}">
                <a16:creationId xmlns:a16="http://schemas.microsoft.com/office/drawing/2014/main" xmlns="" id="{443BD05C-EC4D-4BDE-A9AA-795C8462A4FB}"/>
              </a:ext>
            </a:extLst>
          </p:cNvPr>
          <p:cNvSpPr/>
          <p:nvPr/>
        </p:nvSpPr>
        <p:spPr>
          <a:xfrm>
            <a:off x="2977116" y="1694121"/>
            <a:ext cx="2275368" cy="967563"/>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vi-VN" sz="1600" dirty="0">
                <a:latin typeface="Times New Roman" panose="02020603050405020304" pitchFamily="18" charset="0"/>
                <a:cs typeface="Times New Roman" panose="02020603050405020304" pitchFamily="18" charset="0"/>
              </a:rPr>
              <a:t>Các máy nén liên quan có bị đứt dây bên trong không?</a:t>
            </a:r>
            <a:endParaRPr lang="en-US" sz="1600" dirty="0">
              <a:latin typeface="Times New Roman" panose="02020603050405020304" pitchFamily="18" charset="0"/>
              <a:cs typeface="Times New Roman" panose="02020603050405020304" pitchFamily="18" charset="0"/>
            </a:endParaRPr>
          </a:p>
        </p:txBody>
      </p:sp>
      <p:sp>
        <p:nvSpPr>
          <p:cNvPr id="7" name="Rectangle: Rounded Corners 6">
            <a:extLst>
              <a:ext uri="{FF2B5EF4-FFF2-40B4-BE49-F238E27FC236}">
                <a16:creationId xmlns:a16="http://schemas.microsoft.com/office/drawing/2014/main" xmlns="" id="{80E783C0-1003-4CA4-822C-FDC52B4DF624}"/>
              </a:ext>
            </a:extLst>
          </p:cNvPr>
          <p:cNvSpPr/>
          <p:nvPr/>
        </p:nvSpPr>
        <p:spPr>
          <a:xfrm>
            <a:off x="2977116" y="3079898"/>
            <a:ext cx="2275368" cy="967563"/>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vi-VN" sz="1600" dirty="0">
                <a:latin typeface="Times New Roman" panose="02020603050405020304" pitchFamily="18" charset="0"/>
                <a:cs typeface="Times New Roman" panose="02020603050405020304" pitchFamily="18" charset="0"/>
              </a:rPr>
              <a:t>Khởi động máy nén và kiểm lại hoạt động. Lỗi có xảy ra không?</a:t>
            </a:r>
            <a:endParaRPr lang="en-US" sz="1600" dirty="0">
              <a:latin typeface="Times New Roman" panose="02020603050405020304" pitchFamily="18" charset="0"/>
              <a:cs typeface="Times New Roman" panose="02020603050405020304" pitchFamily="18" charset="0"/>
            </a:endParaRPr>
          </a:p>
        </p:txBody>
      </p:sp>
      <p:sp>
        <p:nvSpPr>
          <p:cNvPr id="8" name="Rectangle: Rounded Corners 7">
            <a:extLst>
              <a:ext uri="{FF2B5EF4-FFF2-40B4-BE49-F238E27FC236}">
                <a16:creationId xmlns:a16="http://schemas.microsoft.com/office/drawing/2014/main" xmlns="" id="{FE343751-76BB-4E09-B348-617E5F238C2E}"/>
              </a:ext>
            </a:extLst>
          </p:cNvPr>
          <p:cNvSpPr/>
          <p:nvPr/>
        </p:nvSpPr>
        <p:spPr>
          <a:xfrm>
            <a:off x="2977116" y="4465675"/>
            <a:ext cx="2275368" cy="967563"/>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vi-VN" sz="1600" dirty="0">
                <a:latin typeface="Times New Roman" panose="02020603050405020304" pitchFamily="18" charset="0"/>
                <a:cs typeface="Times New Roman" panose="02020603050405020304" pitchFamily="18" charset="0"/>
              </a:rPr>
              <a:t>Máy nén có khởi động khi chênh lệch áp suất ≥ 0,5 Mpa?</a:t>
            </a:r>
            <a:endParaRPr lang="en-US" sz="1600" dirty="0">
              <a:latin typeface="Times New Roman" panose="02020603050405020304" pitchFamily="18" charset="0"/>
              <a:cs typeface="Times New Roman" panose="02020603050405020304" pitchFamily="18" charset="0"/>
            </a:endParaRPr>
          </a:p>
        </p:txBody>
      </p:sp>
      <p:sp>
        <p:nvSpPr>
          <p:cNvPr id="9" name="Rectangle: Rounded Corners 8">
            <a:extLst>
              <a:ext uri="{FF2B5EF4-FFF2-40B4-BE49-F238E27FC236}">
                <a16:creationId xmlns:a16="http://schemas.microsoft.com/office/drawing/2014/main" xmlns="" id="{1DFB0490-3268-4B9B-9683-B3BC2B588169}"/>
              </a:ext>
            </a:extLst>
          </p:cNvPr>
          <p:cNvSpPr/>
          <p:nvPr/>
        </p:nvSpPr>
        <p:spPr>
          <a:xfrm>
            <a:off x="2977116" y="5851452"/>
            <a:ext cx="2275368" cy="967563"/>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vi-VN" sz="1600" b="1" dirty="0">
                <a:latin typeface="Times New Roman" panose="02020603050405020304" pitchFamily="18" charset="0"/>
                <a:cs typeface="Times New Roman" panose="02020603050405020304" pitchFamily="18" charset="0"/>
              </a:rPr>
              <a:t>Kiểm tra 4</a:t>
            </a:r>
            <a:endParaRPr lang="en-US" sz="1600" dirty="0">
              <a:latin typeface="Times New Roman" panose="02020603050405020304" pitchFamily="18" charset="0"/>
              <a:cs typeface="Times New Roman" panose="02020603050405020304" pitchFamily="18" charset="0"/>
            </a:endParaRPr>
          </a:p>
          <a:p>
            <a:r>
              <a:rPr lang="vi-VN" sz="1600" dirty="0">
                <a:latin typeface="Times New Roman" panose="02020603050405020304" pitchFamily="18" charset="0"/>
                <a:cs typeface="Times New Roman" panose="02020603050405020304" pitchFamily="18" charset="0"/>
              </a:rPr>
              <a:t>Power transistor bình thường không?</a:t>
            </a:r>
            <a:endParaRPr lang="en-US" sz="1600" dirty="0">
              <a:latin typeface="Times New Roman" panose="02020603050405020304" pitchFamily="18" charset="0"/>
              <a:cs typeface="Times New Roman" panose="02020603050405020304" pitchFamily="18" charset="0"/>
            </a:endParaRPr>
          </a:p>
        </p:txBody>
      </p:sp>
      <p:sp>
        <p:nvSpPr>
          <p:cNvPr id="10" name="Rectangle: Rounded Corners 9">
            <a:extLst>
              <a:ext uri="{FF2B5EF4-FFF2-40B4-BE49-F238E27FC236}">
                <a16:creationId xmlns:a16="http://schemas.microsoft.com/office/drawing/2014/main" xmlns="" id="{C147C480-52C5-4BB7-8391-1D80A3DD5FF7}"/>
              </a:ext>
            </a:extLst>
          </p:cNvPr>
          <p:cNvSpPr/>
          <p:nvPr/>
        </p:nvSpPr>
        <p:spPr>
          <a:xfrm>
            <a:off x="6096000" y="940981"/>
            <a:ext cx="2275368" cy="967563"/>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vi-VN" sz="1600" dirty="0">
                <a:latin typeface="Times New Roman" panose="02020603050405020304" pitchFamily="18" charset="0"/>
                <a:cs typeface="Times New Roman" panose="02020603050405020304" pitchFamily="18" charset="0"/>
              </a:rPr>
              <a:t>Thay máy nén</a:t>
            </a:r>
            <a:endParaRPr lang="en-US" sz="1600" dirty="0">
              <a:latin typeface="Times New Roman" panose="02020603050405020304" pitchFamily="18" charset="0"/>
              <a:cs typeface="Times New Roman" panose="02020603050405020304" pitchFamily="18" charset="0"/>
            </a:endParaRPr>
          </a:p>
        </p:txBody>
      </p:sp>
      <p:sp>
        <p:nvSpPr>
          <p:cNvPr id="11" name="Rectangle: Rounded Corners 10">
            <a:extLst>
              <a:ext uri="{FF2B5EF4-FFF2-40B4-BE49-F238E27FC236}">
                <a16:creationId xmlns:a16="http://schemas.microsoft.com/office/drawing/2014/main" xmlns="" id="{3411A022-8C3C-465D-863C-07BE47421E97}"/>
              </a:ext>
            </a:extLst>
          </p:cNvPr>
          <p:cNvSpPr/>
          <p:nvPr/>
        </p:nvSpPr>
        <p:spPr>
          <a:xfrm>
            <a:off x="6096000" y="3079898"/>
            <a:ext cx="2275368" cy="967563"/>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vi-VN" sz="1600" dirty="0">
                <a:latin typeface="Times New Roman" panose="02020603050405020304" pitchFamily="18" charset="0"/>
                <a:cs typeface="Times New Roman" panose="02020603050405020304" pitchFamily="18" charset="0"/>
              </a:rPr>
              <a:t>Hoàn tất công việc (lỗi do cân bằng áp suất có thể xảy ra, kiểm tra lại hệ thống ga)</a:t>
            </a:r>
            <a:endParaRPr lang="en-US" sz="1600" dirty="0">
              <a:latin typeface="Times New Roman" panose="02020603050405020304" pitchFamily="18" charset="0"/>
              <a:cs typeface="Times New Roman" panose="02020603050405020304" pitchFamily="18" charset="0"/>
            </a:endParaRPr>
          </a:p>
        </p:txBody>
      </p:sp>
      <p:sp>
        <p:nvSpPr>
          <p:cNvPr id="12" name="Rectangle: Rounded Corners 11">
            <a:extLst>
              <a:ext uri="{FF2B5EF4-FFF2-40B4-BE49-F238E27FC236}">
                <a16:creationId xmlns:a16="http://schemas.microsoft.com/office/drawing/2014/main" xmlns="" id="{87DCEE63-825F-440F-A34B-B43E4B7EBB85}"/>
              </a:ext>
            </a:extLst>
          </p:cNvPr>
          <p:cNvSpPr/>
          <p:nvPr/>
        </p:nvSpPr>
        <p:spPr>
          <a:xfrm>
            <a:off x="6096000" y="4465674"/>
            <a:ext cx="2275368" cy="967563"/>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vi-VN" sz="1600" dirty="0">
                <a:latin typeface="Times New Roman" panose="02020603050405020304" pitchFamily="18" charset="0"/>
                <a:cs typeface="Times New Roman" panose="02020603050405020304" pitchFamily="18" charset="0"/>
              </a:rPr>
              <a:t>Lỗi do cân bằng áp suất, kiểm tra lại hệ thống ga</a:t>
            </a:r>
            <a:endParaRPr lang="en-US" sz="1600" dirty="0">
              <a:latin typeface="Times New Roman" panose="02020603050405020304" pitchFamily="18" charset="0"/>
              <a:cs typeface="Times New Roman" panose="02020603050405020304" pitchFamily="18" charset="0"/>
            </a:endParaRPr>
          </a:p>
        </p:txBody>
      </p:sp>
      <p:sp>
        <p:nvSpPr>
          <p:cNvPr id="13" name="Rectangle: Rounded Corners 12">
            <a:extLst>
              <a:ext uri="{FF2B5EF4-FFF2-40B4-BE49-F238E27FC236}">
                <a16:creationId xmlns:a16="http://schemas.microsoft.com/office/drawing/2014/main" xmlns="" id="{42020DE1-1861-4BF2-927A-652E3B883BFA}"/>
              </a:ext>
            </a:extLst>
          </p:cNvPr>
          <p:cNvSpPr/>
          <p:nvPr/>
        </p:nvSpPr>
        <p:spPr>
          <a:xfrm>
            <a:off x="6096000" y="5851450"/>
            <a:ext cx="2275368" cy="967563"/>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vi-VN" sz="1600" dirty="0">
                <a:latin typeface="Times New Roman" panose="02020603050405020304" pitchFamily="18" charset="0"/>
                <a:cs typeface="Times New Roman" panose="02020603050405020304" pitchFamily="18" charset="0"/>
              </a:rPr>
              <a:t>Thay PCB Inverter</a:t>
            </a:r>
            <a:endParaRPr lang="en-US" sz="1600" dirty="0">
              <a:latin typeface="Times New Roman" panose="02020603050405020304" pitchFamily="18" charset="0"/>
              <a:cs typeface="Times New Roman" panose="02020603050405020304" pitchFamily="18" charset="0"/>
            </a:endParaRPr>
          </a:p>
        </p:txBody>
      </p:sp>
      <p:sp>
        <p:nvSpPr>
          <p:cNvPr id="14" name="Arrow: Down 13">
            <a:extLst>
              <a:ext uri="{FF2B5EF4-FFF2-40B4-BE49-F238E27FC236}">
                <a16:creationId xmlns:a16="http://schemas.microsoft.com/office/drawing/2014/main" xmlns="" id="{5FB6116C-DB77-4A4B-94BB-96AF97F03A99}"/>
              </a:ext>
            </a:extLst>
          </p:cNvPr>
          <p:cNvSpPr/>
          <p:nvPr/>
        </p:nvSpPr>
        <p:spPr>
          <a:xfrm>
            <a:off x="4082902" y="85060"/>
            <a:ext cx="170121" cy="255182"/>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Arrow: Down 15">
            <a:extLst>
              <a:ext uri="{FF2B5EF4-FFF2-40B4-BE49-F238E27FC236}">
                <a16:creationId xmlns:a16="http://schemas.microsoft.com/office/drawing/2014/main" xmlns="" id="{882B72FF-216D-4E40-A593-5DD8AC819FEE}"/>
              </a:ext>
            </a:extLst>
          </p:cNvPr>
          <p:cNvSpPr/>
          <p:nvPr/>
        </p:nvSpPr>
        <p:spPr>
          <a:xfrm>
            <a:off x="4072269" y="1424762"/>
            <a:ext cx="170121" cy="255182"/>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Arrow: Down 16">
            <a:extLst>
              <a:ext uri="{FF2B5EF4-FFF2-40B4-BE49-F238E27FC236}">
                <a16:creationId xmlns:a16="http://schemas.microsoft.com/office/drawing/2014/main" xmlns="" id="{C5985B36-7FF4-48A9-AAB2-06B567E62B72}"/>
              </a:ext>
            </a:extLst>
          </p:cNvPr>
          <p:cNvSpPr/>
          <p:nvPr/>
        </p:nvSpPr>
        <p:spPr>
          <a:xfrm>
            <a:off x="4072269" y="2760921"/>
            <a:ext cx="170121" cy="255182"/>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Arrow: Down 17">
            <a:extLst>
              <a:ext uri="{FF2B5EF4-FFF2-40B4-BE49-F238E27FC236}">
                <a16:creationId xmlns:a16="http://schemas.microsoft.com/office/drawing/2014/main" xmlns="" id="{E5A4139D-B695-4738-8F99-0799BB90D3CE}"/>
              </a:ext>
            </a:extLst>
          </p:cNvPr>
          <p:cNvSpPr/>
          <p:nvPr/>
        </p:nvSpPr>
        <p:spPr>
          <a:xfrm>
            <a:off x="4082902" y="4128977"/>
            <a:ext cx="170121" cy="255182"/>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Arrow: Down 18">
            <a:extLst>
              <a:ext uri="{FF2B5EF4-FFF2-40B4-BE49-F238E27FC236}">
                <a16:creationId xmlns:a16="http://schemas.microsoft.com/office/drawing/2014/main" xmlns="" id="{7CD6717E-ABC9-45A8-974B-FDA01BE47E65}"/>
              </a:ext>
            </a:extLst>
          </p:cNvPr>
          <p:cNvSpPr/>
          <p:nvPr/>
        </p:nvSpPr>
        <p:spPr>
          <a:xfrm>
            <a:off x="4051004" y="5498805"/>
            <a:ext cx="170121" cy="255182"/>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21" name="Connector: Elbow 20">
            <a:extLst>
              <a:ext uri="{FF2B5EF4-FFF2-40B4-BE49-F238E27FC236}">
                <a16:creationId xmlns:a16="http://schemas.microsoft.com/office/drawing/2014/main" xmlns="" id="{437DB9FD-5928-4D23-BF4E-411B7B09F50C}"/>
              </a:ext>
            </a:extLst>
          </p:cNvPr>
          <p:cNvCxnSpPr>
            <a:endCxn id="10" idx="1"/>
          </p:cNvCxnSpPr>
          <p:nvPr/>
        </p:nvCxnSpPr>
        <p:spPr>
          <a:xfrm>
            <a:off x="5326912" y="940981"/>
            <a:ext cx="769088" cy="483782"/>
          </a:xfrm>
          <a:prstGeom prst="bentConnector3">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23" name="Connector: Elbow 22">
            <a:extLst>
              <a:ext uri="{FF2B5EF4-FFF2-40B4-BE49-F238E27FC236}">
                <a16:creationId xmlns:a16="http://schemas.microsoft.com/office/drawing/2014/main" xmlns="" id="{E84B1BE0-616B-475D-BA8F-9DF6D278D428}"/>
              </a:ext>
            </a:extLst>
          </p:cNvPr>
          <p:cNvCxnSpPr/>
          <p:nvPr/>
        </p:nvCxnSpPr>
        <p:spPr>
          <a:xfrm rot="10800000" flipV="1">
            <a:off x="5252485" y="1424762"/>
            <a:ext cx="542261" cy="483782"/>
          </a:xfrm>
          <a:prstGeom prst="bentConnector3">
            <a:avLst/>
          </a:prstGeom>
          <a:ln>
            <a:tailEnd type="triangle"/>
          </a:ln>
        </p:spPr>
        <p:style>
          <a:lnRef idx="1">
            <a:schemeClr val="accent1"/>
          </a:lnRef>
          <a:fillRef idx="0">
            <a:schemeClr val="accent1"/>
          </a:fillRef>
          <a:effectRef idx="0">
            <a:schemeClr val="accent1"/>
          </a:effectRef>
          <a:fontRef idx="minor">
            <a:schemeClr val="tx1"/>
          </a:fontRef>
        </p:style>
      </p:cxnSp>
      <p:sp>
        <p:nvSpPr>
          <p:cNvPr id="24" name="Arrow: Right 23">
            <a:extLst>
              <a:ext uri="{FF2B5EF4-FFF2-40B4-BE49-F238E27FC236}">
                <a16:creationId xmlns:a16="http://schemas.microsoft.com/office/drawing/2014/main" xmlns="" id="{60AB90C7-8062-4D4B-910E-244CF521BE2D}"/>
              </a:ext>
            </a:extLst>
          </p:cNvPr>
          <p:cNvSpPr/>
          <p:nvPr/>
        </p:nvSpPr>
        <p:spPr>
          <a:xfrm>
            <a:off x="5456274" y="3429000"/>
            <a:ext cx="435935" cy="196702"/>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Arrow: Right 24">
            <a:extLst>
              <a:ext uri="{FF2B5EF4-FFF2-40B4-BE49-F238E27FC236}">
                <a16:creationId xmlns:a16="http://schemas.microsoft.com/office/drawing/2014/main" xmlns="" id="{47C639F8-3FEC-4F7F-8403-6F9EBE4E836E}"/>
              </a:ext>
            </a:extLst>
          </p:cNvPr>
          <p:cNvSpPr/>
          <p:nvPr/>
        </p:nvSpPr>
        <p:spPr>
          <a:xfrm>
            <a:off x="5426149" y="4851104"/>
            <a:ext cx="435935" cy="196702"/>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Arrow: Right 25">
            <a:extLst>
              <a:ext uri="{FF2B5EF4-FFF2-40B4-BE49-F238E27FC236}">
                <a16:creationId xmlns:a16="http://schemas.microsoft.com/office/drawing/2014/main" xmlns="" id="{AAB27699-963C-45BD-A61A-6E56B42B3869}"/>
              </a:ext>
            </a:extLst>
          </p:cNvPr>
          <p:cNvSpPr/>
          <p:nvPr/>
        </p:nvSpPr>
        <p:spPr>
          <a:xfrm>
            <a:off x="5523615" y="6236880"/>
            <a:ext cx="435935" cy="196702"/>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Rectangle 26">
            <a:extLst>
              <a:ext uri="{FF2B5EF4-FFF2-40B4-BE49-F238E27FC236}">
                <a16:creationId xmlns:a16="http://schemas.microsoft.com/office/drawing/2014/main" xmlns="" id="{AD9D2B8F-9BAA-4007-8B12-3F3DC4609204}"/>
              </a:ext>
            </a:extLst>
          </p:cNvPr>
          <p:cNvSpPr/>
          <p:nvPr/>
        </p:nvSpPr>
        <p:spPr>
          <a:xfrm>
            <a:off x="5304934" y="6025697"/>
            <a:ext cx="697627" cy="297517"/>
          </a:xfrm>
          <a:prstGeom prst="rect">
            <a:avLst/>
          </a:prstGeom>
        </p:spPr>
        <p:txBody>
          <a:bodyPr wrap="none">
            <a:spAutoFit/>
          </a:bodyPr>
          <a:lstStyle/>
          <a:p>
            <a:pPr>
              <a:lnSpc>
                <a:spcPts val="1570"/>
              </a:lnSpc>
              <a:spcAft>
                <a:spcPts val="0"/>
              </a:spcAft>
            </a:pPr>
            <a:r>
              <a:rPr lang="vi-VN" sz="1600" dirty="0">
                <a:latin typeface="Times New Roman" panose="02020603050405020304" pitchFamily="18" charset="0"/>
                <a:ea typeface="Arial" panose="020B0604020202020204" pitchFamily="34" charset="0"/>
                <a:cs typeface="Times New Roman" panose="02020603050405020304" pitchFamily="18" charset="0"/>
              </a:rPr>
              <a:t>không</a:t>
            </a:r>
            <a:endParaRPr lang="en-US" sz="1600" dirty="0">
              <a:latin typeface="Times New Roman" panose="02020603050405020304" pitchFamily="18" charset="0"/>
              <a:ea typeface="Arial" panose="020B0604020202020204" pitchFamily="34" charset="0"/>
              <a:cs typeface="Times New Roman" panose="02020603050405020304" pitchFamily="18" charset="0"/>
            </a:endParaRPr>
          </a:p>
        </p:txBody>
      </p:sp>
      <p:sp>
        <p:nvSpPr>
          <p:cNvPr id="28" name="Rectangle 27">
            <a:extLst>
              <a:ext uri="{FF2B5EF4-FFF2-40B4-BE49-F238E27FC236}">
                <a16:creationId xmlns:a16="http://schemas.microsoft.com/office/drawing/2014/main" xmlns="" id="{159EA908-53CB-4B06-BAEC-30B288D0583A}"/>
              </a:ext>
            </a:extLst>
          </p:cNvPr>
          <p:cNvSpPr/>
          <p:nvPr/>
        </p:nvSpPr>
        <p:spPr>
          <a:xfrm>
            <a:off x="5293367" y="3200598"/>
            <a:ext cx="697627" cy="297517"/>
          </a:xfrm>
          <a:prstGeom prst="rect">
            <a:avLst/>
          </a:prstGeom>
        </p:spPr>
        <p:txBody>
          <a:bodyPr wrap="none">
            <a:spAutoFit/>
          </a:bodyPr>
          <a:lstStyle/>
          <a:p>
            <a:pPr>
              <a:lnSpc>
                <a:spcPts val="1570"/>
              </a:lnSpc>
              <a:spcAft>
                <a:spcPts val="0"/>
              </a:spcAft>
            </a:pPr>
            <a:r>
              <a:rPr lang="vi-VN" sz="1600" dirty="0">
                <a:latin typeface="Times New Roman" panose="02020603050405020304" pitchFamily="18" charset="0"/>
                <a:ea typeface="Arial" panose="020B0604020202020204" pitchFamily="34" charset="0"/>
                <a:cs typeface="Times New Roman" panose="02020603050405020304" pitchFamily="18" charset="0"/>
              </a:rPr>
              <a:t>không</a:t>
            </a:r>
            <a:endParaRPr lang="en-US" sz="1600" dirty="0">
              <a:latin typeface="Times New Roman" panose="02020603050405020304" pitchFamily="18" charset="0"/>
              <a:ea typeface="Arial" panose="020B0604020202020204" pitchFamily="34" charset="0"/>
              <a:cs typeface="Times New Roman" panose="02020603050405020304" pitchFamily="18" charset="0"/>
            </a:endParaRPr>
          </a:p>
        </p:txBody>
      </p:sp>
      <p:sp>
        <p:nvSpPr>
          <p:cNvPr id="29" name="Rectangle 28">
            <a:extLst>
              <a:ext uri="{FF2B5EF4-FFF2-40B4-BE49-F238E27FC236}">
                <a16:creationId xmlns:a16="http://schemas.microsoft.com/office/drawing/2014/main" xmlns="" id="{9B168D81-3D8C-4469-8A5B-40DEB29523F1}"/>
              </a:ext>
            </a:extLst>
          </p:cNvPr>
          <p:cNvSpPr/>
          <p:nvPr/>
        </p:nvSpPr>
        <p:spPr>
          <a:xfrm>
            <a:off x="4221125" y="5507666"/>
            <a:ext cx="697627" cy="297517"/>
          </a:xfrm>
          <a:prstGeom prst="rect">
            <a:avLst/>
          </a:prstGeom>
        </p:spPr>
        <p:txBody>
          <a:bodyPr wrap="none">
            <a:spAutoFit/>
          </a:bodyPr>
          <a:lstStyle/>
          <a:p>
            <a:pPr>
              <a:lnSpc>
                <a:spcPts val="1570"/>
              </a:lnSpc>
              <a:spcAft>
                <a:spcPts val="0"/>
              </a:spcAft>
            </a:pPr>
            <a:r>
              <a:rPr lang="vi-VN" sz="1600" dirty="0">
                <a:latin typeface="Times New Roman" panose="02020603050405020304" pitchFamily="18" charset="0"/>
                <a:ea typeface="Arial" panose="020B0604020202020204" pitchFamily="34" charset="0"/>
                <a:cs typeface="Times New Roman" panose="02020603050405020304" pitchFamily="18" charset="0"/>
              </a:rPr>
              <a:t>không</a:t>
            </a:r>
            <a:endParaRPr lang="en-US" sz="1600" dirty="0">
              <a:latin typeface="Times New Roman" panose="02020603050405020304" pitchFamily="18" charset="0"/>
              <a:ea typeface="Arial" panose="020B0604020202020204" pitchFamily="34" charset="0"/>
              <a:cs typeface="Times New Roman" panose="02020603050405020304" pitchFamily="18" charset="0"/>
            </a:endParaRPr>
          </a:p>
        </p:txBody>
      </p:sp>
      <p:sp>
        <p:nvSpPr>
          <p:cNvPr id="30" name="Rectangle 29">
            <a:extLst>
              <a:ext uri="{FF2B5EF4-FFF2-40B4-BE49-F238E27FC236}">
                <a16:creationId xmlns:a16="http://schemas.microsoft.com/office/drawing/2014/main" xmlns="" id="{0C3C293A-8917-4947-AF05-7FD63EA3A7AF}"/>
              </a:ext>
            </a:extLst>
          </p:cNvPr>
          <p:cNvSpPr/>
          <p:nvPr/>
        </p:nvSpPr>
        <p:spPr>
          <a:xfrm>
            <a:off x="5366424" y="4603593"/>
            <a:ext cx="378630" cy="338554"/>
          </a:xfrm>
          <a:prstGeom prst="rect">
            <a:avLst/>
          </a:prstGeom>
        </p:spPr>
        <p:txBody>
          <a:bodyPr wrap="none">
            <a:spAutoFit/>
          </a:bodyPr>
          <a:lstStyle/>
          <a:p>
            <a:r>
              <a:rPr lang="vi-VN" sz="1600" dirty="0">
                <a:latin typeface="Times New Roman" panose="02020603050405020304" pitchFamily="18" charset="0"/>
                <a:cs typeface="Times New Roman" panose="02020603050405020304" pitchFamily="18" charset="0"/>
              </a:rPr>
              <a:t>có</a:t>
            </a:r>
            <a:endParaRPr lang="en-US" sz="1600" dirty="0">
              <a:latin typeface="Times New Roman" panose="02020603050405020304" pitchFamily="18" charset="0"/>
              <a:cs typeface="Times New Roman" panose="02020603050405020304" pitchFamily="18" charset="0"/>
            </a:endParaRPr>
          </a:p>
        </p:txBody>
      </p:sp>
      <p:sp>
        <p:nvSpPr>
          <p:cNvPr id="31" name="Rectangle 30">
            <a:extLst>
              <a:ext uri="{FF2B5EF4-FFF2-40B4-BE49-F238E27FC236}">
                <a16:creationId xmlns:a16="http://schemas.microsoft.com/office/drawing/2014/main" xmlns="" id="{6CF9C03A-2817-42B1-BED8-538C6890DD26}"/>
              </a:ext>
            </a:extLst>
          </p:cNvPr>
          <p:cNvSpPr/>
          <p:nvPr/>
        </p:nvSpPr>
        <p:spPr>
          <a:xfrm>
            <a:off x="4221125" y="4085359"/>
            <a:ext cx="378630" cy="297517"/>
          </a:xfrm>
          <a:prstGeom prst="rect">
            <a:avLst/>
          </a:prstGeom>
        </p:spPr>
        <p:txBody>
          <a:bodyPr wrap="none">
            <a:spAutoFit/>
          </a:bodyPr>
          <a:lstStyle/>
          <a:p>
            <a:pPr>
              <a:lnSpc>
                <a:spcPts val="1570"/>
              </a:lnSpc>
              <a:spcAft>
                <a:spcPts val="0"/>
              </a:spcAft>
            </a:pPr>
            <a:r>
              <a:rPr lang="vi-VN" sz="1600" dirty="0">
                <a:latin typeface="Times New Roman" panose="02020603050405020304" pitchFamily="18" charset="0"/>
                <a:ea typeface="Arial" panose="020B0604020202020204" pitchFamily="34" charset="0"/>
                <a:cs typeface="Times New Roman" panose="02020603050405020304" pitchFamily="18" charset="0"/>
              </a:rPr>
              <a:t>có</a:t>
            </a:r>
            <a:endParaRPr lang="en-US" sz="1600" dirty="0">
              <a:effectLst/>
              <a:latin typeface="Times New Roman" panose="02020603050405020304" pitchFamily="18" charset="0"/>
              <a:ea typeface="Arial" panose="020B0604020202020204" pitchFamily="34" charset="0"/>
              <a:cs typeface="Times New Roman" panose="02020603050405020304" pitchFamily="18" charset="0"/>
            </a:endParaRPr>
          </a:p>
        </p:txBody>
      </p:sp>
      <p:sp>
        <p:nvSpPr>
          <p:cNvPr id="32" name="Rectangle 31">
            <a:extLst>
              <a:ext uri="{FF2B5EF4-FFF2-40B4-BE49-F238E27FC236}">
                <a16:creationId xmlns:a16="http://schemas.microsoft.com/office/drawing/2014/main" xmlns="" id="{DC6324E0-190B-45FB-873F-6A1E9B831074}"/>
              </a:ext>
            </a:extLst>
          </p:cNvPr>
          <p:cNvSpPr/>
          <p:nvPr/>
        </p:nvSpPr>
        <p:spPr>
          <a:xfrm>
            <a:off x="4214037" y="2736112"/>
            <a:ext cx="697627" cy="297517"/>
          </a:xfrm>
          <a:prstGeom prst="rect">
            <a:avLst/>
          </a:prstGeom>
        </p:spPr>
        <p:txBody>
          <a:bodyPr wrap="none">
            <a:spAutoFit/>
          </a:bodyPr>
          <a:lstStyle/>
          <a:p>
            <a:pPr>
              <a:lnSpc>
                <a:spcPts val="1570"/>
              </a:lnSpc>
              <a:spcAft>
                <a:spcPts val="0"/>
              </a:spcAft>
            </a:pPr>
            <a:r>
              <a:rPr lang="vi-VN" sz="1600" dirty="0">
                <a:latin typeface="Times New Roman" panose="02020603050405020304" pitchFamily="18" charset="0"/>
                <a:ea typeface="Arial" panose="020B0604020202020204" pitchFamily="34" charset="0"/>
                <a:cs typeface="Times New Roman" panose="02020603050405020304" pitchFamily="18" charset="0"/>
              </a:rPr>
              <a:t>không</a:t>
            </a:r>
            <a:endParaRPr lang="en-US" sz="1600" dirty="0">
              <a:latin typeface="Times New Roman" panose="02020603050405020304" pitchFamily="18" charset="0"/>
              <a:ea typeface="Arial" panose="020B0604020202020204" pitchFamily="34" charset="0"/>
              <a:cs typeface="Times New Roman" panose="02020603050405020304" pitchFamily="18" charset="0"/>
            </a:endParaRPr>
          </a:p>
        </p:txBody>
      </p:sp>
      <p:sp>
        <p:nvSpPr>
          <p:cNvPr id="33" name="Rectangle 32">
            <a:extLst>
              <a:ext uri="{FF2B5EF4-FFF2-40B4-BE49-F238E27FC236}">
                <a16:creationId xmlns:a16="http://schemas.microsoft.com/office/drawing/2014/main" xmlns="" id="{66E16047-F26D-48F7-87FE-C111141F966A}"/>
              </a:ext>
            </a:extLst>
          </p:cNvPr>
          <p:cNvSpPr/>
          <p:nvPr/>
        </p:nvSpPr>
        <p:spPr>
          <a:xfrm>
            <a:off x="4222897" y="1398640"/>
            <a:ext cx="697627" cy="297517"/>
          </a:xfrm>
          <a:prstGeom prst="rect">
            <a:avLst/>
          </a:prstGeom>
        </p:spPr>
        <p:txBody>
          <a:bodyPr wrap="none">
            <a:spAutoFit/>
          </a:bodyPr>
          <a:lstStyle/>
          <a:p>
            <a:pPr>
              <a:lnSpc>
                <a:spcPts val="1570"/>
              </a:lnSpc>
              <a:spcAft>
                <a:spcPts val="0"/>
              </a:spcAft>
            </a:pPr>
            <a:r>
              <a:rPr lang="vi-VN" sz="1600" dirty="0">
                <a:latin typeface="Times New Roman" panose="02020603050405020304" pitchFamily="18" charset="0"/>
                <a:ea typeface="Arial" panose="020B0604020202020204" pitchFamily="34" charset="0"/>
                <a:cs typeface="Times New Roman" panose="02020603050405020304" pitchFamily="18" charset="0"/>
              </a:rPr>
              <a:t>không</a:t>
            </a:r>
            <a:endParaRPr lang="en-US" sz="1600" dirty="0">
              <a:latin typeface="Times New Roman" panose="02020603050405020304" pitchFamily="18" charset="0"/>
              <a:ea typeface="Arial" panose="020B0604020202020204" pitchFamily="34" charset="0"/>
              <a:cs typeface="Times New Roman" panose="02020603050405020304" pitchFamily="18" charset="0"/>
            </a:endParaRPr>
          </a:p>
        </p:txBody>
      </p:sp>
      <p:sp>
        <p:nvSpPr>
          <p:cNvPr id="34" name="Rectangle 33">
            <a:extLst>
              <a:ext uri="{FF2B5EF4-FFF2-40B4-BE49-F238E27FC236}">
                <a16:creationId xmlns:a16="http://schemas.microsoft.com/office/drawing/2014/main" xmlns="" id="{65950A86-A213-4800-BF55-3B8DE9FAF514}"/>
              </a:ext>
            </a:extLst>
          </p:cNvPr>
          <p:cNvSpPr/>
          <p:nvPr/>
        </p:nvSpPr>
        <p:spPr>
          <a:xfrm>
            <a:off x="5569234" y="1424761"/>
            <a:ext cx="402674" cy="300339"/>
          </a:xfrm>
          <a:prstGeom prst="rect">
            <a:avLst/>
          </a:prstGeom>
        </p:spPr>
        <p:txBody>
          <a:bodyPr wrap="none">
            <a:spAutoFit/>
          </a:bodyPr>
          <a:lstStyle/>
          <a:p>
            <a:pPr>
              <a:lnSpc>
                <a:spcPts val="1570"/>
              </a:lnSpc>
              <a:spcAft>
                <a:spcPts val="0"/>
              </a:spcAft>
            </a:pPr>
            <a:r>
              <a:rPr lang="vi-VN" dirty="0">
                <a:latin typeface="Times New Roman" panose="02020603050405020304" pitchFamily="18" charset="0"/>
                <a:ea typeface="Arial" panose="020B0604020202020204" pitchFamily="34" charset="0"/>
                <a:cs typeface="Times New Roman" panose="02020603050405020304" pitchFamily="18" charset="0"/>
              </a:rPr>
              <a:t>có</a:t>
            </a:r>
            <a:endParaRPr lang="en-US" dirty="0">
              <a:latin typeface="Times New Roman" panose="02020603050405020304" pitchFamily="18" charset="0"/>
              <a:ea typeface="Arial" panose="020B0604020202020204" pitchFamily="34" charset="0"/>
              <a:cs typeface="Times New Roman" panose="02020603050405020304" pitchFamily="18" charset="0"/>
            </a:endParaRPr>
          </a:p>
        </p:txBody>
      </p:sp>
      <p:sp>
        <p:nvSpPr>
          <p:cNvPr id="35" name="Rectangle 34">
            <a:extLst>
              <a:ext uri="{FF2B5EF4-FFF2-40B4-BE49-F238E27FC236}">
                <a16:creationId xmlns:a16="http://schemas.microsoft.com/office/drawing/2014/main" xmlns="" id="{4D449A72-7F38-47BE-B5CF-5AC434647A15}"/>
              </a:ext>
            </a:extLst>
          </p:cNvPr>
          <p:cNvSpPr/>
          <p:nvPr/>
        </p:nvSpPr>
        <p:spPr>
          <a:xfrm>
            <a:off x="4236621" y="26842"/>
            <a:ext cx="402674" cy="300339"/>
          </a:xfrm>
          <a:prstGeom prst="rect">
            <a:avLst/>
          </a:prstGeom>
        </p:spPr>
        <p:txBody>
          <a:bodyPr wrap="none">
            <a:spAutoFit/>
          </a:bodyPr>
          <a:lstStyle/>
          <a:p>
            <a:pPr>
              <a:lnSpc>
                <a:spcPts val="1570"/>
              </a:lnSpc>
              <a:spcAft>
                <a:spcPts val="0"/>
              </a:spcAft>
            </a:pPr>
            <a:r>
              <a:rPr lang="vi-VN" dirty="0">
                <a:latin typeface="Times New Roman" panose="02020603050405020304" pitchFamily="18" charset="0"/>
                <a:ea typeface="Arial" panose="020B0604020202020204" pitchFamily="34" charset="0"/>
                <a:cs typeface="Times New Roman" panose="02020603050405020304" pitchFamily="18" charset="0"/>
              </a:rPr>
              <a:t>có</a:t>
            </a:r>
            <a:endParaRPr lang="en-US" dirty="0">
              <a:latin typeface="Times New Roman" panose="02020603050405020304" pitchFamily="18" charset="0"/>
              <a:ea typeface="Arial" panose="020B0604020202020204" pitchFamily="34" charset="0"/>
              <a:cs typeface="Times New Roman" panose="02020603050405020304" pitchFamily="18" charset="0"/>
            </a:endParaRPr>
          </a:p>
        </p:txBody>
      </p:sp>
      <p:sp>
        <p:nvSpPr>
          <p:cNvPr id="36" name="Rectangle 35">
            <a:extLst>
              <a:ext uri="{FF2B5EF4-FFF2-40B4-BE49-F238E27FC236}">
                <a16:creationId xmlns:a16="http://schemas.microsoft.com/office/drawing/2014/main" xmlns="" id="{8138D928-D51D-488C-A4BB-A59B8F48AD14}"/>
              </a:ext>
            </a:extLst>
          </p:cNvPr>
          <p:cNvSpPr/>
          <p:nvPr/>
        </p:nvSpPr>
        <p:spPr>
          <a:xfrm>
            <a:off x="516860" y="134679"/>
            <a:ext cx="1184940" cy="369332"/>
          </a:xfrm>
          <a:prstGeom prst="rect">
            <a:avLst/>
          </a:prstGeom>
        </p:spPr>
        <p:txBody>
          <a:bodyPr wrap="none">
            <a:spAutoFit/>
          </a:bodyPr>
          <a:lstStyle/>
          <a:p>
            <a:pPr lvl="0" eaLnBrk="0" fontAlgn="base" hangingPunct="0">
              <a:spcBef>
                <a:spcPct val="0"/>
              </a:spcBef>
              <a:spcAft>
                <a:spcPct val="0"/>
              </a:spcAft>
              <a:tabLst>
                <a:tab pos="2582863" algn="l"/>
              </a:tabLst>
            </a:pPr>
            <a:r>
              <a:rPr lang="en-US" altLang="en-US" i="1" dirty="0">
                <a:solidFill>
                  <a:srgbClr val="FF0000"/>
                </a:solidFill>
                <a:latin typeface="Times New Roman" panose="02020603050405020304" pitchFamily="18" charset="0"/>
                <a:ea typeface="Arial" panose="020B0604020202020204" pitchFamily="34" charset="0"/>
                <a:cs typeface="Times New Roman" panose="02020603050405020304" pitchFamily="18" charset="0"/>
              </a:rPr>
              <a:t>M</a:t>
            </a:r>
            <a:r>
              <a:rPr lang="vi-VN" altLang="en-US" i="1" dirty="0">
                <a:solidFill>
                  <a:srgbClr val="FF0000"/>
                </a:solidFill>
                <a:latin typeface="Times New Roman" panose="02020603050405020304" pitchFamily="18" charset="0"/>
                <a:ea typeface="Arial" panose="020B0604020202020204" pitchFamily="34" charset="0"/>
                <a:cs typeface="Times New Roman" panose="02020603050405020304" pitchFamily="18" charset="0"/>
              </a:rPr>
              <a:t>ã lỗi: </a:t>
            </a:r>
            <a:r>
              <a:rPr lang="en-US" altLang="en-US" i="1" dirty="0">
                <a:solidFill>
                  <a:srgbClr val="00FF00"/>
                </a:solidFill>
                <a:latin typeface="Times New Roman" panose="02020603050405020304" pitchFamily="18" charset="0"/>
                <a:ea typeface="Arial" panose="020B0604020202020204" pitchFamily="34" charset="0"/>
                <a:cs typeface="Times New Roman" panose="02020603050405020304" pitchFamily="18" charset="0"/>
              </a:rPr>
              <a:t>E5</a:t>
            </a:r>
            <a:endParaRPr lang="en-US" altLang="en-US" i="1" u="sng" dirty="0">
              <a:latin typeface="Times New Roman" panose="02020603050405020304" pitchFamily="18" charset="0"/>
              <a:ea typeface="Arial" panose="020B0604020202020204" pitchFamily="34" charset="0"/>
              <a:cs typeface="Times New Roman" panose="02020603050405020304" pitchFamily="18" charset="0"/>
            </a:endParaRPr>
          </a:p>
        </p:txBody>
      </p:sp>
      <p:sp>
        <p:nvSpPr>
          <p:cNvPr id="37" name="Rectangle 36">
            <a:extLst>
              <a:ext uri="{FF2B5EF4-FFF2-40B4-BE49-F238E27FC236}">
                <a16:creationId xmlns:a16="http://schemas.microsoft.com/office/drawing/2014/main" xmlns="" id="{20494146-ECDB-4A13-AFB0-4A99D2E9A0BC}"/>
              </a:ext>
            </a:extLst>
          </p:cNvPr>
          <p:cNvSpPr/>
          <p:nvPr/>
        </p:nvSpPr>
        <p:spPr>
          <a:xfrm>
            <a:off x="-203297" y="504011"/>
            <a:ext cx="2072362" cy="369332"/>
          </a:xfrm>
          <a:prstGeom prst="rect">
            <a:avLst/>
          </a:prstGeom>
        </p:spPr>
        <p:txBody>
          <a:bodyPr wrap="none">
            <a:spAutoFit/>
          </a:bodyPr>
          <a:lstStyle/>
          <a:p>
            <a:pPr marL="701040">
              <a:spcBef>
                <a:spcPts val="375"/>
              </a:spcBef>
              <a:spcAft>
                <a:spcPts val="0"/>
              </a:spcAft>
            </a:pPr>
            <a:r>
              <a:rPr lang="vi-VN" dirty="0">
                <a:ea typeface="Arial" panose="020B0604020202020204" pitchFamily="34" charset="0"/>
              </a:rPr>
              <a:t>Xử lý sự cố</a:t>
            </a:r>
            <a:endParaRPr lang="en-US" dirty="0">
              <a:latin typeface="Arial" panose="020B0604020202020204" pitchFamily="34" charset="0"/>
              <a:ea typeface="Arial" panose="020B0604020202020204" pitchFamily="34" charset="0"/>
            </a:endParaRPr>
          </a:p>
        </p:txBody>
      </p:sp>
      <p:cxnSp>
        <p:nvCxnSpPr>
          <p:cNvPr id="39" name="Straight Arrow Connector 38">
            <a:extLst>
              <a:ext uri="{FF2B5EF4-FFF2-40B4-BE49-F238E27FC236}">
                <a16:creationId xmlns:a16="http://schemas.microsoft.com/office/drawing/2014/main" xmlns="" id="{662A76E2-D966-41C7-91E0-C90D1C9A4EA5}"/>
              </a:ext>
            </a:extLst>
          </p:cNvPr>
          <p:cNvCxnSpPr/>
          <p:nvPr/>
        </p:nvCxnSpPr>
        <p:spPr>
          <a:xfrm>
            <a:off x="2456121" y="606056"/>
            <a:ext cx="0" cy="2130056"/>
          </a:xfrm>
          <a:prstGeom prst="straightConnector1">
            <a:avLst/>
          </a:prstGeom>
          <a:ln>
            <a:headEnd type="triangle"/>
            <a:tailEnd type="triangle"/>
          </a:ln>
        </p:spPr>
        <p:style>
          <a:lnRef idx="1">
            <a:schemeClr val="accent2"/>
          </a:lnRef>
          <a:fillRef idx="0">
            <a:schemeClr val="accent2"/>
          </a:fillRef>
          <a:effectRef idx="0">
            <a:schemeClr val="accent2"/>
          </a:effectRef>
          <a:fontRef idx="minor">
            <a:schemeClr val="tx1"/>
          </a:fontRef>
        </p:style>
      </p:cxnSp>
      <p:sp>
        <p:nvSpPr>
          <p:cNvPr id="40" name="Rectangle 39">
            <a:extLst>
              <a:ext uri="{FF2B5EF4-FFF2-40B4-BE49-F238E27FC236}">
                <a16:creationId xmlns:a16="http://schemas.microsoft.com/office/drawing/2014/main" xmlns="" id="{7F226CD4-24E4-40DB-98D7-4CD0E7346044}"/>
              </a:ext>
            </a:extLst>
          </p:cNvPr>
          <p:cNvSpPr/>
          <p:nvPr/>
        </p:nvSpPr>
        <p:spPr>
          <a:xfrm>
            <a:off x="694004" y="1534583"/>
            <a:ext cx="1700466" cy="290721"/>
          </a:xfrm>
          <a:prstGeom prst="rect">
            <a:avLst/>
          </a:prstGeom>
        </p:spPr>
        <p:txBody>
          <a:bodyPr wrap="none">
            <a:spAutoFit/>
          </a:bodyPr>
          <a:lstStyle/>
          <a:p>
            <a:pPr marL="15240">
              <a:lnSpc>
                <a:spcPts val="1455"/>
              </a:lnSpc>
              <a:spcAft>
                <a:spcPts val="0"/>
              </a:spcAft>
              <a:tabLst>
                <a:tab pos="5736590" algn="l"/>
              </a:tabLst>
            </a:pPr>
            <a:r>
              <a:rPr lang="vi-VN" b="1" dirty="0">
                <a:solidFill>
                  <a:srgbClr val="FF0000"/>
                </a:solidFill>
                <a:latin typeface="Times New Roman" panose="02020603050405020304" pitchFamily="18" charset="0"/>
                <a:ea typeface="Arial" panose="020B0604020202020204" pitchFamily="34" charset="0"/>
                <a:cs typeface="Times New Roman" panose="02020603050405020304" pitchFamily="18" charset="0"/>
              </a:rPr>
              <a:t>Tắt</a:t>
            </a:r>
            <a:r>
              <a:rPr lang="en-US" b="1" dirty="0">
                <a:solidFill>
                  <a:srgbClr val="FF0000"/>
                </a:solidFill>
                <a:latin typeface="Times New Roman" panose="02020603050405020304" pitchFamily="18" charset="0"/>
                <a:ea typeface="Arial" panose="020B0604020202020204" pitchFamily="34" charset="0"/>
                <a:cs typeface="Times New Roman" panose="02020603050405020304" pitchFamily="18" charset="0"/>
              </a:rPr>
              <a:t> </a:t>
            </a:r>
            <a:r>
              <a:rPr lang="vi-VN" b="1" dirty="0">
                <a:solidFill>
                  <a:srgbClr val="FF0000"/>
                </a:solidFill>
                <a:latin typeface="Times New Roman" panose="02020603050405020304" pitchFamily="18" charset="0"/>
                <a:ea typeface="Arial" panose="020B0604020202020204" pitchFamily="34" charset="0"/>
                <a:cs typeface="Times New Roman" panose="02020603050405020304" pitchFamily="18" charset="0"/>
              </a:rPr>
              <a:t>nguồn</a:t>
            </a:r>
            <a:r>
              <a:rPr lang="en-US" dirty="0">
                <a:solidFill>
                  <a:srgbClr val="FF0000"/>
                </a:solidFill>
                <a:latin typeface="Times New Roman" panose="02020603050405020304" pitchFamily="18" charset="0"/>
                <a:ea typeface="Arial" panose="020B0604020202020204" pitchFamily="34" charset="0"/>
                <a:cs typeface="Times New Roman" panose="02020603050405020304" pitchFamily="18" charset="0"/>
              </a:rPr>
              <a:t> </a:t>
            </a:r>
            <a:r>
              <a:rPr lang="vi-VN" b="1" dirty="0">
                <a:solidFill>
                  <a:srgbClr val="FF0000"/>
                </a:solidFill>
                <a:latin typeface="Times New Roman" panose="02020603050405020304" pitchFamily="18" charset="0"/>
                <a:ea typeface="Arial" panose="020B0604020202020204" pitchFamily="34" charset="0"/>
                <a:cs typeface="Times New Roman" panose="02020603050405020304" pitchFamily="18" charset="0"/>
              </a:rPr>
              <a:t>điện</a:t>
            </a:r>
            <a:endParaRPr lang="en-US" dirty="0">
              <a:solidFill>
                <a:srgbClr val="FF0000"/>
              </a:solidFill>
              <a:latin typeface="Times New Roman" panose="02020603050405020304" pitchFamily="18" charset="0"/>
              <a:cs typeface="Times New Roman" panose="02020603050405020304" pitchFamily="18" charset="0"/>
            </a:endParaRPr>
          </a:p>
        </p:txBody>
      </p:sp>
      <p:cxnSp>
        <p:nvCxnSpPr>
          <p:cNvPr id="44" name="Straight Arrow Connector 43">
            <a:extLst>
              <a:ext uri="{FF2B5EF4-FFF2-40B4-BE49-F238E27FC236}">
                <a16:creationId xmlns:a16="http://schemas.microsoft.com/office/drawing/2014/main" xmlns="" id="{3E54E5C0-4EE3-4364-B78D-F3F076BF0383}"/>
              </a:ext>
            </a:extLst>
          </p:cNvPr>
          <p:cNvCxnSpPr/>
          <p:nvPr/>
        </p:nvCxnSpPr>
        <p:spPr>
          <a:xfrm>
            <a:off x="2456121" y="3079898"/>
            <a:ext cx="0" cy="2546498"/>
          </a:xfrm>
          <a:prstGeom prst="straightConnector1">
            <a:avLst/>
          </a:prstGeom>
          <a:ln>
            <a:headEnd type="triangle"/>
            <a:tailEnd type="triangle"/>
          </a:ln>
        </p:spPr>
        <p:style>
          <a:lnRef idx="1">
            <a:schemeClr val="accent2"/>
          </a:lnRef>
          <a:fillRef idx="0">
            <a:schemeClr val="accent2"/>
          </a:fillRef>
          <a:effectRef idx="0">
            <a:schemeClr val="accent2"/>
          </a:effectRef>
          <a:fontRef idx="minor">
            <a:schemeClr val="tx1"/>
          </a:fontRef>
        </p:style>
      </p:cxnSp>
      <p:sp>
        <p:nvSpPr>
          <p:cNvPr id="45" name="Rectangle 44">
            <a:extLst>
              <a:ext uri="{FF2B5EF4-FFF2-40B4-BE49-F238E27FC236}">
                <a16:creationId xmlns:a16="http://schemas.microsoft.com/office/drawing/2014/main" xmlns="" id="{64AF0F60-B5EA-42FB-B632-93D56CD26B4C}"/>
              </a:ext>
            </a:extLst>
          </p:cNvPr>
          <p:cNvSpPr/>
          <p:nvPr/>
        </p:nvSpPr>
        <p:spPr>
          <a:xfrm>
            <a:off x="640841" y="4092155"/>
            <a:ext cx="1726114" cy="290721"/>
          </a:xfrm>
          <a:prstGeom prst="rect">
            <a:avLst/>
          </a:prstGeom>
        </p:spPr>
        <p:txBody>
          <a:bodyPr wrap="none">
            <a:spAutoFit/>
          </a:bodyPr>
          <a:lstStyle/>
          <a:p>
            <a:pPr marL="15240">
              <a:lnSpc>
                <a:spcPts val="1455"/>
              </a:lnSpc>
              <a:spcAft>
                <a:spcPts val="0"/>
              </a:spcAft>
              <a:tabLst>
                <a:tab pos="5736590" algn="l"/>
              </a:tabLst>
            </a:pPr>
            <a:r>
              <a:rPr lang="en-US" b="1" dirty="0" err="1">
                <a:solidFill>
                  <a:srgbClr val="FF0000"/>
                </a:solidFill>
                <a:latin typeface="Times New Roman" panose="02020603050405020304" pitchFamily="18" charset="0"/>
                <a:ea typeface="Arial" panose="020B0604020202020204" pitchFamily="34" charset="0"/>
                <a:cs typeface="Times New Roman" panose="02020603050405020304" pitchFamily="18" charset="0"/>
              </a:rPr>
              <a:t>Mở</a:t>
            </a:r>
            <a:r>
              <a:rPr lang="en-US" b="1" dirty="0">
                <a:solidFill>
                  <a:srgbClr val="FF0000"/>
                </a:solidFill>
                <a:latin typeface="Times New Roman" panose="02020603050405020304" pitchFamily="18" charset="0"/>
                <a:ea typeface="Arial" panose="020B0604020202020204" pitchFamily="34" charset="0"/>
                <a:cs typeface="Times New Roman" panose="02020603050405020304" pitchFamily="18" charset="0"/>
              </a:rPr>
              <a:t> </a:t>
            </a:r>
            <a:r>
              <a:rPr lang="vi-VN" b="1" dirty="0">
                <a:solidFill>
                  <a:srgbClr val="FF0000"/>
                </a:solidFill>
                <a:latin typeface="Times New Roman" panose="02020603050405020304" pitchFamily="18" charset="0"/>
                <a:ea typeface="Arial" panose="020B0604020202020204" pitchFamily="34" charset="0"/>
                <a:cs typeface="Times New Roman" panose="02020603050405020304" pitchFamily="18" charset="0"/>
              </a:rPr>
              <a:t>nguồn</a:t>
            </a:r>
            <a:r>
              <a:rPr lang="en-US" dirty="0">
                <a:solidFill>
                  <a:srgbClr val="FF0000"/>
                </a:solidFill>
                <a:latin typeface="Times New Roman" panose="02020603050405020304" pitchFamily="18" charset="0"/>
                <a:ea typeface="Arial" panose="020B0604020202020204" pitchFamily="34" charset="0"/>
                <a:cs typeface="Times New Roman" panose="02020603050405020304" pitchFamily="18" charset="0"/>
              </a:rPr>
              <a:t> </a:t>
            </a:r>
            <a:r>
              <a:rPr lang="vi-VN" b="1" dirty="0">
                <a:solidFill>
                  <a:srgbClr val="FF0000"/>
                </a:solidFill>
                <a:latin typeface="Times New Roman" panose="02020603050405020304" pitchFamily="18" charset="0"/>
                <a:ea typeface="Arial" panose="020B0604020202020204" pitchFamily="34" charset="0"/>
                <a:cs typeface="Times New Roman" panose="02020603050405020304" pitchFamily="18" charset="0"/>
              </a:rPr>
              <a:t>điện</a:t>
            </a:r>
            <a:endParaRPr lang="en-US" dirty="0">
              <a:solidFill>
                <a:srgbClr val="FF0000"/>
              </a:solidFill>
              <a:latin typeface="Times New Roman" panose="02020603050405020304" pitchFamily="18" charset="0"/>
              <a:cs typeface="Times New Roman" panose="02020603050405020304" pitchFamily="18" charset="0"/>
            </a:endParaRPr>
          </a:p>
        </p:txBody>
      </p:sp>
      <p:cxnSp>
        <p:nvCxnSpPr>
          <p:cNvPr id="47" name="Straight Arrow Connector 46">
            <a:extLst>
              <a:ext uri="{FF2B5EF4-FFF2-40B4-BE49-F238E27FC236}">
                <a16:creationId xmlns:a16="http://schemas.microsoft.com/office/drawing/2014/main" xmlns="" id="{31B8EDE0-A172-4B01-B041-83111D653A9C}"/>
              </a:ext>
            </a:extLst>
          </p:cNvPr>
          <p:cNvCxnSpPr/>
          <p:nvPr/>
        </p:nvCxnSpPr>
        <p:spPr>
          <a:xfrm>
            <a:off x="2456121" y="5851450"/>
            <a:ext cx="0" cy="967563"/>
          </a:xfrm>
          <a:prstGeom prst="straightConnector1">
            <a:avLst/>
          </a:prstGeom>
          <a:ln>
            <a:headEnd type="triangle"/>
            <a:tailEnd type="triangle"/>
          </a:ln>
        </p:spPr>
        <p:style>
          <a:lnRef idx="1">
            <a:schemeClr val="accent2"/>
          </a:lnRef>
          <a:fillRef idx="0">
            <a:schemeClr val="accent2"/>
          </a:fillRef>
          <a:effectRef idx="0">
            <a:schemeClr val="accent2"/>
          </a:effectRef>
          <a:fontRef idx="minor">
            <a:schemeClr val="tx1"/>
          </a:fontRef>
        </p:style>
      </p:cxnSp>
      <p:sp>
        <p:nvSpPr>
          <p:cNvPr id="48" name="Rectangle 47">
            <a:extLst>
              <a:ext uri="{FF2B5EF4-FFF2-40B4-BE49-F238E27FC236}">
                <a16:creationId xmlns:a16="http://schemas.microsoft.com/office/drawing/2014/main" xmlns="" id="{8D797FC6-AFB9-4BD5-8A99-6F80F297B684}"/>
              </a:ext>
            </a:extLst>
          </p:cNvPr>
          <p:cNvSpPr/>
          <p:nvPr/>
        </p:nvSpPr>
        <p:spPr>
          <a:xfrm>
            <a:off x="619205" y="6288221"/>
            <a:ext cx="1700466" cy="290721"/>
          </a:xfrm>
          <a:prstGeom prst="rect">
            <a:avLst/>
          </a:prstGeom>
        </p:spPr>
        <p:txBody>
          <a:bodyPr wrap="none">
            <a:spAutoFit/>
          </a:bodyPr>
          <a:lstStyle/>
          <a:p>
            <a:pPr marL="15240">
              <a:lnSpc>
                <a:spcPts val="1455"/>
              </a:lnSpc>
              <a:spcAft>
                <a:spcPts val="0"/>
              </a:spcAft>
              <a:tabLst>
                <a:tab pos="5736590" algn="l"/>
              </a:tabLst>
            </a:pPr>
            <a:r>
              <a:rPr lang="vi-VN" b="1" dirty="0">
                <a:solidFill>
                  <a:srgbClr val="FF0000"/>
                </a:solidFill>
                <a:latin typeface="Times New Roman" panose="02020603050405020304" pitchFamily="18" charset="0"/>
                <a:ea typeface="Arial" panose="020B0604020202020204" pitchFamily="34" charset="0"/>
                <a:cs typeface="Times New Roman" panose="02020603050405020304" pitchFamily="18" charset="0"/>
              </a:rPr>
              <a:t>Tắt</a:t>
            </a:r>
            <a:r>
              <a:rPr lang="en-US" b="1" dirty="0">
                <a:solidFill>
                  <a:srgbClr val="FF0000"/>
                </a:solidFill>
                <a:latin typeface="Times New Roman" panose="02020603050405020304" pitchFamily="18" charset="0"/>
                <a:ea typeface="Arial" panose="020B0604020202020204" pitchFamily="34" charset="0"/>
                <a:cs typeface="Times New Roman" panose="02020603050405020304" pitchFamily="18" charset="0"/>
              </a:rPr>
              <a:t> </a:t>
            </a:r>
            <a:r>
              <a:rPr lang="vi-VN" b="1" dirty="0">
                <a:solidFill>
                  <a:srgbClr val="FF0000"/>
                </a:solidFill>
                <a:latin typeface="Times New Roman" panose="02020603050405020304" pitchFamily="18" charset="0"/>
                <a:ea typeface="Arial" panose="020B0604020202020204" pitchFamily="34" charset="0"/>
                <a:cs typeface="Times New Roman" panose="02020603050405020304" pitchFamily="18" charset="0"/>
              </a:rPr>
              <a:t>nguồn</a:t>
            </a:r>
            <a:r>
              <a:rPr lang="en-US" dirty="0">
                <a:solidFill>
                  <a:srgbClr val="FF0000"/>
                </a:solidFill>
                <a:latin typeface="Times New Roman" panose="02020603050405020304" pitchFamily="18" charset="0"/>
                <a:ea typeface="Arial" panose="020B0604020202020204" pitchFamily="34" charset="0"/>
                <a:cs typeface="Times New Roman" panose="02020603050405020304" pitchFamily="18" charset="0"/>
              </a:rPr>
              <a:t> </a:t>
            </a:r>
            <a:r>
              <a:rPr lang="vi-VN" b="1" dirty="0">
                <a:solidFill>
                  <a:srgbClr val="FF0000"/>
                </a:solidFill>
                <a:latin typeface="Times New Roman" panose="02020603050405020304" pitchFamily="18" charset="0"/>
                <a:ea typeface="Arial" panose="020B0604020202020204" pitchFamily="34" charset="0"/>
                <a:cs typeface="Times New Roman" panose="02020603050405020304" pitchFamily="18" charset="0"/>
              </a:rPr>
              <a:t>điện</a:t>
            </a:r>
            <a:endParaRPr lang="en-US" dirty="0">
              <a:solidFill>
                <a:srgbClr val="FF0000"/>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72397005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Rounded Corners 3">
            <a:extLst>
              <a:ext uri="{FF2B5EF4-FFF2-40B4-BE49-F238E27FC236}">
                <a16:creationId xmlns:a16="http://schemas.microsoft.com/office/drawing/2014/main" xmlns="" id="{00E729C8-F681-43C3-B015-3AEAC2212B4A}"/>
              </a:ext>
            </a:extLst>
          </p:cNvPr>
          <p:cNvSpPr/>
          <p:nvPr/>
        </p:nvSpPr>
        <p:spPr>
          <a:xfrm>
            <a:off x="3244702" y="340242"/>
            <a:ext cx="2853070" cy="1212112"/>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vi-VN" sz="1600" dirty="0">
                <a:latin typeface="Times New Roman" panose="02020603050405020304" pitchFamily="18" charset="0"/>
                <a:cs typeface="Times New Roman" panose="02020603050405020304" pitchFamily="18" charset="0"/>
              </a:rPr>
              <a:t>Lỗi lại xảy ra khi khởi động</a:t>
            </a:r>
            <a:r>
              <a:rPr lang="en-US" sz="1600" dirty="0">
                <a:latin typeface="Times New Roman" panose="02020603050405020304" pitchFamily="18" charset="0"/>
                <a:cs typeface="Times New Roman" panose="02020603050405020304" pitchFamily="18" charset="0"/>
              </a:rPr>
              <a:t>?</a:t>
            </a:r>
          </a:p>
        </p:txBody>
      </p:sp>
      <p:sp>
        <p:nvSpPr>
          <p:cNvPr id="5" name="Rectangle: Rounded Corners 4">
            <a:extLst>
              <a:ext uri="{FF2B5EF4-FFF2-40B4-BE49-F238E27FC236}">
                <a16:creationId xmlns:a16="http://schemas.microsoft.com/office/drawing/2014/main" xmlns="" id="{38443E06-BC5F-4891-9BDE-98049E60B38F}"/>
              </a:ext>
            </a:extLst>
          </p:cNvPr>
          <p:cNvSpPr/>
          <p:nvPr/>
        </p:nvSpPr>
        <p:spPr>
          <a:xfrm>
            <a:off x="3242930" y="2057400"/>
            <a:ext cx="2853070" cy="1212112"/>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vi-VN" sz="1600" dirty="0">
                <a:latin typeface="Times New Roman" panose="02020603050405020304" pitchFamily="18" charset="0"/>
                <a:cs typeface="Times New Roman" panose="02020603050405020304" pitchFamily="18" charset="0"/>
              </a:rPr>
              <a:t>Thay PCB Inverter (*1)</a:t>
            </a:r>
            <a:endParaRPr lang="en-US" sz="1600" dirty="0">
              <a:latin typeface="Times New Roman" panose="02020603050405020304" pitchFamily="18" charset="0"/>
              <a:cs typeface="Times New Roman" panose="02020603050405020304" pitchFamily="18" charset="0"/>
            </a:endParaRPr>
          </a:p>
        </p:txBody>
      </p:sp>
      <p:sp>
        <p:nvSpPr>
          <p:cNvPr id="6" name="Rectangle: Rounded Corners 5">
            <a:extLst>
              <a:ext uri="{FF2B5EF4-FFF2-40B4-BE49-F238E27FC236}">
                <a16:creationId xmlns:a16="http://schemas.microsoft.com/office/drawing/2014/main" xmlns="" id="{9504B137-ABC4-4C05-BA30-FB677747FDCF}"/>
              </a:ext>
            </a:extLst>
          </p:cNvPr>
          <p:cNvSpPr/>
          <p:nvPr/>
        </p:nvSpPr>
        <p:spPr>
          <a:xfrm>
            <a:off x="3242930" y="3851644"/>
            <a:ext cx="2853070" cy="1212112"/>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vi-VN" sz="1600" dirty="0">
                <a:latin typeface="Times New Roman" panose="02020603050405020304" pitchFamily="18" charset="0"/>
                <a:cs typeface="Times New Roman" panose="02020603050405020304" pitchFamily="18" charset="0"/>
              </a:rPr>
              <a:t>Lỗi lại xảy ra khi khởi động</a:t>
            </a:r>
            <a:r>
              <a:rPr lang="en-US" sz="1600" dirty="0">
                <a:latin typeface="Times New Roman" panose="02020603050405020304" pitchFamily="18" charset="0"/>
                <a:cs typeface="Times New Roman" panose="02020603050405020304" pitchFamily="18" charset="0"/>
              </a:rPr>
              <a:t>?</a:t>
            </a:r>
          </a:p>
        </p:txBody>
      </p:sp>
      <p:sp>
        <p:nvSpPr>
          <p:cNvPr id="7" name="Rectangle: Rounded Corners 6">
            <a:extLst>
              <a:ext uri="{FF2B5EF4-FFF2-40B4-BE49-F238E27FC236}">
                <a16:creationId xmlns:a16="http://schemas.microsoft.com/office/drawing/2014/main" xmlns="" id="{ED6C9376-23B9-4117-A578-2F5326120EA4}"/>
              </a:ext>
            </a:extLst>
          </p:cNvPr>
          <p:cNvSpPr/>
          <p:nvPr/>
        </p:nvSpPr>
        <p:spPr>
          <a:xfrm>
            <a:off x="7315200" y="3846178"/>
            <a:ext cx="2853070" cy="1212112"/>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vi-VN" sz="1600" dirty="0">
                <a:latin typeface="Times New Roman" panose="02020603050405020304" pitchFamily="18" charset="0"/>
                <a:cs typeface="Times New Roman" panose="02020603050405020304" pitchFamily="18" charset="0"/>
              </a:rPr>
              <a:t>Hệ thống hoạt động bình thường lại</a:t>
            </a:r>
            <a:endParaRPr lang="en-US" sz="1600" dirty="0">
              <a:latin typeface="Times New Roman" panose="02020603050405020304" pitchFamily="18" charset="0"/>
              <a:cs typeface="Times New Roman" panose="02020603050405020304" pitchFamily="18" charset="0"/>
            </a:endParaRPr>
          </a:p>
        </p:txBody>
      </p:sp>
      <p:sp>
        <p:nvSpPr>
          <p:cNvPr id="8" name="Rectangle: Rounded Corners 7">
            <a:extLst>
              <a:ext uri="{FF2B5EF4-FFF2-40B4-BE49-F238E27FC236}">
                <a16:creationId xmlns:a16="http://schemas.microsoft.com/office/drawing/2014/main" xmlns="" id="{4B04F7CE-B634-4C5E-A359-92452D6FDCFD}"/>
              </a:ext>
            </a:extLst>
          </p:cNvPr>
          <p:cNvSpPr/>
          <p:nvPr/>
        </p:nvSpPr>
        <p:spPr>
          <a:xfrm>
            <a:off x="3242930" y="5627132"/>
            <a:ext cx="2853070" cy="1212112"/>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vi-VN" sz="1600" dirty="0">
                <a:latin typeface="Times New Roman" panose="02020603050405020304" pitchFamily="18" charset="0"/>
                <a:cs typeface="Times New Roman" panose="02020603050405020304" pitchFamily="18" charset="0"/>
              </a:rPr>
              <a:t>Thay máy nén Inverter (không phải lỗi PCB Inverter, lắp đặt lại PCB Inverter)</a:t>
            </a:r>
            <a:endParaRPr lang="en-US" sz="1600" dirty="0">
              <a:latin typeface="Times New Roman" panose="02020603050405020304" pitchFamily="18" charset="0"/>
              <a:cs typeface="Times New Roman" panose="02020603050405020304" pitchFamily="18" charset="0"/>
            </a:endParaRPr>
          </a:p>
        </p:txBody>
      </p:sp>
      <p:sp>
        <p:nvSpPr>
          <p:cNvPr id="9" name="Rectangle: Rounded Corners 8">
            <a:extLst>
              <a:ext uri="{FF2B5EF4-FFF2-40B4-BE49-F238E27FC236}">
                <a16:creationId xmlns:a16="http://schemas.microsoft.com/office/drawing/2014/main" xmlns="" id="{A7DD2102-30EF-4F52-AC93-AE6911A1265E}"/>
              </a:ext>
            </a:extLst>
          </p:cNvPr>
          <p:cNvSpPr/>
          <p:nvPr/>
        </p:nvSpPr>
        <p:spPr>
          <a:xfrm>
            <a:off x="7315200" y="340242"/>
            <a:ext cx="2853070" cy="1212112"/>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vi-VN" sz="1600" dirty="0">
                <a:latin typeface="Times New Roman" panose="02020603050405020304" pitchFamily="18" charset="0"/>
                <a:cs typeface="Times New Roman" panose="02020603050405020304" pitchFamily="18" charset="0"/>
              </a:rPr>
              <a:t>Hệ thống hoạt động bình thường (lỗi có thể xảy ra do lỗi nguồn điện tức thời)</a:t>
            </a:r>
            <a:endParaRPr lang="en-US" sz="1600" dirty="0">
              <a:latin typeface="Times New Roman" panose="02020603050405020304" pitchFamily="18" charset="0"/>
              <a:cs typeface="Times New Roman" panose="02020603050405020304" pitchFamily="18" charset="0"/>
            </a:endParaRPr>
          </a:p>
        </p:txBody>
      </p:sp>
      <p:sp>
        <p:nvSpPr>
          <p:cNvPr id="10" name="Rectangle 9">
            <a:extLst>
              <a:ext uri="{FF2B5EF4-FFF2-40B4-BE49-F238E27FC236}">
                <a16:creationId xmlns:a16="http://schemas.microsoft.com/office/drawing/2014/main" xmlns="" id="{8CF6E56A-5D9A-4F9C-AC09-630A23B1D63F}"/>
              </a:ext>
            </a:extLst>
          </p:cNvPr>
          <p:cNvSpPr/>
          <p:nvPr/>
        </p:nvSpPr>
        <p:spPr>
          <a:xfrm>
            <a:off x="7120270" y="1923343"/>
            <a:ext cx="6096000" cy="1077218"/>
          </a:xfrm>
          <a:prstGeom prst="rect">
            <a:avLst/>
          </a:prstGeom>
        </p:spPr>
        <p:txBody>
          <a:bodyPr>
            <a:spAutoFit/>
          </a:bodyPr>
          <a:lstStyle/>
          <a:p>
            <a:pPr marL="167005">
              <a:spcAft>
                <a:spcPts val="0"/>
              </a:spcAft>
            </a:pPr>
            <a:r>
              <a:rPr lang="vi-VN" dirty="0">
                <a:ea typeface="Arial" panose="020B0604020202020204" pitchFamily="34" charset="0"/>
              </a:rPr>
              <a:t>(*1) Model PCB</a:t>
            </a:r>
            <a:endParaRPr lang="en-US" dirty="0">
              <a:latin typeface="Arial" panose="020B0604020202020204" pitchFamily="34" charset="0"/>
              <a:ea typeface="Arial" panose="020B0604020202020204" pitchFamily="34" charset="0"/>
            </a:endParaRPr>
          </a:p>
          <a:p>
            <a:pPr marL="342900" lvl="0" indent="-342900">
              <a:spcBef>
                <a:spcPts val="575"/>
              </a:spcBef>
              <a:spcAft>
                <a:spcPts val="0"/>
              </a:spcAft>
              <a:buSzPts val="1400"/>
              <a:buFont typeface="Arial" panose="020B0604020202020204" pitchFamily="34" charset="0"/>
              <a:buChar char="-"/>
              <a:tabLst>
                <a:tab pos="274320" algn="l"/>
              </a:tabLst>
            </a:pPr>
            <a:r>
              <a:rPr lang="vi-VN" dirty="0">
                <a:ea typeface="Arial" panose="020B0604020202020204" pitchFamily="34" charset="0"/>
              </a:rPr>
              <a:t>Máy nén 1 (RXQ6-20T):</a:t>
            </a:r>
            <a:r>
              <a:rPr lang="vi-VN" spc="-170" dirty="0">
                <a:ea typeface="Arial" panose="020B0604020202020204" pitchFamily="34" charset="0"/>
              </a:rPr>
              <a:t> </a:t>
            </a:r>
            <a:r>
              <a:rPr lang="vi-VN" dirty="0">
                <a:ea typeface="Arial" panose="020B0604020202020204" pitchFamily="34" charset="0"/>
              </a:rPr>
              <a:t>A3P</a:t>
            </a:r>
            <a:endParaRPr lang="en-US" sz="1400" dirty="0">
              <a:latin typeface="Arial" panose="020B0604020202020204" pitchFamily="34" charset="0"/>
              <a:ea typeface="Arial" panose="020B0604020202020204" pitchFamily="34" charset="0"/>
            </a:endParaRPr>
          </a:p>
          <a:p>
            <a:pPr marL="342900" lvl="0" indent="-342900">
              <a:spcBef>
                <a:spcPts val="575"/>
              </a:spcBef>
              <a:spcAft>
                <a:spcPts val="0"/>
              </a:spcAft>
              <a:buSzPts val="1400"/>
              <a:buFont typeface="Arial" panose="020B0604020202020204" pitchFamily="34" charset="0"/>
              <a:buChar char="-"/>
              <a:tabLst>
                <a:tab pos="274320" algn="l"/>
              </a:tabLst>
            </a:pPr>
            <a:r>
              <a:rPr lang="vi-VN" dirty="0">
                <a:ea typeface="Arial" panose="020B0604020202020204" pitchFamily="34" charset="0"/>
              </a:rPr>
              <a:t>Máy nén 2 (RXQ14-20T):</a:t>
            </a:r>
            <a:r>
              <a:rPr lang="vi-VN" spc="-180" dirty="0">
                <a:ea typeface="Arial" panose="020B0604020202020204" pitchFamily="34" charset="0"/>
              </a:rPr>
              <a:t> </a:t>
            </a:r>
            <a:r>
              <a:rPr lang="vi-VN" dirty="0">
                <a:ea typeface="Arial" panose="020B0604020202020204" pitchFamily="34" charset="0"/>
              </a:rPr>
              <a:t>A6P</a:t>
            </a:r>
            <a:endParaRPr lang="en-US" sz="1400" dirty="0">
              <a:effectLst/>
              <a:latin typeface="Arial" panose="020B0604020202020204" pitchFamily="34" charset="0"/>
              <a:ea typeface="Arial" panose="020B0604020202020204" pitchFamily="34" charset="0"/>
            </a:endParaRPr>
          </a:p>
        </p:txBody>
      </p:sp>
      <p:sp>
        <p:nvSpPr>
          <p:cNvPr id="13" name="Arrow: Down 12">
            <a:extLst>
              <a:ext uri="{FF2B5EF4-FFF2-40B4-BE49-F238E27FC236}">
                <a16:creationId xmlns:a16="http://schemas.microsoft.com/office/drawing/2014/main" xmlns="" id="{8F4C3323-654F-42CA-B826-824E3AF9014E}"/>
              </a:ext>
            </a:extLst>
          </p:cNvPr>
          <p:cNvSpPr/>
          <p:nvPr/>
        </p:nvSpPr>
        <p:spPr>
          <a:xfrm>
            <a:off x="4669465" y="18756"/>
            <a:ext cx="207336" cy="321486"/>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Arrow: Down 13">
            <a:extLst>
              <a:ext uri="{FF2B5EF4-FFF2-40B4-BE49-F238E27FC236}">
                <a16:creationId xmlns:a16="http://schemas.microsoft.com/office/drawing/2014/main" xmlns="" id="{F9953586-EE12-49A8-B08F-236BEEB9E3D9}"/>
              </a:ext>
            </a:extLst>
          </p:cNvPr>
          <p:cNvSpPr/>
          <p:nvPr/>
        </p:nvSpPr>
        <p:spPr>
          <a:xfrm>
            <a:off x="4669465" y="1679725"/>
            <a:ext cx="207336" cy="321486"/>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Arrow: Down 14">
            <a:extLst>
              <a:ext uri="{FF2B5EF4-FFF2-40B4-BE49-F238E27FC236}">
                <a16:creationId xmlns:a16="http://schemas.microsoft.com/office/drawing/2014/main" xmlns="" id="{BFFB8FAD-4113-4A40-89FF-8DB15F1AD83B}"/>
              </a:ext>
            </a:extLst>
          </p:cNvPr>
          <p:cNvSpPr/>
          <p:nvPr/>
        </p:nvSpPr>
        <p:spPr>
          <a:xfrm>
            <a:off x="4669465" y="3470902"/>
            <a:ext cx="207336" cy="321486"/>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Arrow: Right 17">
            <a:extLst>
              <a:ext uri="{FF2B5EF4-FFF2-40B4-BE49-F238E27FC236}">
                <a16:creationId xmlns:a16="http://schemas.microsoft.com/office/drawing/2014/main" xmlns="" id="{4449EEFA-D764-4BBF-A4AB-5370AE1D13F1}"/>
              </a:ext>
            </a:extLst>
          </p:cNvPr>
          <p:cNvSpPr/>
          <p:nvPr/>
        </p:nvSpPr>
        <p:spPr>
          <a:xfrm>
            <a:off x="6464595" y="846394"/>
            <a:ext cx="563526" cy="236724"/>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Arrow: Right 18">
            <a:extLst>
              <a:ext uri="{FF2B5EF4-FFF2-40B4-BE49-F238E27FC236}">
                <a16:creationId xmlns:a16="http://schemas.microsoft.com/office/drawing/2014/main" xmlns="" id="{3A91384C-D05C-4D82-B43F-5AAAFC411CFB}"/>
              </a:ext>
            </a:extLst>
          </p:cNvPr>
          <p:cNvSpPr/>
          <p:nvPr/>
        </p:nvSpPr>
        <p:spPr>
          <a:xfrm>
            <a:off x="6445102" y="4452234"/>
            <a:ext cx="563526" cy="236724"/>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Arrow: Down 19">
            <a:extLst>
              <a:ext uri="{FF2B5EF4-FFF2-40B4-BE49-F238E27FC236}">
                <a16:creationId xmlns:a16="http://schemas.microsoft.com/office/drawing/2014/main" xmlns="" id="{AB03F247-8526-417F-9ED7-3D3FA9E22BB2}"/>
              </a:ext>
            </a:extLst>
          </p:cNvPr>
          <p:cNvSpPr/>
          <p:nvPr/>
        </p:nvSpPr>
        <p:spPr>
          <a:xfrm>
            <a:off x="4669465" y="5134271"/>
            <a:ext cx="207336" cy="321486"/>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Rectangle 20">
            <a:extLst>
              <a:ext uri="{FF2B5EF4-FFF2-40B4-BE49-F238E27FC236}">
                <a16:creationId xmlns:a16="http://schemas.microsoft.com/office/drawing/2014/main" xmlns="" id="{A3F254B7-1A1C-48E1-91EA-4EA6B276448A}"/>
              </a:ext>
            </a:extLst>
          </p:cNvPr>
          <p:cNvSpPr/>
          <p:nvPr/>
        </p:nvSpPr>
        <p:spPr>
          <a:xfrm flipH="1">
            <a:off x="4876801" y="18757"/>
            <a:ext cx="1017862" cy="300339"/>
          </a:xfrm>
          <a:prstGeom prst="rect">
            <a:avLst/>
          </a:prstGeom>
        </p:spPr>
        <p:txBody>
          <a:bodyPr wrap="square">
            <a:spAutoFit/>
          </a:bodyPr>
          <a:lstStyle/>
          <a:p>
            <a:pPr>
              <a:lnSpc>
                <a:spcPts val="1570"/>
              </a:lnSpc>
              <a:spcAft>
                <a:spcPts val="0"/>
              </a:spcAft>
            </a:pPr>
            <a:r>
              <a:rPr lang="vi-VN" dirty="0">
                <a:latin typeface="Times New Roman" panose="02020603050405020304" pitchFamily="18" charset="0"/>
                <a:ea typeface="Arial" panose="020B0604020202020204" pitchFamily="34" charset="0"/>
                <a:cs typeface="Times New Roman" panose="02020603050405020304" pitchFamily="18" charset="0"/>
              </a:rPr>
              <a:t>có</a:t>
            </a:r>
            <a:endParaRPr lang="en-US" dirty="0">
              <a:latin typeface="Times New Roman" panose="02020603050405020304" pitchFamily="18" charset="0"/>
              <a:ea typeface="Arial" panose="020B0604020202020204" pitchFamily="34" charset="0"/>
              <a:cs typeface="Times New Roman" panose="02020603050405020304" pitchFamily="18" charset="0"/>
            </a:endParaRPr>
          </a:p>
        </p:txBody>
      </p:sp>
      <p:sp>
        <p:nvSpPr>
          <p:cNvPr id="22" name="Rectangle 21">
            <a:extLst>
              <a:ext uri="{FF2B5EF4-FFF2-40B4-BE49-F238E27FC236}">
                <a16:creationId xmlns:a16="http://schemas.microsoft.com/office/drawing/2014/main" xmlns="" id="{2D387B42-3097-40D5-AA41-CCDC18E29972}"/>
              </a:ext>
            </a:extLst>
          </p:cNvPr>
          <p:cNvSpPr/>
          <p:nvPr/>
        </p:nvSpPr>
        <p:spPr>
          <a:xfrm>
            <a:off x="4876801" y="1705271"/>
            <a:ext cx="402674" cy="300339"/>
          </a:xfrm>
          <a:prstGeom prst="rect">
            <a:avLst/>
          </a:prstGeom>
        </p:spPr>
        <p:txBody>
          <a:bodyPr wrap="none">
            <a:spAutoFit/>
          </a:bodyPr>
          <a:lstStyle/>
          <a:p>
            <a:pPr>
              <a:lnSpc>
                <a:spcPts val="1570"/>
              </a:lnSpc>
              <a:spcAft>
                <a:spcPts val="0"/>
              </a:spcAft>
            </a:pPr>
            <a:r>
              <a:rPr lang="vi-VN" dirty="0">
                <a:latin typeface="Times New Roman" panose="02020603050405020304" pitchFamily="18" charset="0"/>
                <a:ea typeface="Arial" panose="020B0604020202020204" pitchFamily="34" charset="0"/>
                <a:cs typeface="Times New Roman" panose="02020603050405020304" pitchFamily="18" charset="0"/>
              </a:rPr>
              <a:t>có</a:t>
            </a:r>
            <a:endParaRPr lang="en-US" dirty="0">
              <a:latin typeface="Times New Roman" panose="02020603050405020304" pitchFamily="18" charset="0"/>
              <a:ea typeface="Arial" panose="020B0604020202020204" pitchFamily="34" charset="0"/>
              <a:cs typeface="Times New Roman" panose="02020603050405020304" pitchFamily="18" charset="0"/>
            </a:endParaRPr>
          </a:p>
        </p:txBody>
      </p:sp>
      <p:sp>
        <p:nvSpPr>
          <p:cNvPr id="23" name="Rectangle 22">
            <a:extLst>
              <a:ext uri="{FF2B5EF4-FFF2-40B4-BE49-F238E27FC236}">
                <a16:creationId xmlns:a16="http://schemas.microsoft.com/office/drawing/2014/main" xmlns="" id="{C3531B31-B7CD-45FB-9524-48815D00D686}"/>
              </a:ext>
            </a:extLst>
          </p:cNvPr>
          <p:cNvSpPr/>
          <p:nvPr/>
        </p:nvSpPr>
        <p:spPr>
          <a:xfrm>
            <a:off x="4876801" y="3511299"/>
            <a:ext cx="402674" cy="300339"/>
          </a:xfrm>
          <a:prstGeom prst="rect">
            <a:avLst/>
          </a:prstGeom>
        </p:spPr>
        <p:txBody>
          <a:bodyPr wrap="none">
            <a:spAutoFit/>
          </a:bodyPr>
          <a:lstStyle/>
          <a:p>
            <a:pPr>
              <a:lnSpc>
                <a:spcPts val="1570"/>
              </a:lnSpc>
              <a:spcAft>
                <a:spcPts val="0"/>
              </a:spcAft>
            </a:pPr>
            <a:r>
              <a:rPr lang="vi-VN" dirty="0">
                <a:latin typeface="Times New Roman" panose="02020603050405020304" pitchFamily="18" charset="0"/>
                <a:ea typeface="Arial" panose="020B0604020202020204" pitchFamily="34" charset="0"/>
                <a:cs typeface="Times New Roman" panose="02020603050405020304" pitchFamily="18" charset="0"/>
              </a:rPr>
              <a:t>có</a:t>
            </a:r>
            <a:endParaRPr lang="en-US" dirty="0">
              <a:latin typeface="Times New Roman" panose="02020603050405020304" pitchFamily="18" charset="0"/>
              <a:ea typeface="Arial" panose="020B0604020202020204" pitchFamily="34" charset="0"/>
              <a:cs typeface="Times New Roman" panose="02020603050405020304" pitchFamily="18" charset="0"/>
            </a:endParaRPr>
          </a:p>
        </p:txBody>
      </p:sp>
      <p:sp>
        <p:nvSpPr>
          <p:cNvPr id="24" name="Rectangle 23">
            <a:extLst>
              <a:ext uri="{FF2B5EF4-FFF2-40B4-BE49-F238E27FC236}">
                <a16:creationId xmlns:a16="http://schemas.microsoft.com/office/drawing/2014/main" xmlns="" id="{659B7197-A3F5-4819-A6F6-577AF3CC8E10}"/>
              </a:ext>
            </a:extLst>
          </p:cNvPr>
          <p:cNvSpPr/>
          <p:nvPr/>
        </p:nvSpPr>
        <p:spPr>
          <a:xfrm>
            <a:off x="4876801" y="5134271"/>
            <a:ext cx="402674" cy="300339"/>
          </a:xfrm>
          <a:prstGeom prst="rect">
            <a:avLst/>
          </a:prstGeom>
        </p:spPr>
        <p:txBody>
          <a:bodyPr wrap="none">
            <a:spAutoFit/>
          </a:bodyPr>
          <a:lstStyle/>
          <a:p>
            <a:pPr>
              <a:lnSpc>
                <a:spcPts val="1570"/>
              </a:lnSpc>
              <a:spcAft>
                <a:spcPts val="0"/>
              </a:spcAft>
            </a:pPr>
            <a:r>
              <a:rPr lang="vi-VN" dirty="0">
                <a:latin typeface="Times New Roman" panose="02020603050405020304" pitchFamily="18" charset="0"/>
                <a:ea typeface="Arial" panose="020B0604020202020204" pitchFamily="34" charset="0"/>
                <a:cs typeface="Times New Roman" panose="02020603050405020304" pitchFamily="18" charset="0"/>
              </a:rPr>
              <a:t>có</a:t>
            </a:r>
            <a:endParaRPr lang="en-US" dirty="0">
              <a:latin typeface="Times New Roman" panose="02020603050405020304" pitchFamily="18" charset="0"/>
              <a:ea typeface="Arial" panose="020B0604020202020204" pitchFamily="34" charset="0"/>
              <a:cs typeface="Times New Roman" panose="02020603050405020304" pitchFamily="18" charset="0"/>
            </a:endParaRPr>
          </a:p>
        </p:txBody>
      </p:sp>
      <p:sp>
        <p:nvSpPr>
          <p:cNvPr id="25" name="Rectangle 24">
            <a:extLst>
              <a:ext uri="{FF2B5EF4-FFF2-40B4-BE49-F238E27FC236}">
                <a16:creationId xmlns:a16="http://schemas.microsoft.com/office/drawing/2014/main" xmlns="" id="{E1E8E221-F000-4F84-8667-BA6128C89746}"/>
              </a:ext>
            </a:extLst>
          </p:cNvPr>
          <p:cNvSpPr/>
          <p:nvPr/>
        </p:nvSpPr>
        <p:spPr>
          <a:xfrm>
            <a:off x="6310676" y="4151895"/>
            <a:ext cx="761747" cy="300339"/>
          </a:xfrm>
          <a:prstGeom prst="rect">
            <a:avLst/>
          </a:prstGeom>
        </p:spPr>
        <p:txBody>
          <a:bodyPr wrap="none">
            <a:spAutoFit/>
          </a:bodyPr>
          <a:lstStyle/>
          <a:p>
            <a:pPr>
              <a:lnSpc>
                <a:spcPts val="1570"/>
              </a:lnSpc>
              <a:spcAft>
                <a:spcPts val="0"/>
              </a:spcAft>
            </a:pPr>
            <a:r>
              <a:rPr lang="vi-VN" dirty="0">
                <a:latin typeface="Times New Roman" panose="02020603050405020304" pitchFamily="18" charset="0"/>
                <a:ea typeface="Arial" panose="020B0604020202020204" pitchFamily="34" charset="0"/>
                <a:cs typeface="Times New Roman" panose="02020603050405020304" pitchFamily="18" charset="0"/>
              </a:rPr>
              <a:t>không</a:t>
            </a:r>
            <a:endParaRPr lang="en-US" dirty="0">
              <a:latin typeface="Times New Roman" panose="02020603050405020304" pitchFamily="18" charset="0"/>
              <a:ea typeface="Arial" panose="020B0604020202020204" pitchFamily="34" charset="0"/>
              <a:cs typeface="Times New Roman" panose="02020603050405020304" pitchFamily="18" charset="0"/>
            </a:endParaRPr>
          </a:p>
        </p:txBody>
      </p:sp>
      <p:sp>
        <p:nvSpPr>
          <p:cNvPr id="26" name="Rectangle 25">
            <a:extLst>
              <a:ext uri="{FF2B5EF4-FFF2-40B4-BE49-F238E27FC236}">
                <a16:creationId xmlns:a16="http://schemas.microsoft.com/office/drawing/2014/main" xmlns="" id="{C36C773D-1B1E-4D8A-967B-7BEBEDB86405}"/>
              </a:ext>
            </a:extLst>
          </p:cNvPr>
          <p:cNvSpPr/>
          <p:nvPr/>
        </p:nvSpPr>
        <p:spPr>
          <a:xfrm>
            <a:off x="6340084" y="559404"/>
            <a:ext cx="761747" cy="300339"/>
          </a:xfrm>
          <a:prstGeom prst="rect">
            <a:avLst/>
          </a:prstGeom>
        </p:spPr>
        <p:txBody>
          <a:bodyPr wrap="none">
            <a:spAutoFit/>
          </a:bodyPr>
          <a:lstStyle/>
          <a:p>
            <a:pPr>
              <a:lnSpc>
                <a:spcPts val="1570"/>
              </a:lnSpc>
              <a:spcAft>
                <a:spcPts val="0"/>
              </a:spcAft>
            </a:pPr>
            <a:r>
              <a:rPr lang="vi-VN" dirty="0">
                <a:latin typeface="Times New Roman" panose="02020603050405020304" pitchFamily="18" charset="0"/>
                <a:ea typeface="Arial" panose="020B0604020202020204" pitchFamily="34" charset="0"/>
                <a:cs typeface="Times New Roman" panose="02020603050405020304" pitchFamily="18" charset="0"/>
              </a:rPr>
              <a:t>không</a:t>
            </a:r>
            <a:endParaRPr lang="en-US" dirty="0">
              <a:latin typeface="Times New Roman" panose="02020603050405020304" pitchFamily="18" charset="0"/>
              <a:ea typeface="Arial" panose="020B0604020202020204" pitchFamily="34" charset="0"/>
              <a:cs typeface="Times New Roman" panose="02020603050405020304" pitchFamily="18" charset="0"/>
            </a:endParaRPr>
          </a:p>
        </p:txBody>
      </p:sp>
      <p:cxnSp>
        <p:nvCxnSpPr>
          <p:cNvPr id="28" name="Straight Arrow Connector 27">
            <a:extLst>
              <a:ext uri="{FF2B5EF4-FFF2-40B4-BE49-F238E27FC236}">
                <a16:creationId xmlns:a16="http://schemas.microsoft.com/office/drawing/2014/main" xmlns="" id="{3783A3E9-17E8-46B0-9048-BCB5B13C4D6A}"/>
              </a:ext>
            </a:extLst>
          </p:cNvPr>
          <p:cNvCxnSpPr/>
          <p:nvPr/>
        </p:nvCxnSpPr>
        <p:spPr>
          <a:xfrm>
            <a:off x="2923953" y="340242"/>
            <a:ext cx="0" cy="1339483"/>
          </a:xfrm>
          <a:prstGeom prst="straightConnector1">
            <a:avLst/>
          </a:prstGeom>
          <a:ln>
            <a:headEnd type="triangle"/>
            <a:tailEnd type="triangle"/>
          </a:ln>
        </p:spPr>
        <p:style>
          <a:lnRef idx="1">
            <a:schemeClr val="accent2"/>
          </a:lnRef>
          <a:fillRef idx="0">
            <a:schemeClr val="accent2"/>
          </a:fillRef>
          <a:effectRef idx="0">
            <a:schemeClr val="accent2"/>
          </a:effectRef>
          <a:fontRef idx="minor">
            <a:schemeClr val="tx1"/>
          </a:fontRef>
        </p:style>
      </p:cxnSp>
      <p:cxnSp>
        <p:nvCxnSpPr>
          <p:cNvPr id="30" name="Straight Arrow Connector 29">
            <a:extLst>
              <a:ext uri="{FF2B5EF4-FFF2-40B4-BE49-F238E27FC236}">
                <a16:creationId xmlns:a16="http://schemas.microsoft.com/office/drawing/2014/main" xmlns="" id="{FD1DD9AE-B8F1-4703-8E0F-C76C7179A70A}"/>
              </a:ext>
            </a:extLst>
          </p:cNvPr>
          <p:cNvCxnSpPr/>
          <p:nvPr/>
        </p:nvCxnSpPr>
        <p:spPr>
          <a:xfrm>
            <a:off x="2923953" y="2057400"/>
            <a:ext cx="0" cy="1371600"/>
          </a:xfrm>
          <a:prstGeom prst="straightConnector1">
            <a:avLst/>
          </a:prstGeom>
          <a:ln>
            <a:headEnd type="triangle"/>
            <a:tailEnd type="triangle"/>
          </a:ln>
        </p:spPr>
        <p:style>
          <a:lnRef idx="1">
            <a:schemeClr val="accent2"/>
          </a:lnRef>
          <a:fillRef idx="0">
            <a:schemeClr val="accent2"/>
          </a:fillRef>
          <a:effectRef idx="0">
            <a:schemeClr val="accent2"/>
          </a:effectRef>
          <a:fontRef idx="minor">
            <a:schemeClr val="tx1"/>
          </a:fontRef>
        </p:style>
      </p:cxnSp>
      <p:cxnSp>
        <p:nvCxnSpPr>
          <p:cNvPr id="32" name="Straight Arrow Connector 31">
            <a:extLst>
              <a:ext uri="{FF2B5EF4-FFF2-40B4-BE49-F238E27FC236}">
                <a16:creationId xmlns:a16="http://schemas.microsoft.com/office/drawing/2014/main" xmlns="" id="{F779B319-9D24-4A64-A79D-9F165F8921B7}"/>
              </a:ext>
            </a:extLst>
          </p:cNvPr>
          <p:cNvCxnSpPr/>
          <p:nvPr/>
        </p:nvCxnSpPr>
        <p:spPr>
          <a:xfrm>
            <a:off x="2923953" y="3846178"/>
            <a:ext cx="0" cy="1438262"/>
          </a:xfrm>
          <a:prstGeom prst="straightConnector1">
            <a:avLst/>
          </a:prstGeom>
          <a:ln>
            <a:headEnd type="triangle"/>
            <a:tailEnd type="triangle"/>
          </a:ln>
        </p:spPr>
        <p:style>
          <a:lnRef idx="1">
            <a:schemeClr val="accent2"/>
          </a:lnRef>
          <a:fillRef idx="0">
            <a:schemeClr val="accent2"/>
          </a:fillRef>
          <a:effectRef idx="0">
            <a:schemeClr val="accent2"/>
          </a:effectRef>
          <a:fontRef idx="minor">
            <a:schemeClr val="tx1"/>
          </a:fontRef>
        </p:style>
      </p:cxnSp>
      <p:sp>
        <p:nvSpPr>
          <p:cNvPr id="33" name="Rectangle 32">
            <a:extLst>
              <a:ext uri="{FF2B5EF4-FFF2-40B4-BE49-F238E27FC236}">
                <a16:creationId xmlns:a16="http://schemas.microsoft.com/office/drawing/2014/main" xmlns="" id="{EFE01710-A06F-4544-9548-095EC4DEF085}"/>
              </a:ext>
            </a:extLst>
          </p:cNvPr>
          <p:cNvSpPr/>
          <p:nvPr/>
        </p:nvSpPr>
        <p:spPr>
          <a:xfrm>
            <a:off x="1079948" y="919717"/>
            <a:ext cx="1700466" cy="290721"/>
          </a:xfrm>
          <a:prstGeom prst="rect">
            <a:avLst/>
          </a:prstGeom>
        </p:spPr>
        <p:txBody>
          <a:bodyPr wrap="none">
            <a:spAutoFit/>
          </a:bodyPr>
          <a:lstStyle/>
          <a:p>
            <a:pPr marL="15240">
              <a:lnSpc>
                <a:spcPts val="1455"/>
              </a:lnSpc>
              <a:spcAft>
                <a:spcPts val="0"/>
              </a:spcAft>
              <a:tabLst>
                <a:tab pos="5736590" algn="l"/>
              </a:tabLst>
            </a:pPr>
            <a:r>
              <a:rPr lang="en-US" b="1" dirty="0" err="1">
                <a:solidFill>
                  <a:srgbClr val="FF0000"/>
                </a:solidFill>
                <a:latin typeface="Times New Roman" panose="02020603050405020304" pitchFamily="18" charset="0"/>
                <a:ea typeface="Arial" panose="020B0604020202020204" pitchFamily="34" charset="0"/>
                <a:cs typeface="Times New Roman" panose="02020603050405020304" pitchFamily="18" charset="0"/>
              </a:rPr>
              <a:t>Mở</a:t>
            </a:r>
            <a:r>
              <a:rPr lang="en-US" b="1" dirty="0">
                <a:solidFill>
                  <a:srgbClr val="FF0000"/>
                </a:solidFill>
                <a:latin typeface="Times New Roman" panose="02020603050405020304" pitchFamily="18" charset="0"/>
                <a:ea typeface="Arial" panose="020B0604020202020204" pitchFamily="34" charset="0"/>
                <a:cs typeface="Times New Roman" panose="02020603050405020304" pitchFamily="18" charset="0"/>
              </a:rPr>
              <a:t> </a:t>
            </a:r>
            <a:r>
              <a:rPr lang="vi-VN" b="1" dirty="0">
                <a:solidFill>
                  <a:srgbClr val="FF0000"/>
                </a:solidFill>
                <a:latin typeface="Times New Roman" panose="02020603050405020304" pitchFamily="18" charset="0"/>
                <a:ea typeface="Arial" panose="020B0604020202020204" pitchFamily="34" charset="0"/>
                <a:cs typeface="Times New Roman" panose="02020603050405020304" pitchFamily="18" charset="0"/>
              </a:rPr>
              <a:t>nguồn</a:t>
            </a:r>
            <a:r>
              <a:rPr lang="en-US" dirty="0">
                <a:solidFill>
                  <a:srgbClr val="FF0000"/>
                </a:solidFill>
                <a:latin typeface="Times New Roman" panose="02020603050405020304" pitchFamily="18" charset="0"/>
                <a:ea typeface="Arial" panose="020B0604020202020204" pitchFamily="34" charset="0"/>
                <a:cs typeface="Times New Roman" panose="02020603050405020304" pitchFamily="18" charset="0"/>
              </a:rPr>
              <a:t> </a:t>
            </a:r>
            <a:r>
              <a:rPr lang="vi-VN" b="1" dirty="0">
                <a:solidFill>
                  <a:srgbClr val="FF0000"/>
                </a:solidFill>
                <a:latin typeface="Times New Roman" panose="02020603050405020304" pitchFamily="18" charset="0"/>
                <a:ea typeface="Arial" panose="020B0604020202020204" pitchFamily="34" charset="0"/>
                <a:cs typeface="Times New Roman" panose="02020603050405020304" pitchFamily="18" charset="0"/>
              </a:rPr>
              <a:t>điện</a:t>
            </a:r>
            <a:endParaRPr lang="en-US" dirty="0">
              <a:solidFill>
                <a:srgbClr val="FF0000"/>
              </a:solidFill>
              <a:latin typeface="Times New Roman" panose="02020603050405020304" pitchFamily="18" charset="0"/>
              <a:cs typeface="Times New Roman" panose="02020603050405020304" pitchFamily="18" charset="0"/>
            </a:endParaRPr>
          </a:p>
        </p:txBody>
      </p:sp>
      <p:sp>
        <p:nvSpPr>
          <p:cNvPr id="34" name="Rectangle 33">
            <a:extLst>
              <a:ext uri="{FF2B5EF4-FFF2-40B4-BE49-F238E27FC236}">
                <a16:creationId xmlns:a16="http://schemas.microsoft.com/office/drawing/2014/main" xmlns="" id="{4673DB5A-51C1-4E13-882F-9AC7D6D44ED7}"/>
              </a:ext>
            </a:extLst>
          </p:cNvPr>
          <p:cNvSpPr/>
          <p:nvPr/>
        </p:nvSpPr>
        <p:spPr>
          <a:xfrm>
            <a:off x="1030329" y="2597839"/>
            <a:ext cx="1700466" cy="290721"/>
          </a:xfrm>
          <a:prstGeom prst="rect">
            <a:avLst/>
          </a:prstGeom>
        </p:spPr>
        <p:txBody>
          <a:bodyPr wrap="none">
            <a:spAutoFit/>
          </a:bodyPr>
          <a:lstStyle/>
          <a:p>
            <a:pPr marL="15240">
              <a:lnSpc>
                <a:spcPts val="1455"/>
              </a:lnSpc>
              <a:spcAft>
                <a:spcPts val="0"/>
              </a:spcAft>
              <a:tabLst>
                <a:tab pos="5736590" algn="l"/>
              </a:tabLst>
            </a:pPr>
            <a:r>
              <a:rPr lang="vi-VN" b="1" dirty="0">
                <a:solidFill>
                  <a:srgbClr val="FF0000"/>
                </a:solidFill>
                <a:latin typeface="Times New Roman" panose="02020603050405020304" pitchFamily="18" charset="0"/>
                <a:ea typeface="Arial" panose="020B0604020202020204" pitchFamily="34" charset="0"/>
                <a:cs typeface="Times New Roman" panose="02020603050405020304" pitchFamily="18" charset="0"/>
              </a:rPr>
              <a:t>Tắt</a:t>
            </a:r>
            <a:r>
              <a:rPr lang="en-US" b="1" dirty="0">
                <a:solidFill>
                  <a:srgbClr val="FF0000"/>
                </a:solidFill>
                <a:latin typeface="Times New Roman" panose="02020603050405020304" pitchFamily="18" charset="0"/>
                <a:ea typeface="Arial" panose="020B0604020202020204" pitchFamily="34" charset="0"/>
                <a:cs typeface="Times New Roman" panose="02020603050405020304" pitchFamily="18" charset="0"/>
              </a:rPr>
              <a:t> </a:t>
            </a:r>
            <a:r>
              <a:rPr lang="vi-VN" b="1" dirty="0">
                <a:solidFill>
                  <a:srgbClr val="FF0000"/>
                </a:solidFill>
                <a:latin typeface="Times New Roman" panose="02020603050405020304" pitchFamily="18" charset="0"/>
                <a:ea typeface="Arial" panose="020B0604020202020204" pitchFamily="34" charset="0"/>
                <a:cs typeface="Times New Roman" panose="02020603050405020304" pitchFamily="18" charset="0"/>
              </a:rPr>
              <a:t>nguồn</a:t>
            </a:r>
            <a:r>
              <a:rPr lang="en-US" dirty="0">
                <a:solidFill>
                  <a:srgbClr val="FF0000"/>
                </a:solidFill>
                <a:latin typeface="Times New Roman" panose="02020603050405020304" pitchFamily="18" charset="0"/>
                <a:ea typeface="Arial" panose="020B0604020202020204" pitchFamily="34" charset="0"/>
                <a:cs typeface="Times New Roman" panose="02020603050405020304" pitchFamily="18" charset="0"/>
              </a:rPr>
              <a:t> </a:t>
            </a:r>
            <a:r>
              <a:rPr lang="vi-VN" b="1" dirty="0">
                <a:solidFill>
                  <a:srgbClr val="FF0000"/>
                </a:solidFill>
                <a:latin typeface="Times New Roman" panose="02020603050405020304" pitchFamily="18" charset="0"/>
                <a:ea typeface="Arial" panose="020B0604020202020204" pitchFamily="34" charset="0"/>
                <a:cs typeface="Times New Roman" panose="02020603050405020304" pitchFamily="18" charset="0"/>
              </a:rPr>
              <a:t>điện</a:t>
            </a:r>
            <a:endParaRPr lang="en-US" dirty="0">
              <a:solidFill>
                <a:srgbClr val="FF0000"/>
              </a:solidFill>
              <a:latin typeface="Times New Roman" panose="02020603050405020304" pitchFamily="18" charset="0"/>
              <a:cs typeface="Times New Roman" panose="02020603050405020304" pitchFamily="18" charset="0"/>
            </a:endParaRPr>
          </a:p>
        </p:txBody>
      </p:sp>
      <p:sp>
        <p:nvSpPr>
          <p:cNvPr id="35" name="Rectangle 34">
            <a:extLst>
              <a:ext uri="{FF2B5EF4-FFF2-40B4-BE49-F238E27FC236}">
                <a16:creationId xmlns:a16="http://schemas.microsoft.com/office/drawing/2014/main" xmlns="" id="{C14F8F35-2619-4C2F-88CB-8A07A0507F44}"/>
              </a:ext>
            </a:extLst>
          </p:cNvPr>
          <p:cNvSpPr/>
          <p:nvPr/>
        </p:nvSpPr>
        <p:spPr>
          <a:xfrm>
            <a:off x="1030329" y="4455026"/>
            <a:ext cx="1700466" cy="290721"/>
          </a:xfrm>
          <a:prstGeom prst="rect">
            <a:avLst/>
          </a:prstGeom>
        </p:spPr>
        <p:txBody>
          <a:bodyPr wrap="none">
            <a:spAutoFit/>
          </a:bodyPr>
          <a:lstStyle/>
          <a:p>
            <a:pPr marL="15240">
              <a:lnSpc>
                <a:spcPts val="1455"/>
              </a:lnSpc>
              <a:spcAft>
                <a:spcPts val="0"/>
              </a:spcAft>
              <a:tabLst>
                <a:tab pos="5736590" algn="l"/>
              </a:tabLst>
            </a:pPr>
            <a:r>
              <a:rPr lang="en-US" b="1" dirty="0" err="1">
                <a:solidFill>
                  <a:srgbClr val="FF0000"/>
                </a:solidFill>
                <a:latin typeface="Times New Roman" panose="02020603050405020304" pitchFamily="18" charset="0"/>
                <a:ea typeface="Arial" panose="020B0604020202020204" pitchFamily="34" charset="0"/>
                <a:cs typeface="Times New Roman" panose="02020603050405020304" pitchFamily="18" charset="0"/>
              </a:rPr>
              <a:t>Mở</a:t>
            </a:r>
            <a:r>
              <a:rPr lang="en-US" b="1" dirty="0">
                <a:solidFill>
                  <a:srgbClr val="FF0000"/>
                </a:solidFill>
                <a:latin typeface="Times New Roman" panose="02020603050405020304" pitchFamily="18" charset="0"/>
                <a:ea typeface="Arial" panose="020B0604020202020204" pitchFamily="34" charset="0"/>
                <a:cs typeface="Times New Roman" panose="02020603050405020304" pitchFamily="18" charset="0"/>
              </a:rPr>
              <a:t> </a:t>
            </a:r>
            <a:r>
              <a:rPr lang="vi-VN" b="1" dirty="0">
                <a:solidFill>
                  <a:srgbClr val="FF0000"/>
                </a:solidFill>
                <a:latin typeface="Times New Roman" panose="02020603050405020304" pitchFamily="18" charset="0"/>
                <a:ea typeface="Arial" panose="020B0604020202020204" pitchFamily="34" charset="0"/>
                <a:cs typeface="Times New Roman" panose="02020603050405020304" pitchFamily="18" charset="0"/>
              </a:rPr>
              <a:t>nguồn</a:t>
            </a:r>
            <a:r>
              <a:rPr lang="en-US" dirty="0">
                <a:solidFill>
                  <a:srgbClr val="FF0000"/>
                </a:solidFill>
                <a:latin typeface="Times New Roman" panose="02020603050405020304" pitchFamily="18" charset="0"/>
                <a:ea typeface="Arial" panose="020B0604020202020204" pitchFamily="34" charset="0"/>
                <a:cs typeface="Times New Roman" panose="02020603050405020304" pitchFamily="18" charset="0"/>
              </a:rPr>
              <a:t> </a:t>
            </a:r>
            <a:r>
              <a:rPr lang="vi-VN" b="1" dirty="0">
                <a:solidFill>
                  <a:srgbClr val="FF0000"/>
                </a:solidFill>
                <a:latin typeface="Times New Roman" panose="02020603050405020304" pitchFamily="18" charset="0"/>
                <a:ea typeface="Arial" panose="020B0604020202020204" pitchFamily="34" charset="0"/>
                <a:cs typeface="Times New Roman" panose="02020603050405020304" pitchFamily="18" charset="0"/>
              </a:rPr>
              <a:t>điện</a:t>
            </a:r>
            <a:endParaRPr lang="en-US" dirty="0">
              <a:solidFill>
                <a:srgbClr val="FF0000"/>
              </a:solidFill>
              <a:latin typeface="Times New Roman" panose="02020603050405020304" pitchFamily="18" charset="0"/>
              <a:cs typeface="Times New Roman" panose="02020603050405020304" pitchFamily="18" charset="0"/>
            </a:endParaRPr>
          </a:p>
        </p:txBody>
      </p:sp>
      <p:sp>
        <p:nvSpPr>
          <p:cNvPr id="36" name="Rectangle 35">
            <a:extLst>
              <a:ext uri="{FF2B5EF4-FFF2-40B4-BE49-F238E27FC236}">
                <a16:creationId xmlns:a16="http://schemas.microsoft.com/office/drawing/2014/main" xmlns="" id="{600946E3-2C70-4D0E-9C47-9E7E13DB5404}"/>
              </a:ext>
            </a:extLst>
          </p:cNvPr>
          <p:cNvSpPr/>
          <p:nvPr/>
        </p:nvSpPr>
        <p:spPr>
          <a:xfrm>
            <a:off x="434162" y="25403"/>
            <a:ext cx="1184940" cy="369332"/>
          </a:xfrm>
          <a:prstGeom prst="rect">
            <a:avLst/>
          </a:prstGeom>
        </p:spPr>
        <p:txBody>
          <a:bodyPr wrap="square">
            <a:spAutoFit/>
          </a:bodyPr>
          <a:lstStyle/>
          <a:p>
            <a:pPr lvl="0" eaLnBrk="0" fontAlgn="base" hangingPunct="0">
              <a:spcBef>
                <a:spcPct val="0"/>
              </a:spcBef>
              <a:spcAft>
                <a:spcPct val="0"/>
              </a:spcAft>
              <a:tabLst>
                <a:tab pos="2582863" algn="l"/>
              </a:tabLst>
            </a:pPr>
            <a:r>
              <a:rPr lang="en-US" altLang="en-US" i="1" dirty="0">
                <a:solidFill>
                  <a:srgbClr val="FF0000"/>
                </a:solidFill>
                <a:latin typeface="Times New Roman" panose="02020603050405020304" pitchFamily="18" charset="0"/>
                <a:ea typeface="Arial" panose="020B0604020202020204" pitchFamily="34" charset="0"/>
                <a:cs typeface="Times New Roman" panose="02020603050405020304" pitchFamily="18" charset="0"/>
              </a:rPr>
              <a:t>M</a:t>
            </a:r>
            <a:r>
              <a:rPr lang="vi-VN" altLang="en-US" i="1" dirty="0">
                <a:solidFill>
                  <a:srgbClr val="FF0000"/>
                </a:solidFill>
                <a:latin typeface="Times New Roman" panose="02020603050405020304" pitchFamily="18" charset="0"/>
                <a:ea typeface="Arial" panose="020B0604020202020204" pitchFamily="34" charset="0"/>
                <a:cs typeface="Times New Roman" panose="02020603050405020304" pitchFamily="18" charset="0"/>
              </a:rPr>
              <a:t>ã lỗi: </a:t>
            </a:r>
            <a:r>
              <a:rPr lang="en-US" altLang="en-US" i="1" dirty="0">
                <a:solidFill>
                  <a:srgbClr val="00FF00"/>
                </a:solidFill>
                <a:latin typeface="Times New Roman" panose="02020603050405020304" pitchFamily="18" charset="0"/>
                <a:ea typeface="Arial" panose="020B0604020202020204" pitchFamily="34" charset="0"/>
                <a:cs typeface="Times New Roman" panose="02020603050405020304" pitchFamily="18" charset="0"/>
              </a:rPr>
              <a:t>E5</a:t>
            </a:r>
            <a:endParaRPr lang="en-US" altLang="en-US" i="1" u="sng" dirty="0">
              <a:latin typeface="Times New Roman" panose="02020603050405020304" pitchFamily="18" charset="0"/>
              <a:ea typeface="Arial" panose="020B0604020202020204" pitchFamily="34" charset="0"/>
              <a:cs typeface="Times New Roman" panose="02020603050405020304" pitchFamily="18" charset="0"/>
            </a:endParaRPr>
          </a:p>
        </p:txBody>
      </p:sp>
      <p:sp>
        <p:nvSpPr>
          <p:cNvPr id="37" name="Rectangle 36">
            <a:extLst>
              <a:ext uri="{FF2B5EF4-FFF2-40B4-BE49-F238E27FC236}">
                <a16:creationId xmlns:a16="http://schemas.microsoft.com/office/drawing/2014/main" xmlns="" id="{BC77E96A-619F-4E90-92A7-9476196CE7A6}"/>
              </a:ext>
            </a:extLst>
          </p:cNvPr>
          <p:cNvSpPr/>
          <p:nvPr/>
        </p:nvSpPr>
        <p:spPr>
          <a:xfrm>
            <a:off x="-451488" y="319096"/>
            <a:ext cx="2072362" cy="369332"/>
          </a:xfrm>
          <a:prstGeom prst="rect">
            <a:avLst/>
          </a:prstGeom>
        </p:spPr>
        <p:txBody>
          <a:bodyPr wrap="none">
            <a:spAutoFit/>
          </a:bodyPr>
          <a:lstStyle/>
          <a:p>
            <a:pPr marL="701040">
              <a:spcBef>
                <a:spcPts val="375"/>
              </a:spcBef>
              <a:spcAft>
                <a:spcPts val="0"/>
              </a:spcAft>
            </a:pPr>
            <a:r>
              <a:rPr lang="vi-VN" dirty="0">
                <a:ea typeface="Arial" panose="020B0604020202020204" pitchFamily="34" charset="0"/>
              </a:rPr>
              <a:t>Xử lý sự cố</a:t>
            </a:r>
            <a:endParaRPr lang="en-US" dirty="0">
              <a:latin typeface="Arial" panose="020B0604020202020204" pitchFamily="34" charset="0"/>
              <a:ea typeface="Arial" panose="020B0604020202020204" pitchFamily="34" charset="0"/>
            </a:endParaRPr>
          </a:p>
        </p:txBody>
      </p:sp>
    </p:spTree>
    <p:extLst>
      <p:ext uri="{BB962C8B-B14F-4D97-AF65-F5344CB8AC3E}">
        <p14:creationId xmlns:p14="http://schemas.microsoft.com/office/powerpoint/2010/main" val="210797974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le 3">
            <a:extLst>
              <a:ext uri="{FF2B5EF4-FFF2-40B4-BE49-F238E27FC236}">
                <a16:creationId xmlns:a16="http://schemas.microsoft.com/office/drawing/2014/main" xmlns="" id="{3086DD98-B9E9-4510-8105-267D9BF52F40}"/>
              </a:ext>
            </a:extLst>
          </p:cNvPr>
          <p:cNvGraphicFramePr>
            <a:graphicFrameLocks noGrp="1"/>
          </p:cNvGraphicFramePr>
          <p:nvPr>
            <p:extLst>
              <p:ext uri="{D42A27DB-BD31-4B8C-83A1-F6EECF244321}">
                <p14:modId xmlns:p14="http://schemas.microsoft.com/office/powerpoint/2010/main" val="1134239298"/>
              </p:ext>
            </p:extLst>
          </p:nvPr>
        </p:nvGraphicFramePr>
        <p:xfrm>
          <a:off x="532196" y="1372972"/>
          <a:ext cx="9473041" cy="2975744"/>
        </p:xfrm>
        <a:graphic>
          <a:graphicData uri="http://schemas.openxmlformats.org/drawingml/2006/table">
            <a:tbl>
              <a:tblPr firstRow="1" firstCol="1" lastRow="1" lastCol="1" bandRow="1" bandCol="1">
                <a:tableStyleId>{7DF18680-E054-41AD-8BC1-D1AEF772440D}</a:tableStyleId>
              </a:tblPr>
              <a:tblGrid>
                <a:gridCol w="2391830">
                  <a:extLst>
                    <a:ext uri="{9D8B030D-6E8A-4147-A177-3AD203B41FA5}">
                      <a16:colId xmlns:a16="http://schemas.microsoft.com/office/drawing/2014/main" xmlns="" val="4112564832"/>
                    </a:ext>
                  </a:extLst>
                </a:gridCol>
                <a:gridCol w="7081211">
                  <a:extLst>
                    <a:ext uri="{9D8B030D-6E8A-4147-A177-3AD203B41FA5}">
                      <a16:colId xmlns:a16="http://schemas.microsoft.com/office/drawing/2014/main" xmlns="" val="404561888"/>
                    </a:ext>
                  </a:extLst>
                </a:gridCol>
              </a:tblGrid>
              <a:tr h="491972">
                <a:tc>
                  <a:txBody>
                    <a:bodyPr/>
                    <a:lstStyle/>
                    <a:p>
                      <a:pPr marL="91440">
                        <a:spcBef>
                          <a:spcPts val="370"/>
                        </a:spcBef>
                        <a:spcAft>
                          <a:spcPts val="0"/>
                        </a:spcAft>
                      </a:pPr>
                      <a:r>
                        <a:rPr lang="vi-VN" sz="1500" dirty="0">
                          <a:effectLst/>
                        </a:rPr>
                        <a:t>Model</a:t>
                      </a:r>
                      <a:endParaRPr lang="en-US" sz="1100" dirty="0">
                        <a:effectLst/>
                        <a:latin typeface="Arial" panose="020B0604020202020204" pitchFamily="34" charset="0"/>
                        <a:ea typeface="Arial" panose="020B0604020202020204" pitchFamily="34" charset="0"/>
                        <a:cs typeface="Times New Roman" panose="02020603050405020304" pitchFamily="18" charset="0"/>
                      </a:endParaRPr>
                    </a:p>
                  </a:txBody>
                  <a:tcPr marL="0" marR="0" marT="0" marB="0"/>
                </a:tc>
                <a:tc>
                  <a:txBody>
                    <a:bodyPr/>
                    <a:lstStyle/>
                    <a:p>
                      <a:pPr marL="85090">
                        <a:spcBef>
                          <a:spcPts val="370"/>
                        </a:spcBef>
                        <a:spcAft>
                          <a:spcPts val="0"/>
                        </a:spcAft>
                      </a:pPr>
                      <a:r>
                        <a:rPr lang="vi-VN" sz="1500" dirty="0">
                          <a:effectLst/>
                        </a:rPr>
                        <a:t>RXQ-T</a:t>
                      </a:r>
                      <a:endParaRPr lang="en-US" sz="1100" dirty="0">
                        <a:effectLst/>
                        <a:latin typeface="Arial" panose="020B0604020202020204" pitchFamily="34" charset="0"/>
                        <a:ea typeface="Arial" panose="020B0604020202020204" pitchFamily="34" charset="0"/>
                        <a:cs typeface="Times New Roman" panose="02020603050405020304" pitchFamily="18" charset="0"/>
                      </a:endParaRPr>
                    </a:p>
                  </a:txBody>
                  <a:tcPr marL="0" marR="0" marT="0" marB="0"/>
                </a:tc>
                <a:extLst>
                  <a:ext uri="{0D108BD9-81ED-4DB2-BD59-A6C34878D82A}">
                    <a16:rowId xmlns:a16="http://schemas.microsoft.com/office/drawing/2014/main" xmlns="" val="2719077392"/>
                  </a:ext>
                </a:extLst>
              </a:tr>
              <a:tr h="1005354">
                <a:tc>
                  <a:txBody>
                    <a:bodyPr/>
                    <a:lstStyle/>
                    <a:p>
                      <a:pPr marL="91440" marR="395605">
                        <a:lnSpc>
                          <a:spcPct val="103000"/>
                        </a:lnSpc>
                        <a:spcBef>
                          <a:spcPts val="370"/>
                        </a:spcBef>
                        <a:spcAft>
                          <a:spcPts val="0"/>
                        </a:spcAft>
                      </a:pPr>
                      <a:r>
                        <a:rPr lang="vi-VN" sz="1500">
                          <a:effectLst/>
                        </a:rPr>
                        <a:t>Điều kiện xảy ra lỗi</a:t>
                      </a:r>
                      <a:endParaRPr lang="en-US" sz="1100">
                        <a:effectLst/>
                        <a:latin typeface="Arial" panose="020B0604020202020204" pitchFamily="34" charset="0"/>
                        <a:ea typeface="Arial" panose="020B0604020202020204" pitchFamily="34" charset="0"/>
                        <a:cs typeface="Times New Roman" panose="02020603050405020304" pitchFamily="18" charset="0"/>
                      </a:endParaRPr>
                    </a:p>
                  </a:txBody>
                  <a:tcPr marL="0" marR="0" marT="0" marB="0"/>
                </a:tc>
                <a:tc>
                  <a:txBody>
                    <a:bodyPr/>
                    <a:lstStyle/>
                    <a:p>
                      <a:pPr marL="370840" indent="-285750">
                        <a:spcBef>
                          <a:spcPts val="350"/>
                        </a:spcBef>
                        <a:spcAft>
                          <a:spcPts val="0"/>
                        </a:spcAft>
                        <a:buFont typeface="Arial" panose="020B0604020202020204" pitchFamily="34" charset="0"/>
                        <a:buChar char="•"/>
                      </a:pPr>
                      <a:r>
                        <a:rPr lang="vi-VN" sz="1800" b="1" kern="1200" dirty="0">
                          <a:solidFill>
                            <a:schemeClr val="lt1"/>
                          </a:solidFill>
                          <a:effectLst/>
                          <a:latin typeface="Times New Roman" panose="02020603050405020304" pitchFamily="18" charset="0"/>
                          <a:ea typeface="+mn-ea"/>
                          <a:cs typeface="Times New Roman" panose="02020603050405020304" pitchFamily="18" charset="0"/>
                        </a:rPr>
                        <a:t>Dòng điện máy nén cao bất thường (≥ 130%) so với giá trị lý thuyết trong 30 phút</a:t>
                      </a:r>
                      <a:endParaRPr lang="en-US" sz="1800" dirty="0">
                        <a:effectLst/>
                        <a:latin typeface="Times New Roman" panose="02020603050405020304" pitchFamily="18" charset="0"/>
                        <a:ea typeface="Arial" panose="020B0604020202020204" pitchFamily="34" charset="0"/>
                        <a:cs typeface="Times New Roman" panose="02020603050405020304" pitchFamily="18" charset="0"/>
                      </a:endParaRPr>
                    </a:p>
                  </a:txBody>
                  <a:tcPr marL="0" marR="0" marT="0" marB="0"/>
                </a:tc>
                <a:extLst>
                  <a:ext uri="{0D108BD9-81ED-4DB2-BD59-A6C34878D82A}">
                    <a16:rowId xmlns:a16="http://schemas.microsoft.com/office/drawing/2014/main" xmlns="" val="4284878668"/>
                  </a:ext>
                </a:extLst>
              </a:tr>
              <a:tr h="1478418">
                <a:tc>
                  <a:txBody>
                    <a:bodyPr/>
                    <a:lstStyle/>
                    <a:p>
                      <a:pPr marL="377190" marR="532765" indent="-285750">
                        <a:lnSpc>
                          <a:spcPct val="103000"/>
                        </a:lnSpc>
                        <a:spcBef>
                          <a:spcPts val="370"/>
                        </a:spcBef>
                        <a:spcAft>
                          <a:spcPts val="0"/>
                        </a:spcAft>
                        <a:buFont typeface="Arial" panose="020B0604020202020204" pitchFamily="34" charset="0"/>
                        <a:buChar char="•"/>
                      </a:pPr>
                      <a:r>
                        <a:rPr lang="vi-VN" sz="1500" dirty="0">
                          <a:effectLst/>
                        </a:rPr>
                        <a:t>Nguyên nhân</a:t>
                      </a:r>
                      <a:endParaRPr lang="en-US" sz="1100" dirty="0">
                        <a:effectLst/>
                        <a:latin typeface="Arial" panose="020B0604020202020204" pitchFamily="34" charset="0"/>
                        <a:ea typeface="Arial" panose="020B0604020202020204" pitchFamily="34" charset="0"/>
                        <a:cs typeface="Times New Roman" panose="02020603050405020304" pitchFamily="18" charset="0"/>
                      </a:endParaRPr>
                    </a:p>
                  </a:txBody>
                  <a:tcPr marL="0" marR="0" marT="0" marB="0"/>
                </a:tc>
                <a:tc>
                  <a:txBody>
                    <a:bodyPr/>
                    <a:lstStyle/>
                    <a:p>
                      <a:pPr marL="285750" lvl="0" indent="-285750">
                        <a:buFont typeface="Arial" panose="020B0604020202020204" pitchFamily="34" charset="0"/>
                        <a:buChar char="•"/>
                      </a:pPr>
                      <a:r>
                        <a:rPr lang="vi-VN" sz="1800" b="1" kern="1200" dirty="0">
                          <a:solidFill>
                            <a:schemeClr val="lt1"/>
                          </a:solidFill>
                          <a:effectLst/>
                          <a:latin typeface="Times New Roman" panose="02020603050405020304" pitchFamily="18" charset="0"/>
                          <a:ea typeface="+mn-ea"/>
                          <a:cs typeface="Times New Roman" panose="02020603050405020304" pitchFamily="18" charset="0"/>
                        </a:rPr>
                        <a:t>Lỗi máy nén</a:t>
                      </a:r>
                      <a:endParaRPr lang="en-US" sz="1800" b="1" kern="1200" dirty="0">
                        <a:solidFill>
                          <a:schemeClr val="lt1"/>
                        </a:solidFill>
                        <a:effectLst/>
                        <a:latin typeface="Times New Roman" panose="02020603050405020304" pitchFamily="18" charset="0"/>
                        <a:ea typeface="+mn-ea"/>
                        <a:cs typeface="Times New Roman" panose="02020603050405020304" pitchFamily="18" charset="0"/>
                      </a:endParaRPr>
                    </a:p>
                    <a:p>
                      <a:pPr marL="285750" lvl="0" indent="-285750">
                        <a:buFont typeface="Arial" panose="020B0604020202020204" pitchFamily="34" charset="0"/>
                        <a:buChar char="•"/>
                      </a:pPr>
                      <a:r>
                        <a:rPr lang="vi-VN" sz="1800" b="1" kern="1200" dirty="0">
                          <a:solidFill>
                            <a:schemeClr val="lt1"/>
                          </a:solidFill>
                          <a:effectLst/>
                          <a:latin typeface="Times New Roman" panose="02020603050405020304" pitchFamily="18" charset="0"/>
                          <a:ea typeface="+mn-ea"/>
                          <a:cs typeface="Times New Roman" panose="02020603050405020304" pitchFamily="18" charset="0"/>
                        </a:rPr>
                        <a:t>Lỗi cảm biến cao áp</a:t>
                      </a:r>
                      <a:endParaRPr lang="en-US" sz="1800" b="1" kern="1200" dirty="0">
                        <a:solidFill>
                          <a:schemeClr val="lt1"/>
                        </a:solidFill>
                        <a:effectLst/>
                        <a:latin typeface="Times New Roman" panose="02020603050405020304" pitchFamily="18" charset="0"/>
                        <a:ea typeface="+mn-ea"/>
                        <a:cs typeface="Times New Roman" panose="02020603050405020304" pitchFamily="18" charset="0"/>
                      </a:endParaRPr>
                    </a:p>
                    <a:p>
                      <a:pPr marL="285750" lvl="0" indent="-285750">
                        <a:buFont typeface="Arial" panose="020B0604020202020204" pitchFamily="34" charset="0"/>
                        <a:buChar char="•"/>
                      </a:pPr>
                      <a:r>
                        <a:rPr lang="vi-VN" sz="1800" b="1" kern="1200" dirty="0">
                          <a:solidFill>
                            <a:schemeClr val="lt1"/>
                          </a:solidFill>
                          <a:effectLst/>
                          <a:latin typeface="Times New Roman" panose="02020603050405020304" pitchFamily="18" charset="0"/>
                          <a:ea typeface="+mn-ea"/>
                          <a:cs typeface="Times New Roman" panose="02020603050405020304" pitchFamily="18" charset="0"/>
                        </a:rPr>
                        <a:t>Lỗi cảm biến hạ áp</a:t>
                      </a:r>
                      <a:endParaRPr lang="en-US" sz="1800" b="1" kern="1200" dirty="0">
                        <a:solidFill>
                          <a:schemeClr val="lt1"/>
                        </a:solidFill>
                        <a:effectLst/>
                        <a:latin typeface="Times New Roman" panose="02020603050405020304" pitchFamily="18" charset="0"/>
                        <a:ea typeface="+mn-ea"/>
                        <a:cs typeface="Times New Roman" panose="02020603050405020304" pitchFamily="18" charset="0"/>
                      </a:endParaRPr>
                    </a:p>
                    <a:p>
                      <a:pPr marL="285750" lvl="0" indent="-285750">
                        <a:buFont typeface="Arial" panose="020B0604020202020204" pitchFamily="34" charset="0"/>
                        <a:buChar char="•"/>
                      </a:pPr>
                      <a:r>
                        <a:rPr lang="vi-VN" sz="1800" b="1" kern="1200" dirty="0">
                          <a:solidFill>
                            <a:schemeClr val="lt1"/>
                          </a:solidFill>
                          <a:effectLst/>
                          <a:latin typeface="Times New Roman" panose="02020603050405020304" pitchFamily="18" charset="0"/>
                          <a:ea typeface="+mn-ea"/>
                          <a:cs typeface="Times New Roman" panose="02020603050405020304" pitchFamily="18" charset="0"/>
                        </a:rPr>
                        <a:t>Lỗi PCB khiển</a:t>
                      </a:r>
                      <a:endParaRPr lang="en-US" sz="1800" b="1" kern="1200" dirty="0">
                        <a:solidFill>
                          <a:schemeClr val="lt1"/>
                        </a:solidFill>
                        <a:effectLst/>
                        <a:latin typeface="Times New Roman" panose="02020603050405020304" pitchFamily="18" charset="0"/>
                        <a:ea typeface="+mn-ea"/>
                        <a:cs typeface="Times New Roman" panose="02020603050405020304" pitchFamily="18" charset="0"/>
                      </a:endParaRPr>
                    </a:p>
                    <a:p>
                      <a:pPr marL="285750" indent="-285750">
                        <a:buFont typeface="Arial" panose="020B0604020202020204" pitchFamily="34" charset="0"/>
                        <a:buChar char="•"/>
                      </a:pPr>
                      <a:r>
                        <a:rPr lang="vi-VN" sz="1800" b="1" kern="1200" dirty="0">
                          <a:solidFill>
                            <a:schemeClr val="lt1"/>
                          </a:solidFill>
                          <a:effectLst/>
                          <a:latin typeface="Times New Roman" panose="02020603050405020304" pitchFamily="18" charset="0"/>
                          <a:ea typeface="+mn-ea"/>
                          <a:cs typeface="Times New Roman" panose="02020603050405020304" pitchFamily="18" charset="0"/>
                        </a:rPr>
                        <a:t>Lỗi PCB Inverter</a:t>
                      </a:r>
                      <a:endParaRPr lang="en-US" sz="1800" dirty="0">
                        <a:effectLst/>
                        <a:latin typeface="Times New Roman" panose="02020603050405020304" pitchFamily="18" charset="0"/>
                        <a:ea typeface="Arial" panose="020B0604020202020204" pitchFamily="34" charset="0"/>
                        <a:cs typeface="Times New Roman" panose="02020603050405020304" pitchFamily="18" charset="0"/>
                      </a:endParaRPr>
                    </a:p>
                  </a:txBody>
                  <a:tcPr marL="0" marR="0" marT="0" marB="0"/>
                </a:tc>
                <a:extLst>
                  <a:ext uri="{0D108BD9-81ED-4DB2-BD59-A6C34878D82A}">
                    <a16:rowId xmlns:a16="http://schemas.microsoft.com/office/drawing/2014/main" xmlns="" val="2671040087"/>
                  </a:ext>
                </a:extLst>
              </a:tr>
            </a:tbl>
          </a:graphicData>
        </a:graphic>
      </p:graphicFrame>
      <p:sp>
        <p:nvSpPr>
          <p:cNvPr id="5" name="Rectangle 4">
            <a:extLst>
              <a:ext uri="{FF2B5EF4-FFF2-40B4-BE49-F238E27FC236}">
                <a16:creationId xmlns:a16="http://schemas.microsoft.com/office/drawing/2014/main" xmlns="" id="{A261BB1A-A290-44A0-B395-CC6735176E47}"/>
              </a:ext>
            </a:extLst>
          </p:cNvPr>
          <p:cNvSpPr/>
          <p:nvPr/>
        </p:nvSpPr>
        <p:spPr>
          <a:xfrm>
            <a:off x="532196" y="203423"/>
            <a:ext cx="1741182" cy="523220"/>
          </a:xfrm>
          <a:prstGeom prst="rect">
            <a:avLst/>
          </a:prstGeom>
        </p:spPr>
        <p:txBody>
          <a:bodyPr wrap="none">
            <a:spAutoFit/>
          </a:bodyPr>
          <a:lstStyle/>
          <a:p>
            <a:pPr lvl="0" eaLnBrk="0" fontAlgn="base" hangingPunct="0">
              <a:spcBef>
                <a:spcPct val="0"/>
              </a:spcBef>
              <a:spcAft>
                <a:spcPct val="0"/>
              </a:spcAft>
              <a:tabLst>
                <a:tab pos="2582863" algn="l"/>
              </a:tabLst>
            </a:pPr>
            <a:r>
              <a:rPr lang="en-US" altLang="en-US" sz="2800" i="1" dirty="0">
                <a:solidFill>
                  <a:srgbClr val="FF0000"/>
                </a:solidFill>
                <a:latin typeface="Times New Roman" panose="02020603050405020304" pitchFamily="18" charset="0"/>
                <a:ea typeface="Arial" panose="020B0604020202020204" pitchFamily="34" charset="0"/>
                <a:cs typeface="Times New Roman" panose="02020603050405020304" pitchFamily="18" charset="0"/>
              </a:rPr>
              <a:t>M</a:t>
            </a:r>
            <a:r>
              <a:rPr lang="vi-VN" altLang="en-US" sz="2800" i="1" dirty="0">
                <a:solidFill>
                  <a:srgbClr val="FF0000"/>
                </a:solidFill>
                <a:latin typeface="Times New Roman" panose="02020603050405020304" pitchFamily="18" charset="0"/>
                <a:ea typeface="Arial" panose="020B0604020202020204" pitchFamily="34" charset="0"/>
                <a:cs typeface="Times New Roman" panose="02020603050405020304" pitchFamily="18" charset="0"/>
              </a:rPr>
              <a:t>ã lỗi: </a:t>
            </a:r>
            <a:r>
              <a:rPr lang="en-US" altLang="en-US" sz="2800" i="1" dirty="0">
                <a:solidFill>
                  <a:srgbClr val="00FF00"/>
                </a:solidFill>
                <a:latin typeface="Times New Roman" panose="02020603050405020304" pitchFamily="18" charset="0"/>
                <a:ea typeface="Arial" panose="020B0604020202020204" pitchFamily="34" charset="0"/>
                <a:cs typeface="Times New Roman" panose="02020603050405020304" pitchFamily="18" charset="0"/>
              </a:rPr>
              <a:t>E6</a:t>
            </a:r>
            <a:endParaRPr lang="en-US" altLang="en-US" sz="2800" i="1" u="sng" dirty="0">
              <a:latin typeface="Times New Roman" panose="02020603050405020304" pitchFamily="18" charset="0"/>
              <a:ea typeface="Arial" panose="020B0604020202020204" pitchFamily="34" charset="0"/>
              <a:cs typeface="Times New Roman" panose="02020603050405020304" pitchFamily="18" charset="0"/>
            </a:endParaRPr>
          </a:p>
        </p:txBody>
      </p:sp>
      <p:sp>
        <p:nvSpPr>
          <p:cNvPr id="6" name="Rectangle 5">
            <a:extLst>
              <a:ext uri="{FF2B5EF4-FFF2-40B4-BE49-F238E27FC236}">
                <a16:creationId xmlns:a16="http://schemas.microsoft.com/office/drawing/2014/main" xmlns="" id="{B3AE7FC1-EE84-4CCA-BFB4-B656E9888C73}"/>
              </a:ext>
            </a:extLst>
          </p:cNvPr>
          <p:cNvSpPr/>
          <p:nvPr/>
        </p:nvSpPr>
        <p:spPr>
          <a:xfrm>
            <a:off x="-131134" y="4479295"/>
            <a:ext cx="10753060" cy="757900"/>
          </a:xfrm>
          <a:prstGeom prst="rect">
            <a:avLst/>
          </a:prstGeom>
        </p:spPr>
        <p:txBody>
          <a:bodyPr wrap="square">
            <a:spAutoFit/>
          </a:bodyPr>
          <a:lstStyle/>
          <a:p>
            <a:pPr marL="700405">
              <a:spcBef>
                <a:spcPts val="475"/>
              </a:spcBef>
              <a:spcAft>
                <a:spcPts val="0"/>
              </a:spcAft>
            </a:pPr>
            <a:r>
              <a:rPr lang="vi-VN" b="1" u="heavy" dirty="0">
                <a:ea typeface="Arial" panose="020B0604020202020204" pitchFamily="34" charset="0"/>
              </a:rPr>
              <a:t>Ghi chú</a:t>
            </a:r>
            <a:r>
              <a:rPr lang="vi-VN" dirty="0">
                <a:ea typeface="Arial" panose="020B0604020202020204" pitchFamily="34" charset="0"/>
              </a:rPr>
              <a:t>:</a:t>
            </a:r>
            <a:endParaRPr lang="en-US" sz="1400" dirty="0">
              <a:effectLst/>
              <a:latin typeface="Arial" panose="020B0604020202020204" pitchFamily="34" charset="0"/>
              <a:ea typeface="Arial" panose="020B0604020202020204" pitchFamily="34" charset="0"/>
            </a:endParaRPr>
          </a:p>
          <a:p>
            <a:pPr marL="700405" marR="240030">
              <a:lnSpc>
                <a:spcPct val="103000"/>
              </a:lnSpc>
              <a:spcBef>
                <a:spcPts val="910"/>
              </a:spcBef>
              <a:spcAft>
                <a:spcPts val="0"/>
              </a:spcAft>
            </a:pPr>
            <a:r>
              <a:rPr lang="vi-VN" dirty="0">
                <a:ea typeface="Arial" panose="020B0604020202020204" pitchFamily="34" charset="0"/>
              </a:rPr>
              <a:t>Đảm bảo tắt nguồn điện trước khi kết nối hay</a:t>
            </a:r>
            <a:r>
              <a:rPr lang="en-US" spc="-255" dirty="0">
                <a:ea typeface="Arial" panose="020B0604020202020204" pitchFamily="34" charset="0"/>
              </a:rPr>
              <a:t> </a:t>
            </a:r>
            <a:r>
              <a:rPr lang="vi-VN" dirty="0">
                <a:ea typeface="Arial" panose="020B0604020202020204" pitchFamily="34" charset="0"/>
              </a:rPr>
              <a:t>tháo rắc cắm để tránh hư các bộ phận</a:t>
            </a:r>
            <a:r>
              <a:rPr lang="en-US" dirty="0">
                <a:ea typeface="Arial" panose="020B0604020202020204" pitchFamily="34" charset="0"/>
              </a:rPr>
              <a:t>.</a:t>
            </a:r>
            <a:endParaRPr lang="en-US" dirty="0">
              <a:latin typeface="Arial" panose="020B0604020202020204" pitchFamily="34" charset="0"/>
              <a:ea typeface="Arial" panose="020B0604020202020204" pitchFamily="34" charset="0"/>
            </a:endParaRPr>
          </a:p>
        </p:txBody>
      </p:sp>
      <p:sp>
        <p:nvSpPr>
          <p:cNvPr id="7" name="Rectangle 6">
            <a:extLst>
              <a:ext uri="{FF2B5EF4-FFF2-40B4-BE49-F238E27FC236}">
                <a16:creationId xmlns:a16="http://schemas.microsoft.com/office/drawing/2014/main" xmlns="" id="{A6F2AAAF-BCF1-427E-AB33-B58DB83B9955}"/>
              </a:ext>
            </a:extLst>
          </p:cNvPr>
          <p:cNvSpPr/>
          <p:nvPr/>
        </p:nvSpPr>
        <p:spPr>
          <a:xfrm>
            <a:off x="-2024835" y="684312"/>
            <a:ext cx="7445921" cy="369332"/>
          </a:xfrm>
          <a:prstGeom prst="rect">
            <a:avLst/>
          </a:prstGeom>
        </p:spPr>
        <p:txBody>
          <a:bodyPr wrap="square">
            <a:spAutoFit/>
          </a:bodyPr>
          <a:lstStyle/>
          <a:p>
            <a:pPr algn="ctr"/>
            <a:r>
              <a:rPr lang="en-US" b="1" dirty="0">
                <a:latin typeface="Times New Roman" panose="02020603050405020304" pitchFamily="18" charset="0"/>
                <a:cs typeface="Times New Roman" panose="02020603050405020304" pitchFamily="18" charset="0"/>
              </a:rPr>
              <a:t>B</a:t>
            </a:r>
            <a:r>
              <a:rPr lang="vi-VN" b="1" dirty="0">
                <a:latin typeface="Times New Roman" panose="02020603050405020304" pitchFamily="18" charset="0"/>
                <a:cs typeface="Times New Roman" panose="02020603050405020304" pitchFamily="18" charset="0"/>
              </a:rPr>
              <a:t>áo hư hỏng máy nén</a:t>
            </a:r>
            <a:endParaRPr lang="en-US" b="1" dirty="0">
              <a:latin typeface="Times New Roman" panose="02020603050405020304" pitchFamily="18" charset="0"/>
              <a:cs typeface="Times New Roman" panose="02020603050405020304" pitchFamily="18" charset="0"/>
            </a:endParaRPr>
          </a:p>
        </p:txBody>
      </p:sp>
      <p:sp>
        <p:nvSpPr>
          <p:cNvPr id="8" name="Line 7">
            <a:extLst>
              <a:ext uri="{FF2B5EF4-FFF2-40B4-BE49-F238E27FC236}">
                <a16:creationId xmlns:a16="http://schemas.microsoft.com/office/drawing/2014/main" xmlns="" id="{9117487A-64B4-42F9-B970-CE340F740D67}"/>
              </a:ext>
            </a:extLst>
          </p:cNvPr>
          <p:cNvSpPr>
            <a:spLocks noChangeShapeType="1"/>
          </p:cNvSpPr>
          <p:nvPr/>
        </p:nvSpPr>
        <p:spPr bwMode="auto">
          <a:xfrm>
            <a:off x="0" y="6597650"/>
            <a:ext cx="9144000" cy="0"/>
          </a:xfrm>
          <a:prstGeom prst="line">
            <a:avLst/>
          </a:prstGeom>
          <a:noFill/>
          <a:ln w="12700">
            <a:solidFill>
              <a:srgbClr val="0092C8"/>
            </a:solidFill>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Tree>
    <p:extLst>
      <p:ext uri="{BB962C8B-B14F-4D97-AF65-F5344CB8AC3E}">
        <p14:creationId xmlns:p14="http://schemas.microsoft.com/office/powerpoint/2010/main" val="192258124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xmlns="" id="{161A070B-D013-497F-95FA-04FB43CAAE30}"/>
              </a:ext>
            </a:extLst>
          </p:cNvPr>
          <p:cNvSpPr/>
          <p:nvPr/>
        </p:nvSpPr>
        <p:spPr>
          <a:xfrm>
            <a:off x="473570" y="235320"/>
            <a:ext cx="1293944" cy="400110"/>
          </a:xfrm>
          <a:prstGeom prst="rect">
            <a:avLst/>
          </a:prstGeom>
        </p:spPr>
        <p:txBody>
          <a:bodyPr wrap="none">
            <a:spAutoFit/>
          </a:bodyPr>
          <a:lstStyle/>
          <a:p>
            <a:pPr lvl="0" eaLnBrk="0" fontAlgn="base" hangingPunct="0">
              <a:spcBef>
                <a:spcPct val="0"/>
              </a:spcBef>
              <a:spcAft>
                <a:spcPct val="0"/>
              </a:spcAft>
              <a:tabLst>
                <a:tab pos="2582863" algn="l"/>
              </a:tabLst>
            </a:pPr>
            <a:r>
              <a:rPr lang="en-US" altLang="en-US" sz="2000" i="1" dirty="0">
                <a:solidFill>
                  <a:srgbClr val="FF0000"/>
                </a:solidFill>
                <a:latin typeface="Times New Roman" panose="02020603050405020304" pitchFamily="18" charset="0"/>
                <a:ea typeface="Arial" panose="020B0604020202020204" pitchFamily="34" charset="0"/>
                <a:cs typeface="Times New Roman" panose="02020603050405020304" pitchFamily="18" charset="0"/>
              </a:rPr>
              <a:t>M</a:t>
            </a:r>
            <a:r>
              <a:rPr lang="vi-VN" altLang="en-US" sz="2000" i="1" dirty="0">
                <a:solidFill>
                  <a:srgbClr val="FF0000"/>
                </a:solidFill>
                <a:latin typeface="Times New Roman" panose="02020603050405020304" pitchFamily="18" charset="0"/>
                <a:ea typeface="Arial" panose="020B0604020202020204" pitchFamily="34" charset="0"/>
                <a:cs typeface="Times New Roman" panose="02020603050405020304" pitchFamily="18" charset="0"/>
              </a:rPr>
              <a:t>ã lỗi: </a:t>
            </a:r>
            <a:r>
              <a:rPr lang="en-US" altLang="en-US" sz="2000" i="1" dirty="0">
                <a:solidFill>
                  <a:srgbClr val="00FF00"/>
                </a:solidFill>
                <a:latin typeface="Times New Roman" panose="02020603050405020304" pitchFamily="18" charset="0"/>
                <a:ea typeface="Arial" panose="020B0604020202020204" pitchFamily="34" charset="0"/>
                <a:cs typeface="Times New Roman" panose="02020603050405020304" pitchFamily="18" charset="0"/>
              </a:rPr>
              <a:t>E6</a:t>
            </a:r>
            <a:endParaRPr lang="en-US" altLang="en-US" sz="2000" i="1" u="sng" dirty="0">
              <a:latin typeface="Times New Roman" panose="02020603050405020304" pitchFamily="18" charset="0"/>
              <a:ea typeface="Arial" panose="020B0604020202020204" pitchFamily="34" charset="0"/>
              <a:cs typeface="Times New Roman" panose="02020603050405020304" pitchFamily="18" charset="0"/>
            </a:endParaRPr>
          </a:p>
        </p:txBody>
      </p:sp>
      <p:sp>
        <p:nvSpPr>
          <p:cNvPr id="6" name="Rectangle 5">
            <a:extLst>
              <a:ext uri="{FF2B5EF4-FFF2-40B4-BE49-F238E27FC236}">
                <a16:creationId xmlns:a16="http://schemas.microsoft.com/office/drawing/2014/main" xmlns="" id="{617D20EB-EBC8-4AB7-A894-048A3B5836C8}"/>
              </a:ext>
            </a:extLst>
          </p:cNvPr>
          <p:cNvSpPr/>
          <p:nvPr/>
        </p:nvSpPr>
        <p:spPr>
          <a:xfrm>
            <a:off x="-224563" y="641866"/>
            <a:ext cx="2072362" cy="369332"/>
          </a:xfrm>
          <a:prstGeom prst="rect">
            <a:avLst/>
          </a:prstGeom>
        </p:spPr>
        <p:txBody>
          <a:bodyPr wrap="none">
            <a:spAutoFit/>
          </a:bodyPr>
          <a:lstStyle/>
          <a:p>
            <a:pPr marL="701040">
              <a:spcBef>
                <a:spcPts val="375"/>
              </a:spcBef>
              <a:spcAft>
                <a:spcPts val="0"/>
              </a:spcAft>
            </a:pPr>
            <a:r>
              <a:rPr lang="vi-VN" dirty="0">
                <a:ea typeface="Arial" panose="020B0604020202020204" pitchFamily="34" charset="0"/>
              </a:rPr>
              <a:t>Xử lý sự cố</a:t>
            </a:r>
            <a:endParaRPr lang="en-US" dirty="0">
              <a:latin typeface="Arial" panose="020B0604020202020204" pitchFamily="34" charset="0"/>
              <a:ea typeface="Arial" panose="020B0604020202020204" pitchFamily="34" charset="0"/>
            </a:endParaRPr>
          </a:p>
        </p:txBody>
      </p:sp>
      <p:sp>
        <p:nvSpPr>
          <p:cNvPr id="7" name="Rectangle: Rounded Corners 6">
            <a:extLst>
              <a:ext uri="{FF2B5EF4-FFF2-40B4-BE49-F238E27FC236}">
                <a16:creationId xmlns:a16="http://schemas.microsoft.com/office/drawing/2014/main" xmlns="" id="{C16980EF-884A-4E2A-8C8A-1157C77166DF}"/>
              </a:ext>
            </a:extLst>
          </p:cNvPr>
          <p:cNvSpPr/>
          <p:nvPr/>
        </p:nvSpPr>
        <p:spPr>
          <a:xfrm>
            <a:off x="4124835" y="85830"/>
            <a:ext cx="3157869" cy="1031359"/>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285750" indent="-285750">
              <a:buFont typeface="Arial" panose="020B0604020202020204" pitchFamily="34" charset="0"/>
              <a:buChar char="•"/>
            </a:pPr>
            <a:r>
              <a:rPr lang="en-US" sz="1400" dirty="0" err="1">
                <a:latin typeface="Times New Roman" panose="02020603050405020304" pitchFamily="18" charset="0"/>
                <a:cs typeface="Times New Roman" panose="02020603050405020304" pitchFamily="18" charset="0"/>
              </a:rPr>
              <a:t>Gắn</a:t>
            </a:r>
            <a:r>
              <a:rPr lang="en-US" sz="1400" dirty="0">
                <a:latin typeface="Times New Roman" panose="02020603050405020304" pitchFamily="18" charset="0"/>
                <a:cs typeface="Times New Roman" panose="02020603050405020304" pitchFamily="18" charset="0"/>
              </a:rPr>
              <a:t> </a:t>
            </a:r>
            <a:r>
              <a:rPr lang="en-US" sz="1400" dirty="0" err="1">
                <a:latin typeface="Times New Roman" panose="02020603050405020304" pitchFamily="18" charset="0"/>
                <a:cs typeface="Times New Roman" panose="02020603050405020304" pitchFamily="18" charset="0"/>
              </a:rPr>
              <a:t>đồng</a:t>
            </a:r>
            <a:r>
              <a:rPr lang="en-US" sz="1400" dirty="0">
                <a:latin typeface="Times New Roman" panose="02020603050405020304" pitchFamily="18" charset="0"/>
                <a:cs typeface="Times New Roman" panose="02020603050405020304" pitchFamily="18" charset="0"/>
              </a:rPr>
              <a:t> </a:t>
            </a:r>
            <a:r>
              <a:rPr lang="en-US" sz="1400" dirty="0" err="1">
                <a:latin typeface="Times New Roman" panose="02020603050405020304" pitchFamily="18" charset="0"/>
                <a:cs typeface="Times New Roman" panose="02020603050405020304" pitchFamily="18" charset="0"/>
              </a:rPr>
              <a:t>hồ</a:t>
            </a:r>
            <a:r>
              <a:rPr lang="en-US" sz="1400" dirty="0">
                <a:latin typeface="Times New Roman" panose="02020603050405020304" pitchFamily="18" charset="0"/>
                <a:cs typeface="Times New Roman" panose="02020603050405020304" pitchFamily="18" charset="0"/>
              </a:rPr>
              <a:t> gas </a:t>
            </a:r>
            <a:r>
              <a:rPr lang="en-US" sz="1400" dirty="0" err="1">
                <a:latin typeface="Times New Roman" panose="02020603050405020304" pitchFamily="18" charset="0"/>
                <a:cs typeface="Times New Roman" panose="02020603050405020304" pitchFamily="18" charset="0"/>
              </a:rPr>
              <a:t>vào</a:t>
            </a:r>
            <a:r>
              <a:rPr lang="en-US" sz="1400" dirty="0">
                <a:latin typeface="Times New Roman" panose="02020603050405020304" pitchFamily="18" charset="0"/>
                <a:cs typeface="Times New Roman" panose="02020603050405020304" pitchFamily="18" charset="0"/>
              </a:rPr>
              <a:t> </a:t>
            </a:r>
            <a:r>
              <a:rPr lang="en-US" sz="1400" dirty="0" err="1">
                <a:latin typeface="Times New Roman" panose="02020603050405020304" pitchFamily="18" charset="0"/>
                <a:cs typeface="Times New Roman" panose="02020603050405020304" pitchFamily="18" charset="0"/>
              </a:rPr>
              <a:t>cổng</a:t>
            </a:r>
            <a:r>
              <a:rPr lang="en-US" sz="1400" dirty="0">
                <a:latin typeface="Times New Roman" panose="02020603050405020304" pitchFamily="18" charset="0"/>
                <a:cs typeface="Times New Roman" panose="02020603050405020304" pitchFamily="18" charset="0"/>
              </a:rPr>
              <a:t> </a:t>
            </a:r>
            <a:r>
              <a:rPr lang="en-US" sz="1400" dirty="0" err="1">
                <a:latin typeface="Times New Roman" panose="02020603050405020304" pitchFamily="18" charset="0"/>
                <a:cs typeface="Times New Roman" panose="02020603050405020304" pitchFamily="18" charset="0"/>
              </a:rPr>
              <a:t>đo</a:t>
            </a:r>
            <a:r>
              <a:rPr lang="en-US" sz="1400" dirty="0">
                <a:latin typeface="Times New Roman" panose="02020603050405020304" pitchFamily="18" charset="0"/>
                <a:cs typeface="Times New Roman" panose="02020603050405020304" pitchFamily="18" charset="0"/>
              </a:rPr>
              <a:t> </a:t>
            </a:r>
            <a:r>
              <a:rPr lang="en-US" sz="1400" dirty="0" err="1">
                <a:latin typeface="Times New Roman" panose="02020603050405020304" pitchFamily="18" charset="0"/>
                <a:cs typeface="Times New Roman" panose="02020603050405020304" pitchFamily="18" charset="0"/>
              </a:rPr>
              <a:t>cao</a:t>
            </a:r>
            <a:r>
              <a:rPr lang="en-US" sz="1400" dirty="0">
                <a:latin typeface="Times New Roman" panose="02020603050405020304" pitchFamily="18" charset="0"/>
                <a:cs typeface="Times New Roman" panose="02020603050405020304" pitchFamily="18" charset="0"/>
              </a:rPr>
              <a:t> </a:t>
            </a:r>
            <a:r>
              <a:rPr lang="en-US" sz="1400" dirty="0" err="1">
                <a:latin typeface="Times New Roman" panose="02020603050405020304" pitchFamily="18" charset="0"/>
                <a:cs typeface="Times New Roman" panose="02020603050405020304" pitchFamily="18" charset="0"/>
              </a:rPr>
              <a:t>áp</a:t>
            </a:r>
            <a:r>
              <a:rPr lang="en-US" sz="1400" dirty="0">
                <a:latin typeface="Times New Roman" panose="02020603050405020304" pitchFamily="18" charset="0"/>
                <a:cs typeface="Times New Roman" panose="02020603050405020304" pitchFamily="18" charset="0"/>
              </a:rPr>
              <a:t> </a:t>
            </a:r>
            <a:r>
              <a:rPr lang="en-US" sz="1400" dirty="0" err="1">
                <a:latin typeface="Times New Roman" panose="02020603050405020304" pitchFamily="18" charset="0"/>
                <a:cs typeface="Times New Roman" panose="02020603050405020304" pitchFamily="18" charset="0"/>
              </a:rPr>
              <a:t>và</a:t>
            </a:r>
            <a:r>
              <a:rPr lang="en-US" sz="1400" dirty="0">
                <a:latin typeface="Times New Roman" panose="02020603050405020304" pitchFamily="18" charset="0"/>
                <a:cs typeface="Times New Roman" panose="02020603050405020304" pitchFamily="18" charset="0"/>
              </a:rPr>
              <a:t> </a:t>
            </a:r>
            <a:r>
              <a:rPr lang="en-US" sz="1400" dirty="0" err="1">
                <a:latin typeface="Times New Roman" panose="02020603050405020304" pitchFamily="18" charset="0"/>
                <a:cs typeface="Times New Roman" panose="02020603050405020304" pitchFamily="18" charset="0"/>
              </a:rPr>
              <a:t>hạ</a:t>
            </a:r>
            <a:r>
              <a:rPr lang="en-US" sz="1400" dirty="0">
                <a:latin typeface="Times New Roman" panose="02020603050405020304" pitchFamily="18" charset="0"/>
                <a:cs typeface="Times New Roman" panose="02020603050405020304" pitchFamily="18" charset="0"/>
              </a:rPr>
              <a:t> </a:t>
            </a:r>
            <a:r>
              <a:rPr lang="en-US" sz="1400" dirty="0" err="1">
                <a:latin typeface="Times New Roman" panose="02020603050405020304" pitchFamily="18" charset="0"/>
                <a:cs typeface="Times New Roman" panose="02020603050405020304" pitchFamily="18" charset="0"/>
              </a:rPr>
              <a:t>áp</a:t>
            </a:r>
            <a:r>
              <a:rPr lang="en-US" sz="1400" dirty="0">
                <a:latin typeface="Times New Roman" panose="02020603050405020304" pitchFamily="18" charset="0"/>
                <a:cs typeface="Times New Roman" panose="02020603050405020304" pitchFamily="18" charset="0"/>
              </a:rPr>
              <a:t>.</a:t>
            </a:r>
          </a:p>
          <a:p>
            <a:pPr marL="285750" indent="-285750">
              <a:buFont typeface="Arial" panose="020B0604020202020204" pitchFamily="34" charset="0"/>
              <a:buChar char="•"/>
            </a:pPr>
            <a:r>
              <a:rPr lang="en-US" sz="1400" dirty="0" err="1">
                <a:latin typeface="Times New Roman" panose="02020603050405020304" pitchFamily="18" charset="0"/>
                <a:cs typeface="Times New Roman" panose="02020603050405020304" pitchFamily="18" charset="0"/>
              </a:rPr>
              <a:t>Cài</a:t>
            </a:r>
            <a:r>
              <a:rPr lang="en-US" sz="1400" dirty="0">
                <a:latin typeface="Times New Roman" panose="02020603050405020304" pitchFamily="18" charset="0"/>
                <a:cs typeface="Times New Roman" panose="02020603050405020304" pitchFamily="18" charset="0"/>
              </a:rPr>
              <a:t> </a:t>
            </a:r>
            <a:r>
              <a:rPr lang="en-US" sz="1400" dirty="0" err="1">
                <a:latin typeface="Times New Roman" panose="02020603050405020304" pitchFamily="18" charset="0"/>
                <a:cs typeface="Times New Roman" panose="02020603050405020304" pitchFamily="18" charset="0"/>
              </a:rPr>
              <a:t>đặt</a:t>
            </a:r>
            <a:r>
              <a:rPr lang="en-US" sz="1400" dirty="0">
                <a:latin typeface="Times New Roman" panose="02020603050405020304" pitchFamily="18" charset="0"/>
                <a:cs typeface="Times New Roman" panose="02020603050405020304" pitchFamily="18" charset="0"/>
              </a:rPr>
              <a:t> </a:t>
            </a:r>
            <a:r>
              <a:rPr lang="en-US" sz="1400" dirty="0" err="1">
                <a:latin typeface="Times New Roman" panose="02020603050405020304" pitchFamily="18" charset="0"/>
                <a:cs typeface="Times New Roman" panose="02020603050405020304" pitchFamily="18" charset="0"/>
              </a:rPr>
              <a:t>lại</a:t>
            </a:r>
            <a:r>
              <a:rPr lang="en-US" sz="1400" dirty="0">
                <a:latin typeface="Times New Roman" panose="02020603050405020304" pitchFamily="18" charset="0"/>
                <a:cs typeface="Times New Roman" panose="02020603050405020304" pitchFamily="18" charset="0"/>
              </a:rPr>
              <a:t> </a:t>
            </a:r>
            <a:r>
              <a:rPr lang="en-US" sz="1400" dirty="0" err="1">
                <a:latin typeface="Times New Roman" panose="02020603050405020304" pitchFamily="18" charset="0"/>
                <a:cs typeface="Times New Roman" panose="02020603050405020304" pitchFamily="18" charset="0"/>
              </a:rPr>
              <a:t>nguồn</a:t>
            </a:r>
            <a:r>
              <a:rPr lang="en-US" sz="1400" dirty="0">
                <a:latin typeface="Times New Roman" panose="02020603050405020304" pitchFamily="18" charset="0"/>
                <a:cs typeface="Times New Roman" panose="02020603050405020304" pitchFamily="18" charset="0"/>
              </a:rPr>
              <a:t> </a:t>
            </a:r>
            <a:r>
              <a:rPr lang="en-US" sz="1400" dirty="0" err="1">
                <a:latin typeface="Times New Roman" panose="02020603050405020304" pitchFamily="18" charset="0"/>
                <a:cs typeface="Times New Roman" panose="02020603050405020304" pitchFamily="18" charset="0"/>
              </a:rPr>
              <a:t>và</a:t>
            </a:r>
            <a:r>
              <a:rPr lang="en-US" sz="1400" dirty="0">
                <a:latin typeface="Times New Roman" panose="02020603050405020304" pitchFamily="18" charset="0"/>
                <a:cs typeface="Times New Roman" panose="02020603050405020304" pitchFamily="18" charset="0"/>
              </a:rPr>
              <a:t> </a:t>
            </a:r>
            <a:r>
              <a:rPr lang="en-US" sz="1400" dirty="0" err="1">
                <a:latin typeface="Times New Roman" panose="02020603050405020304" pitchFamily="18" charset="0"/>
                <a:cs typeface="Times New Roman" panose="02020603050405020304" pitchFamily="18" charset="0"/>
              </a:rPr>
              <a:t>chạy</a:t>
            </a:r>
            <a:r>
              <a:rPr lang="en-US" sz="1400" dirty="0">
                <a:latin typeface="Times New Roman" panose="02020603050405020304" pitchFamily="18" charset="0"/>
                <a:cs typeface="Times New Roman" panose="02020603050405020304" pitchFamily="18" charset="0"/>
              </a:rPr>
              <a:t> </a:t>
            </a:r>
            <a:r>
              <a:rPr lang="en-US" sz="1400" dirty="0" err="1">
                <a:latin typeface="Times New Roman" panose="02020603050405020304" pitchFamily="18" charset="0"/>
                <a:cs typeface="Times New Roman" panose="02020603050405020304" pitchFamily="18" charset="0"/>
              </a:rPr>
              <a:t>máy</a:t>
            </a:r>
            <a:r>
              <a:rPr lang="en-US" sz="1400" dirty="0">
                <a:latin typeface="Times New Roman" panose="02020603050405020304" pitchFamily="18" charset="0"/>
                <a:cs typeface="Times New Roman" panose="02020603050405020304" pitchFamily="18" charset="0"/>
              </a:rPr>
              <a:t> </a:t>
            </a:r>
            <a:r>
              <a:rPr lang="en-US" sz="1400" dirty="0" err="1">
                <a:latin typeface="Times New Roman" panose="02020603050405020304" pitchFamily="18" charset="0"/>
                <a:cs typeface="Times New Roman" panose="02020603050405020304" pitchFamily="18" charset="0"/>
              </a:rPr>
              <a:t>lại</a:t>
            </a:r>
            <a:r>
              <a:rPr lang="en-US" sz="1400" dirty="0">
                <a:latin typeface="Times New Roman" panose="02020603050405020304" pitchFamily="18" charset="0"/>
                <a:cs typeface="Times New Roman" panose="02020603050405020304" pitchFamily="18" charset="0"/>
              </a:rPr>
              <a:t>.</a:t>
            </a:r>
          </a:p>
        </p:txBody>
      </p:sp>
      <p:sp>
        <p:nvSpPr>
          <p:cNvPr id="8" name="Rectangle: Rounded Corners 7">
            <a:extLst>
              <a:ext uri="{FF2B5EF4-FFF2-40B4-BE49-F238E27FC236}">
                <a16:creationId xmlns:a16="http://schemas.microsoft.com/office/drawing/2014/main" xmlns="" id="{67397025-EB2C-4478-BC9B-17F6DAB05A39}"/>
              </a:ext>
            </a:extLst>
          </p:cNvPr>
          <p:cNvSpPr/>
          <p:nvPr/>
        </p:nvSpPr>
        <p:spPr>
          <a:xfrm>
            <a:off x="4804718" y="1385524"/>
            <a:ext cx="2158409" cy="82934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vi-VN" sz="1400" dirty="0">
                <a:latin typeface="Times New Roman" panose="02020603050405020304" pitchFamily="18" charset="0"/>
                <a:cs typeface="Times New Roman" panose="02020603050405020304" pitchFamily="18" charset="0"/>
              </a:rPr>
              <a:t>Các đặc tính của cảm biến cao áp bình thường (*1)?</a:t>
            </a:r>
            <a:endParaRPr lang="en-US" sz="1400" dirty="0">
              <a:latin typeface="Times New Roman" panose="02020603050405020304" pitchFamily="18" charset="0"/>
              <a:cs typeface="Times New Roman" panose="02020603050405020304" pitchFamily="18" charset="0"/>
            </a:endParaRPr>
          </a:p>
        </p:txBody>
      </p:sp>
      <p:sp>
        <p:nvSpPr>
          <p:cNvPr id="12" name="Rectangle: Rounded Corners 11">
            <a:extLst>
              <a:ext uri="{FF2B5EF4-FFF2-40B4-BE49-F238E27FC236}">
                <a16:creationId xmlns:a16="http://schemas.microsoft.com/office/drawing/2014/main" xmlns="" id="{8AD4867C-24A7-432C-8579-2077C0031823}"/>
              </a:ext>
            </a:extLst>
          </p:cNvPr>
          <p:cNvSpPr/>
          <p:nvPr/>
        </p:nvSpPr>
        <p:spPr>
          <a:xfrm>
            <a:off x="4624564" y="6028660"/>
            <a:ext cx="2158409" cy="82934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vi-VN" sz="1400" b="1" dirty="0">
                <a:latin typeface="Times New Roman" panose="02020603050405020304" pitchFamily="18" charset="0"/>
                <a:cs typeface="Times New Roman" panose="02020603050405020304" pitchFamily="18" charset="0"/>
              </a:rPr>
              <a:t>Kiểm tra 4</a:t>
            </a:r>
            <a:endParaRPr lang="en-US" sz="1400" dirty="0">
              <a:latin typeface="Times New Roman" panose="02020603050405020304" pitchFamily="18" charset="0"/>
              <a:cs typeface="Times New Roman" panose="02020603050405020304" pitchFamily="18" charset="0"/>
            </a:endParaRPr>
          </a:p>
          <a:p>
            <a:r>
              <a:rPr lang="vi-VN" sz="1400" dirty="0">
                <a:latin typeface="Times New Roman" panose="02020603050405020304" pitchFamily="18" charset="0"/>
                <a:cs typeface="Times New Roman" panose="02020603050405020304" pitchFamily="18" charset="0"/>
              </a:rPr>
              <a:t>Power transistor bình thường không?</a:t>
            </a:r>
            <a:endParaRPr lang="en-US" sz="1400" dirty="0">
              <a:latin typeface="Times New Roman" panose="02020603050405020304" pitchFamily="18" charset="0"/>
              <a:cs typeface="Times New Roman" panose="02020603050405020304" pitchFamily="18" charset="0"/>
            </a:endParaRPr>
          </a:p>
        </p:txBody>
      </p:sp>
      <p:sp>
        <p:nvSpPr>
          <p:cNvPr id="13" name="Rectangle: Rounded Corners 12">
            <a:extLst>
              <a:ext uri="{FF2B5EF4-FFF2-40B4-BE49-F238E27FC236}">
                <a16:creationId xmlns:a16="http://schemas.microsoft.com/office/drawing/2014/main" xmlns="" id="{94D499F9-3A26-4F79-8246-46D9D22FBC70}"/>
              </a:ext>
            </a:extLst>
          </p:cNvPr>
          <p:cNvSpPr/>
          <p:nvPr/>
        </p:nvSpPr>
        <p:spPr>
          <a:xfrm>
            <a:off x="9262729" y="1518499"/>
            <a:ext cx="2158409" cy="82934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vi-VN"/>
              <a:t>Thay cảm biến cao áp</a:t>
            </a:r>
            <a:endParaRPr lang="en-US"/>
          </a:p>
        </p:txBody>
      </p:sp>
      <p:sp>
        <p:nvSpPr>
          <p:cNvPr id="14" name="Rectangle: Rounded Corners 13">
            <a:extLst>
              <a:ext uri="{FF2B5EF4-FFF2-40B4-BE49-F238E27FC236}">
                <a16:creationId xmlns:a16="http://schemas.microsoft.com/office/drawing/2014/main" xmlns="" id="{4E6068FE-3610-4CD7-8CDD-F9BC54745158}"/>
              </a:ext>
            </a:extLst>
          </p:cNvPr>
          <p:cNvSpPr/>
          <p:nvPr/>
        </p:nvSpPr>
        <p:spPr>
          <a:xfrm>
            <a:off x="9262730" y="2585573"/>
            <a:ext cx="2158409" cy="82934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vi-VN" dirty="0"/>
              <a:t>Thay cảm biến hạ áp</a:t>
            </a:r>
            <a:endParaRPr lang="en-US" dirty="0"/>
          </a:p>
        </p:txBody>
      </p:sp>
      <p:sp>
        <p:nvSpPr>
          <p:cNvPr id="15" name="Rectangle: Rounded Corners 14">
            <a:extLst>
              <a:ext uri="{FF2B5EF4-FFF2-40B4-BE49-F238E27FC236}">
                <a16:creationId xmlns:a16="http://schemas.microsoft.com/office/drawing/2014/main" xmlns="" id="{BA03627A-8437-47C9-AAFC-B7A3C6DB55EF}"/>
              </a:ext>
            </a:extLst>
          </p:cNvPr>
          <p:cNvSpPr/>
          <p:nvPr/>
        </p:nvSpPr>
        <p:spPr>
          <a:xfrm>
            <a:off x="9262729" y="4766036"/>
            <a:ext cx="2158409" cy="82934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vi-VN" dirty="0"/>
              <a:t>Thay PCB khiển (A1P)</a:t>
            </a:r>
            <a:endParaRPr lang="en-US" dirty="0"/>
          </a:p>
        </p:txBody>
      </p:sp>
      <p:sp>
        <p:nvSpPr>
          <p:cNvPr id="16" name="Rectangle: Rounded Corners 15">
            <a:extLst>
              <a:ext uri="{FF2B5EF4-FFF2-40B4-BE49-F238E27FC236}">
                <a16:creationId xmlns:a16="http://schemas.microsoft.com/office/drawing/2014/main" xmlns="" id="{75044557-E005-4CEA-B88A-282EDF1A0E60}"/>
              </a:ext>
            </a:extLst>
          </p:cNvPr>
          <p:cNvSpPr/>
          <p:nvPr/>
        </p:nvSpPr>
        <p:spPr>
          <a:xfrm>
            <a:off x="1320311" y="6028660"/>
            <a:ext cx="2158409" cy="82934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vi-VN"/>
              <a:t>Thay PCB Invereter (*)</a:t>
            </a:r>
            <a:endParaRPr lang="en-US"/>
          </a:p>
        </p:txBody>
      </p:sp>
      <p:sp>
        <p:nvSpPr>
          <p:cNvPr id="17" name="Arrow: Down 16">
            <a:extLst>
              <a:ext uri="{FF2B5EF4-FFF2-40B4-BE49-F238E27FC236}">
                <a16:creationId xmlns:a16="http://schemas.microsoft.com/office/drawing/2014/main" xmlns="" id="{7363FDD2-D8A2-4E0C-A2AF-06E89CD315F6}"/>
              </a:ext>
            </a:extLst>
          </p:cNvPr>
          <p:cNvSpPr/>
          <p:nvPr/>
        </p:nvSpPr>
        <p:spPr>
          <a:xfrm>
            <a:off x="5738610" y="1150204"/>
            <a:ext cx="148856" cy="235320"/>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Arrow: Down 17">
            <a:extLst>
              <a:ext uri="{FF2B5EF4-FFF2-40B4-BE49-F238E27FC236}">
                <a16:creationId xmlns:a16="http://schemas.microsoft.com/office/drawing/2014/main" xmlns="" id="{91D4F1CB-1E73-4052-AFA4-BDFE05A810E5}"/>
              </a:ext>
            </a:extLst>
          </p:cNvPr>
          <p:cNvSpPr/>
          <p:nvPr/>
        </p:nvSpPr>
        <p:spPr>
          <a:xfrm>
            <a:off x="5809494" y="2296510"/>
            <a:ext cx="148856" cy="235320"/>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Arrow: Down 18">
            <a:extLst>
              <a:ext uri="{FF2B5EF4-FFF2-40B4-BE49-F238E27FC236}">
                <a16:creationId xmlns:a16="http://schemas.microsoft.com/office/drawing/2014/main" xmlns="" id="{8B388432-2740-4403-AF83-705264133C7F}"/>
              </a:ext>
            </a:extLst>
          </p:cNvPr>
          <p:cNvSpPr/>
          <p:nvPr/>
        </p:nvSpPr>
        <p:spPr>
          <a:xfrm>
            <a:off x="5809494" y="3471396"/>
            <a:ext cx="148856" cy="235320"/>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Arrow: Down 19">
            <a:extLst>
              <a:ext uri="{FF2B5EF4-FFF2-40B4-BE49-F238E27FC236}">
                <a16:creationId xmlns:a16="http://schemas.microsoft.com/office/drawing/2014/main" xmlns="" id="{F5CF668C-6DE7-4EB6-8488-F55341E74B45}"/>
              </a:ext>
            </a:extLst>
          </p:cNvPr>
          <p:cNvSpPr/>
          <p:nvPr/>
        </p:nvSpPr>
        <p:spPr>
          <a:xfrm>
            <a:off x="5835543" y="4648376"/>
            <a:ext cx="148856" cy="235320"/>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Arrow: Down 20">
            <a:extLst>
              <a:ext uri="{FF2B5EF4-FFF2-40B4-BE49-F238E27FC236}">
                <a16:creationId xmlns:a16="http://schemas.microsoft.com/office/drawing/2014/main" xmlns="" id="{348B3B94-3D7C-4597-926E-E1778D94EAE1}"/>
              </a:ext>
            </a:extLst>
          </p:cNvPr>
          <p:cNvSpPr/>
          <p:nvPr/>
        </p:nvSpPr>
        <p:spPr>
          <a:xfrm>
            <a:off x="5851562" y="5735409"/>
            <a:ext cx="173665" cy="272859"/>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2" name="Arrow: Right 21">
            <a:extLst>
              <a:ext uri="{FF2B5EF4-FFF2-40B4-BE49-F238E27FC236}">
                <a16:creationId xmlns:a16="http://schemas.microsoft.com/office/drawing/2014/main" xmlns="" id="{D3FDABD9-364C-4C45-8802-8487347E9165}"/>
              </a:ext>
            </a:extLst>
          </p:cNvPr>
          <p:cNvSpPr/>
          <p:nvPr/>
        </p:nvSpPr>
        <p:spPr>
          <a:xfrm>
            <a:off x="8259351" y="1916669"/>
            <a:ext cx="569338" cy="190182"/>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Arrow: Right 22">
            <a:extLst>
              <a:ext uri="{FF2B5EF4-FFF2-40B4-BE49-F238E27FC236}">
                <a16:creationId xmlns:a16="http://schemas.microsoft.com/office/drawing/2014/main" xmlns="" id="{518615A3-0678-455C-88EE-A39293FFAF1A}"/>
              </a:ext>
            </a:extLst>
          </p:cNvPr>
          <p:cNvSpPr/>
          <p:nvPr/>
        </p:nvSpPr>
        <p:spPr>
          <a:xfrm>
            <a:off x="8195182" y="2981187"/>
            <a:ext cx="569338" cy="190182"/>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Arrow: Right 24">
            <a:extLst>
              <a:ext uri="{FF2B5EF4-FFF2-40B4-BE49-F238E27FC236}">
                <a16:creationId xmlns:a16="http://schemas.microsoft.com/office/drawing/2014/main" xmlns="" id="{7C0DCB35-1F0D-422C-8578-CC0D41B3E4B1}"/>
              </a:ext>
            </a:extLst>
          </p:cNvPr>
          <p:cNvSpPr/>
          <p:nvPr/>
        </p:nvSpPr>
        <p:spPr>
          <a:xfrm>
            <a:off x="7995537" y="5120671"/>
            <a:ext cx="569338" cy="190182"/>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Rectangle 25">
            <a:extLst>
              <a:ext uri="{FF2B5EF4-FFF2-40B4-BE49-F238E27FC236}">
                <a16:creationId xmlns:a16="http://schemas.microsoft.com/office/drawing/2014/main" xmlns="" id="{886AF09F-4550-44CF-B146-DDEB6408F673}"/>
              </a:ext>
            </a:extLst>
          </p:cNvPr>
          <p:cNvSpPr/>
          <p:nvPr/>
        </p:nvSpPr>
        <p:spPr>
          <a:xfrm>
            <a:off x="5427205" y="2242002"/>
            <a:ext cx="966611" cy="618118"/>
          </a:xfrm>
          <a:prstGeom prst="rect">
            <a:avLst/>
          </a:prstGeom>
        </p:spPr>
        <p:txBody>
          <a:bodyPr wrap="square">
            <a:spAutoFit/>
          </a:bodyPr>
          <a:lstStyle/>
          <a:p>
            <a:pPr marL="582295">
              <a:spcBef>
                <a:spcPts val="450"/>
              </a:spcBef>
            </a:pPr>
            <a:r>
              <a:rPr lang="vi-VN" sz="1600" dirty="0">
                <a:latin typeface="Times New Roman" panose="02020603050405020304" pitchFamily="18" charset="0"/>
                <a:ea typeface="Arial" panose="020B0604020202020204" pitchFamily="34" charset="0"/>
                <a:cs typeface="Times New Roman" panose="02020603050405020304" pitchFamily="18" charset="0"/>
              </a:rPr>
              <a:t>có</a:t>
            </a:r>
            <a:endParaRPr lang="en-US" sz="1600" dirty="0">
              <a:latin typeface="Times New Roman" panose="02020603050405020304" pitchFamily="18" charset="0"/>
              <a:ea typeface="Arial" panose="020B0604020202020204" pitchFamily="34" charset="0"/>
              <a:cs typeface="Times New Roman" panose="02020603050405020304" pitchFamily="18" charset="0"/>
            </a:endParaRPr>
          </a:p>
          <a:p>
            <a:pPr marL="582295">
              <a:spcBef>
                <a:spcPts val="450"/>
              </a:spcBef>
              <a:spcAft>
                <a:spcPts val="0"/>
              </a:spcAft>
            </a:pPr>
            <a:endParaRPr lang="en-US" sz="1400" dirty="0">
              <a:latin typeface="Times New Roman" panose="02020603050405020304" pitchFamily="18" charset="0"/>
              <a:ea typeface="Arial" panose="020B0604020202020204" pitchFamily="34" charset="0"/>
              <a:cs typeface="Times New Roman" panose="02020603050405020304" pitchFamily="18" charset="0"/>
            </a:endParaRPr>
          </a:p>
        </p:txBody>
      </p:sp>
      <p:sp>
        <p:nvSpPr>
          <p:cNvPr id="27" name="Rectangle 26">
            <a:extLst>
              <a:ext uri="{FF2B5EF4-FFF2-40B4-BE49-F238E27FC236}">
                <a16:creationId xmlns:a16="http://schemas.microsoft.com/office/drawing/2014/main" xmlns="" id="{79528B94-86E0-45F7-BF07-BAA516520B65}"/>
              </a:ext>
            </a:extLst>
          </p:cNvPr>
          <p:cNvSpPr/>
          <p:nvPr/>
        </p:nvSpPr>
        <p:spPr>
          <a:xfrm>
            <a:off x="8195182" y="1606563"/>
            <a:ext cx="633507" cy="297517"/>
          </a:xfrm>
          <a:prstGeom prst="rect">
            <a:avLst/>
          </a:prstGeom>
        </p:spPr>
        <p:txBody>
          <a:bodyPr wrap="none">
            <a:spAutoFit/>
          </a:bodyPr>
          <a:lstStyle/>
          <a:p>
            <a:pPr>
              <a:lnSpc>
                <a:spcPts val="1570"/>
              </a:lnSpc>
              <a:spcAft>
                <a:spcPts val="0"/>
              </a:spcAft>
            </a:pPr>
            <a:r>
              <a:rPr lang="vi-VN" sz="1400" dirty="0">
                <a:latin typeface="Times New Roman" panose="02020603050405020304" pitchFamily="18" charset="0"/>
                <a:ea typeface="Arial" panose="020B0604020202020204" pitchFamily="34" charset="0"/>
                <a:cs typeface="Times New Roman" panose="02020603050405020304" pitchFamily="18" charset="0"/>
              </a:rPr>
              <a:t>không</a:t>
            </a:r>
            <a:endParaRPr lang="en-US" sz="1400" dirty="0">
              <a:latin typeface="Times New Roman" panose="02020603050405020304" pitchFamily="18" charset="0"/>
              <a:ea typeface="Arial" panose="020B0604020202020204" pitchFamily="34" charset="0"/>
              <a:cs typeface="Times New Roman" panose="02020603050405020304" pitchFamily="18" charset="0"/>
            </a:endParaRPr>
          </a:p>
        </p:txBody>
      </p:sp>
      <p:sp>
        <p:nvSpPr>
          <p:cNvPr id="28" name="Rectangle 27">
            <a:extLst>
              <a:ext uri="{FF2B5EF4-FFF2-40B4-BE49-F238E27FC236}">
                <a16:creationId xmlns:a16="http://schemas.microsoft.com/office/drawing/2014/main" xmlns="" id="{A584C0DD-64CE-41E5-A66C-718AAB261066}"/>
              </a:ext>
            </a:extLst>
          </p:cNvPr>
          <p:cNvSpPr/>
          <p:nvPr/>
        </p:nvSpPr>
        <p:spPr>
          <a:xfrm>
            <a:off x="8169283" y="2699904"/>
            <a:ext cx="685303" cy="300339"/>
          </a:xfrm>
          <a:prstGeom prst="rect">
            <a:avLst/>
          </a:prstGeom>
        </p:spPr>
        <p:txBody>
          <a:bodyPr wrap="square">
            <a:spAutoFit/>
          </a:bodyPr>
          <a:lstStyle/>
          <a:p>
            <a:pPr>
              <a:lnSpc>
                <a:spcPts val="1570"/>
              </a:lnSpc>
              <a:spcAft>
                <a:spcPts val="0"/>
              </a:spcAft>
            </a:pPr>
            <a:r>
              <a:rPr lang="vi-VN" sz="1400" dirty="0">
                <a:latin typeface="Times New Roman" panose="02020603050405020304" pitchFamily="18" charset="0"/>
                <a:ea typeface="Arial" panose="020B0604020202020204" pitchFamily="34" charset="0"/>
                <a:cs typeface="Times New Roman" panose="02020603050405020304" pitchFamily="18" charset="0"/>
              </a:rPr>
              <a:t>không</a:t>
            </a:r>
            <a:endParaRPr lang="en-US" sz="1400" dirty="0">
              <a:latin typeface="Times New Roman" panose="02020603050405020304" pitchFamily="18" charset="0"/>
              <a:ea typeface="Arial" panose="020B0604020202020204" pitchFamily="34" charset="0"/>
              <a:cs typeface="Times New Roman" panose="02020603050405020304" pitchFamily="18" charset="0"/>
            </a:endParaRPr>
          </a:p>
        </p:txBody>
      </p:sp>
      <p:sp>
        <p:nvSpPr>
          <p:cNvPr id="30" name="Rectangle 29">
            <a:extLst>
              <a:ext uri="{FF2B5EF4-FFF2-40B4-BE49-F238E27FC236}">
                <a16:creationId xmlns:a16="http://schemas.microsoft.com/office/drawing/2014/main" xmlns="" id="{2DEBA5C5-A4C6-4843-8F4F-93BA1E337E17}"/>
              </a:ext>
            </a:extLst>
          </p:cNvPr>
          <p:cNvSpPr/>
          <p:nvPr/>
        </p:nvSpPr>
        <p:spPr>
          <a:xfrm>
            <a:off x="7968118" y="4861685"/>
            <a:ext cx="761747" cy="300339"/>
          </a:xfrm>
          <a:prstGeom prst="rect">
            <a:avLst/>
          </a:prstGeom>
        </p:spPr>
        <p:txBody>
          <a:bodyPr wrap="square">
            <a:spAutoFit/>
          </a:bodyPr>
          <a:lstStyle/>
          <a:p>
            <a:pPr>
              <a:lnSpc>
                <a:spcPts val="1570"/>
              </a:lnSpc>
              <a:spcAft>
                <a:spcPts val="0"/>
              </a:spcAft>
            </a:pPr>
            <a:r>
              <a:rPr lang="vi-VN" sz="1400" dirty="0">
                <a:latin typeface="Times New Roman" panose="02020603050405020304" pitchFamily="18" charset="0"/>
                <a:ea typeface="Arial" panose="020B0604020202020204" pitchFamily="34" charset="0"/>
                <a:cs typeface="Times New Roman" panose="02020603050405020304" pitchFamily="18" charset="0"/>
              </a:rPr>
              <a:t>không</a:t>
            </a:r>
            <a:endParaRPr lang="en-US" sz="1400" dirty="0">
              <a:latin typeface="Times New Roman" panose="02020603050405020304" pitchFamily="18" charset="0"/>
              <a:ea typeface="Arial" panose="020B0604020202020204" pitchFamily="34" charset="0"/>
              <a:cs typeface="Times New Roman" panose="02020603050405020304" pitchFamily="18" charset="0"/>
            </a:endParaRPr>
          </a:p>
        </p:txBody>
      </p:sp>
      <p:sp>
        <p:nvSpPr>
          <p:cNvPr id="31" name="Rectangle 30">
            <a:extLst>
              <a:ext uri="{FF2B5EF4-FFF2-40B4-BE49-F238E27FC236}">
                <a16:creationId xmlns:a16="http://schemas.microsoft.com/office/drawing/2014/main" xmlns="" id="{C9A0DF2F-0AA0-4C7E-8F55-353EA8B3A46C}"/>
              </a:ext>
            </a:extLst>
          </p:cNvPr>
          <p:cNvSpPr/>
          <p:nvPr/>
        </p:nvSpPr>
        <p:spPr>
          <a:xfrm>
            <a:off x="6671598" y="6082517"/>
            <a:ext cx="1735155" cy="369332"/>
          </a:xfrm>
          <a:prstGeom prst="rect">
            <a:avLst/>
          </a:prstGeom>
        </p:spPr>
        <p:txBody>
          <a:bodyPr wrap="square">
            <a:spAutoFit/>
          </a:bodyPr>
          <a:lstStyle/>
          <a:p>
            <a:pPr marL="582295">
              <a:spcBef>
                <a:spcPts val="450"/>
              </a:spcBef>
            </a:pPr>
            <a:r>
              <a:rPr lang="vi-VN" dirty="0">
                <a:latin typeface="Times New Roman" panose="02020603050405020304" pitchFamily="18" charset="0"/>
                <a:ea typeface="Arial" panose="020B0604020202020204" pitchFamily="34" charset="0"/>
                <a:cs typeface="Times New Roman" panose="02020603050405020304" pitchFamily="18" charset="0"/>
              </a:rPr>
              <a:t>có</a:t>
            </a:r>
            <a:endParaRPr lang="en-US" dirty="0">
              <a:latin typeface="Times New Roman" panose="02020603050405020304" pitchFamily="18" charset="0"/>
              <a:ea typeface="Arial" panose="020B0604020202020204" pitchFamily="34" charset="0"/>
              <a:cs typeface="Times New Roman" panose="02020603050405020304" pitchFamily="18" charset="0"/>
            </a:endParaRPr>
          </a:p>
        </p:txBody>
      </p:sp>
      <p:sp>
        <p:nvSpPr>
          <p:cNvPr id="32" name="Rectangle 31">
            <a:extLst>
              <a:ext uri="{FF2B5EF4-FFF2-40B4-BE49-F238E27FC236}">
                <a16:creationId xmlns:a16="http://schemas.microsoft.com/office/drawing/2014/main" xmlns="" id="{E2394218-0EA9-4C7D-AF09-C10E1DC29268}"/>
              </a:ext>
            </a:extLst>
          </p:cNvPr>
          <p:cNvSpPr/>
          <p:nvPr/>
        </p:nvSpPr>
        <p:spPr>
          <a:xfrm>
            <a:off x="5388594" y="3370150"/>
            <a:ext cx="990656" cy="369332"/>
          </a:xfrm>
          <a:prstGeom prst="rect">
            <a:avLst/>
          </a:prstGeom>
        </p:spPr>
        <p:txBody>
          <a:bodyPr wrap="none">
            <a:spAutoFit/>
          </a:bodyPr>
          <a:lstStyle/>
          <a:p>
            <a:pPr marL="582295">
              <a:spcBef>
                <a:spcPts val="450"/>
              </a:spcBef>
            </a:pPr>
            <a:r>
              <a:rPr lang="vi-VN" dirty="0">
                <a:latin typeface="Times New Roman" panose="02020603050405020304" pitchFamily="18" charset="0"/>
                <a:ea typeface="Arial" panose="020B0604020202020204" pitchFamily="34" charset="0"/>
                <a:cs typeface="Times New Roman" panose="02020603050405020304" pitchFamily="18" charset="0"/>
              </a:rPr>
              <a:t>có</a:t>
            </a:r>
            <a:endParaRPr lang="en-US" dirty="0">
              <a:latin typeface="Times New Roman" panose="02020603050405020304" pitchFamily="18" charset="0"/>
              <a:ea typeface="Arial" panose="020B0604020202020204" pitchFamily="34" charset="0"/>
              <a:cs typeface="Times New Roman" panose="02020603050405020304" pitchFamily="18" charset="0"/>
            </a:endParaRPr>
          </a:p>
        </p:txBody>
      </p:sp>
      <p:sp>
        <p:nvSpPr>
          <p:cNvPr id="48" name="Rectangle: Rounded Corners 47">
            <a:extLst>
              <a:ext uri="{FF2B5EF4-FFF2-40B4-BE49-F238E27FC236}">
                <a16:creationId xmlns:a16="http://schemas.microsoft.com/office/drawing/2014/main" xmlns="" id="{ED36F0B2-3E28-4472-BCC7-F7DCD33484C9}"/>
              </a:ext>
            </a:extLst>
          </p:cNvPr>
          <p:cNvSpPr/>
          <p:nvPr/>
        </p:nvSpPr>
        <p:spPr>
          <a:xfrm>
            <a:off x="8169283" y="5982620"/>
            <a:ext cx="2158409" cy="82934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vi-VN" dirty="0"/>
              <a:t>Thay máy nén Inverter Inverter</a:t>
            </a:r>
            <a:endParaRPr lang="en-US" dirty="0"/>
          </a:p>
        </p:txBody>
      </p:sp>
      <p:sp>
        <p:nvSpPr>
          <p:cNvPr id="50" name="Rectangle: Rounded Corners 49">
            <a:extLst>
              <a:ext uri="{FF2B5EF4-FFF2-40B4-BE49-F238E27FC236}">
                <a16:creationId xmlns:a16="http://schemas.microsoft.com/office/drawing/2014/main" xmlns="" id="{A15CAB69-5B2D-4398-AA3C-B1FAE82D14FA}"/>
              </a:ext>
            </a:extLst>
          </p:cNvPr>
          <p:cNvSpPr/>
          <p:nvPr/>
        </p:nvSpPr>
        <p:spPr>
          <a:xfrm>
            <a:off x="4227285" y="4850870"/>
            <a:ext cx="2894322" cy="864147"/>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vi-VN" sz="1400" dirty="0">
                <a:latin typeface="Times New Roman" panose="02020603050405020304" pitchFamily="18" charset="0"/>
                <a:cs typeface="Times New Roman" panose="02020603050405020304" pitchFamily="18" charset="0"/>
              </a:rPr>
              <a:t>Cao áp và hạ áp của Service checker bằng thông số trên cảm biến cao và hạ áp không (*2)?</a:t>
            </a:r>
            <a:endParaRPr lang="en-US" sz="1400" dirty="0">
              <a:latin typeface="Times New Roman" panose="02020603050405020304" pitchFamily="18" charset="0"/>
              <a:cs typeface="Times New Roman" panose="02020603050405020304" pitchFamily="18" charset="0"/>
            </a:endParaRPr>
          </a:p>
        </p:txBody>
      </p:sp>
      <p:sp>
        <p:nvSpPr>
          <p:cNvPr id="51" name="Rectangle: Rounded Corners 50">
            <a:extLst>
              <a:ext uri="{FF2B5EF4-FFF2-40B4-BE49-F238E27FC236}">
                <a16:creationId xmlns:a16="http://schemas.microsoft.com/office/drawing/2014/main" xmlns="" id="{134D386D-60BC-4F19-98D3-5599B437AD17}"/>
              </a:ext>
            </a:extLst>
          </p:cNvPr>
          <p:cNvSpPr/>
          <p:nvPr/>
        </p:nvSpPr>
        <p:spPr>
          <a:xfrm>
            <a:off x="4005526" y="3739482"/>
            <a:ext cx="3405714" cy="921632"/>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vi-VN" sz="1100" b="1" dirty="0">
                <a:latin typeface="Times New Roman" panose="02020603050405020304" pitchFamily="18" charset="0"/>
                <a:cs typeface="Times New Roman" panose="02020603050405020304" pitchFamily="18" charset="0"/>
              </a:rPr>
              <a:t>Kiểm tra 13, Kiểm tra 14</a:t>
            </a:r>
            <a:endParaRPr lang="en-US" sz="1100" dirty="0">
              <a:latin typeface="Times New Roman" panose="02020603050405020304" pitchFamily="18" charset="0"/>
              <a:cs typeface="Times New Roman" panose="02020603050405020304" pitchFamily="18" charset="0"/>
            </a:endParaRPr>
          </a:p>
          <a:p>
            <a:r>
              <a:rPr lang="vi-VN" sz="1200" dirty="0">
                <a:latin typeface="Times New Roman" panose="02020603050405020304" pitchFamily="18" charset="0"/>
                <a:cs typeface="Times New Roman" panose="02020603050405020304" pitchFamily="18" charset="0"/>
              </a:rPr>
              <a:t>Kết nối Service checker sau đó so sánh “cao áp” và “hạ áp” giữa đo bằng Service checker và đo bằng đồng hồ ga cao áp và hạ áp (*1</a:t>
            </a:r>
            <a:r>
              <a:rPr lang="en-US" sz="1200" dirty="0">
                <a:latin typeface="Times New Roman" panose="02020603050405020304" pitchFamily="18" charset="0"/>
                <a:cs typeface="Times New Roman" panose="02020603050405020304" pitchFamily="18" charset="0"/>
              </a:rPr>
              <a:t>)</a:t>
            </a:r>
          </a:p>
        </p:txBody>
      </p:sp>
      <p:sp>
        <p:nvSpPr>
          <p:cNvPr id="52" name="Rectangle: Rounded Corners 51">
            <a:extLst>
              <a:ext uri="{FF2B5EF4-FFF2-40B4-BE49-F238E27FC236}">
                <a16:creationId xmlns:a16="http://schemas.microsoft.com/office/drawing/2014/main" xmlns="" id="{047885F6-A067-4B59-9CFC-25247C63BF9F}"/>
              </a:ext>
            </a:extLst>
          </p:cNvPr>
          <p:cNvSpPr/>
          <p:nvPr/>
        </p:nvSpPr>
        <p:spPr>
          <a:xfrm>
            <a:off x="4527542" y="2538592"/>
            <a:ext cx="2894322" cy="864147"/>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vi-VN" sz="1400" dirty="0">
                <a:latin typeface="Times New Roman" panose="02020603050405020304" pitchFamily="18" charset="0"/>
                <a:cs typeface="Times New Roman" panose="02020603050405020304" pitchFamily="18" charset="0"/>
              </a:rPr>
              <a:t>Các đặc tính của cảm biến </a:t>
            </a:r>
            <a:r>
              <a:rPr lang="en-US" sz="1400" dirty="0" err="1">
                <a:latin typeface="Times New Roman" panose="02020603050405020304" pitchFamily="18" charset="0"/>
                <a:cs typeface="Times New Roman" panose="02020603050405020304" pitchFamily="18" charset="0"/>
              </a:rPr>
              <a:t>hạ</a:t>
            </a:r>
            <a:r>
              <a:rPr lang="vi-VN" sz="1400" dirty="0">
                <a:latin typeface="Times New Roman" panose="02020603050405020304" pitchFamily="18" charset="0"/>
                <a:cs typeface="Times New Roman" panose="02020603050405020304" pitchFamily="18" charset="0"/>
              </a:rPr>
              <a:t> áp bình thường (*1)?</a:t>
            </a:r>
            <a:endParaRPr lang="en-US" sz="1400" dirty="0">
              <a:latin typeface="Times New Roman" panose="02020603050405020304" pitchFamily="18" charset="0"/>
              <a:cs typeface="Times New Roman" panose="02020603050405020304" pitchFamily="18" charset="0"/>
            </a:endParaRPr>
          </a:p>
        </p:txBody>
      </p:sp>
      <p:sp>
        <p:nvSpPr>
          <p:cNvPr id="53" name="Arrow: Right 52">
            <a:extLst>
              <a:ext uri="{FF2B5EF4-FFF2-40B4-BE49-F238E27FC236}">
                <a16:creationId xmlns:a16="http://schemas.microsoft.com/office/drawing/2014/main" xmlns="" id="{64AE9F30-46DA-429D-B004-1A7608CEA61B}"/>
              </a:ext>
            </a:extLst>
          </p:cNvPr>
          <p:cNvSpPr/>
          <p:nvPr/>
        </p:nvSpPr>
        <p:spPr>
          <a:xfrm>
            <a:off x="7209210" y="6363397"/>
            <a:ext cx="533835" cy="207523"/>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4" name="Arrow: Left 53">
            <a:extLst>
              <a:ext uri="{FF2B5EF4-FFF2-40B4-BE49-F238E27FC236}">
                <a16:creationId xmlns:a16="http://schemas.microsoft.com/office/drawing/2014/main" xmlns="" id="{768828EA-0504-4607-AC69-B71C62F5B49E}"/>
              </a:ext>
            </a:extLst>
          </p:cNvPr>
          <p:cNvSpPr/>
          <p:nvPr/>
        </p:nvSpPr>
        <p:spPr>
          <a:xfrm>
            <a:off x="3904957" y="6397291"/>
            <a:ext cx="483425" cy="173630"/>
          </a:xfrm>
          <a:prstGeom prst="lef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5" name="Rectangle 54">
            <a:extLst>
              <a:ext uri="{FF2B5EF4-FFF2-40B4-BE49-F238E27FC236}">
                <a16:creationId xmlns:a16="http://schemas.microsoft.com/office/drawing/2014/main" xmlns="" id="{508C0340-2CB1-4D6C-80A7-DF8131BF64B7}"/>
              </a:ext>
            </a:extLst>
          </p:cNvPr>
          <p:cNvSpPr/>
          <p:nvPr/>
        </p:nvSpPr>
        <p:spPr>
          <a:xfrm>
            <a:off x="3765795" y="6162999"/>
            <a:ext cx="761747" cy="300339"/>
          </a:xfrm>
          <a:prstGeom prst="rect">
            <a:avLst/>
          </a:prstGeom>
        </p:spPr>
        <p:txBody>
          <a:bodyPr wrap="none">
            <a:spAutoFit/>
          </a:bodyPr>
          <a:lstStyle/>
          <a:p>
            <a:pPr>
              <a:lnSpc>
                <a:spcPts val="1570"/>
              </a:lnSpc>
              <a:spcAft>
                <a:spcPts val="0"/>
              </a:spcAft>
            </a:pPr>
            <a:r>
              <a:rPr lang="vi-VN" dirty="0">
                <a:latin typeface="Times New Roman" panose="02020603050405020304" pitchFamily="18" charset="0"/>
                <a:ea typeface="Arial" panose="020B0604020202020204" pitchFamily="34" charset="0"/>
                <a:cs typeface="Times New Roman" panose="02020603050405020304" pitchFamily="18" charset="0"/>
              </a:rPr>
              <a:t>không</a:t>
            </a:r>
            <a:endParaRPr lang="en-US" dirty="0">
              <a:latin typeface="Times New Roman" panose="02020603050405020304" pitchFamily="18" charset="0"/>
              <a:ea typeface="Arial" panose="020B0604020202020204" pitchFamily="34" charset="0"/>
              <a:cs typeface="Times New Roman" panose="02020603050405020304" pitchFamily="18" charset="0"/>
            </a:endParaRPr>
          </a:p>
        </p:txBody>
      </p:sp>
      <p:sp>
        <p:nvSpPr>
          <p:cNvPr id="56" name="Rectangle 55">
            <a:extLst>
              <a:ext uri="{FF2B5EF4-FFF2-40B4-BE49-F238E27FC236}">
                <a16:creationId xmlns:a16="http://schemas.microsoft.com/office/drawing/2014/main" xmlns="" id="{AB3458D9-EE4F-4775-9D80-46BFB0E6E9B6}"/>
              </a:ext>
            </a:extLst>
          </p:cNvPr>
          <p:cNvSpPr/>
          <p:nvPr/>
        </p:nvSpPr>
        <p:spPr>
          <a:xfrm>
            <a:off x="5948992" y="4615866"/>
            <a:ext cx="402674" cy="300339"/>
          </a:xfrm>
          <a:prstGeom prst="rect">
            <a:avLst/>
          </a:prstGeom>
        </p:spPr>
        <p:txBody>
          <a:bodyPr wrap="none">
            <a:spAutoFit/>
          </a:bodyPr>
          <a:lstStyle/>
          <a:p>
            <a:pPr>
              <a:lnSpc>
                <a:spcPts val="1570"/>
              </a:lnSpc>
              <a:spcAft>
                <a:spcPts val="0"/>
              </a:spcAft>
            </a:pPr>
            <a:r>
              <a:rPr lang="en-US" dirty="0" err="1">
                <a:latin typeface="Times New Roman" panose="02020603050405020304" pitchFamily="18" charset="0"/>
                <a:ea typeface="Arial" panose="020B0604020202020204" pitchFamily="34" charset="0"/>
                <a:cs typeface="Times New Roman" panose="02020603050405020304" pitchFamily="18" charset="0"/>
              </a:rPr>
              <a:t>có</a:t>
            </a:r>
            <a:endParaRPr lang="en-US" dirty="0">
              <a:latin typeface="Times New Roman" panose="02020603050405020304" pitchFamily="18" charset="0"/>
              <a:ea typeface="Arial" panose="020B0604020202020204" pitchFamily="34" charset="0"/>
              <a:cs typeface="Times New Roman" panose="02020603050405020304" pitchFamily="18" charset="0"/>
            </a:endParaRPr>
          </a:p>
        </p:txBody>
      </p:sp>
      <p:sp>
        <p:nvSpPr>
          <p:cNvPr id="57" name="Rectangle 56">
            <a:extLst>
              <a:ext uri="{FF2B5EF4-FFF2-40B4-BE49-F238E27FC236}">
                <a16:creationId xmlns:a16="http://schemas.microsoft.com/office/drawing/2014/main" xmlns="" id="{C6263FD0-9FAC-464B-8089-0498385E596A}"/>
              </a:ext>
            </a:extLst>
          </p:cNvPr>
          <p:cNvSpPr/>
          <p:nvPr/>
        </p:nvSpPr>
        <p:spPr>
          <a:xfrm>
            <a:off x="5974703" y="5748597"/>
            <a:ext cx="402674" cy="300339"/>
          </a:xfrm>
          <a:prstGeom prst="rect">
            <a:avLst/>
          </a:prstGeom>
        </p:spPr>
        <p:txBody>
          <a:bodyPr wrap="none">
            <a:spAutoFit/>
          </a:bodyPr>
          <a:lstStyle/>
          <a:p>
            <a:pPr>
              <a:lnSpc>
                <a:spcPts val="1570"/>
              </a:lnSpc>
              <a:spcAft>
                <a:spcPts val="0"/>
              </a:spcAft>
            </a:pPr>
            <a:r>
              <a:rPr lang="en-US" dirty="0" err="1">
                <a:latin typeface="Times New Roman" panose="02020603050405020304" pitchFamily="18" charset="0"/>
                <a:ea typeface="Arial" panose="020B0604020202020204" pitchFamily="34" charset="0"/>
                <a:cs typeface="Times New Roman" panose="02020603050405020304" pitchFamily="18" charset="0"/>
              </a:rPr>
              <a:t>có</a:t>
            </a:r>
            <a:endParaRPr lang="en-US" dirty="0">
              <a:latin typeface="Times New Roman" panose="02020603050405020304" pitchFamily="18" charset="0"/>
              <a:ea typeface="Arial" panose="020B0604020202020204" pitchFamily="34" charset="0"/>
              <a:cs typeface="Times New Roman" panose="02020603050405020304" pitchFamily="18" charset="0"/>
            </a:endParaRPr>
          </a:p>
        </p:txBody>
      </p:sp>
    </p:spTree>
    <p:extLst>
      <p:ext uri="{BB962C8B-B14F-4D97-AF65-F5344CB8AC3E}">
        <p14:creationId xmlns:p14="http://schemas.microsoft.com/office/powerpoint/2010/main" val="391882198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le 3">
            <a:extLst>
              <a:ext uri="{FF2B5EF4-FFF2-40B4-BE49-F238E27FC236}">
                <a16:creationId xmlns:a16="http://schemas.microsoft.com/office/drawing/2014/main" xmlns="" id="{3FACD032-86A3-4BF6-AAA9-471B221B7FE3}"/>
              </a:ext>
            </a:extLst>
          </p:cNvPr>
          <p:cNvGraphicFramePr>
            <a:graphicFrameLocks noGrp="1"/>
          </p:cNvGraphicFramePr>
          <p:nvPr>
            <p:extLst>
              <p:ext uri="{D42A27DB-BD31-4B8C-83A1-F6EECF244321}">
                <p14:modId xmlns:p14="http://schemas.microsoft.com/office/powerpoint/2010/main" val="1621598855"/>
              </p:ext>
            </p:extLst>
          </p:nvPr>
        </p:nvGraphicFramePr>
        <p:xfrm>
          <a:off x="532196" y="1372972"/>
          <a:ext cx="9473041" cy="2975744"/>
        </p:xfrm>
        <a:graphic>
          <a:graphicData uri="http://schemas.openxmlformats.org/drawingml/2006/table">
            <a:tbl>
              <a:tblPr firstRow="1" firstCol="1" lastRow="1" lastCol="1" bandRow="1" bandCol="1">
                <a:tableStyleId>{7DF18680-E054-41AD-8BC1-D1AEF772440D}</a:tableStyleId>
              </a:tblPr>
              <a:tblGrid>
                <a:gridCol w="2391830">
                  <a:extLst>
                    <a:ext uri="{9D8B030D-6E8A-4147-A177-3AD203B41FA5}">
                      <a16:colId xmlns:a16="http://schemas.microsoft.com/office/drawing/2014/main" xmlns="" val="4112564832"/>
                    </a:ext>
                  </a:extLst>
                </a:gridCol>
                <a:gridCol w="7081211">
                  <a:extLst>
                    <a:ext uri="{9D8B030D-6E8A-4147-A177-3AD203B41FA5}">
                      <a16:colId xmlns:a16="http://schemas.microsoft.com/office/drawing/2014/main" xmlns="" val="404561888"/>
                    </a:ext>
                  </a:extLst>
                </a:gridCol>
              </a:tblGrid>
              <a:tr h="491972">
                <a:tc>
                  <a:txBody>
                    <a:bodyPr/>
                    <a:lstStyle/>
                    <a:p>
                      <a:pPr marL="91440">
                        <a:spcBef>
                          <a:spcPts val="370"/>
                        </a:spcBef>
                        <a:spcAft>
                          <a:spcPts val="0"/>
                        </a:spcAft>
                      </a:pPr>
                      <a:r>
                        <a:rPr lang="vi-VN" sz="1500" dirty="0">
                          <a:effectLst/>
                        </a:rPr>
                        <a:t>Model</a:t>
                      </a:r>
                      <a:endParaRPr lang="en-US" sz="1100" dirty="0">
                        <a:effectLst/>
                        <a:latin typeface="Arial" panose="020B0604020202020204" pitchFamily="34" charset="0"/>
                        <a:ea typeface="Arial" panose="020B0604020202020204" pitchFamily="34" charset="0"/>
                        <a:cs typeface="Times New Roman" panose="02020603050405020304" pitchFamily="18" charset="0"/>
                      </a:endParaRPr>
                    </a:p>
                  </a:txBody>
                  <a:tcPr marL="0" marR="0" marT="0" marB="0"/>
                </a:tc>
                <a:tc>
                  <a:txBody>
                    <a:bodyPr/>
                    <a:lstStyle/>
                    <a:p>
                      <a:pPr marL="85090">
                        <a:spcBef>
                          <a:spcPts val="370"/>
                        </a:spcBef>
                        <a:spcAft>
                          <a:spcPts val="0"/>
                        </a:spcAft>
                      </a:pPr>
                      <a:r>
                        <a:rPr lang="vi-VN" sz="1500" dirty="0">
                          <a:effectLst/>
                        </a:rPr>
                        <a:t>RXQ-T</a:t>
                      </a:r>
                      <a:endParaRPr lang="en-US" sz="1100" dirty="0">
                        <a:effectLst/>
                        <a:latin typeface="Arial" panose="020B0604020202020204" pitchFamily="34" charset="0"/>
                        <a:ea typeface="Arial" panose="020B0604020202020204" pitchFamily="34" charset="0"/>
                        <a:cs typeface="Times New Roman" panose="02020603050405020304" pitchFamily="18" charset="0"/>
                      </a:endParaRPr>
                    </a:p>
                  </a:txBody>
                  <a:tcPr marL="0" marR="0" marT="0" marB="0"/>
                </a:tc>
                <a:extLst>
                  <a:ext uri="{0D108BD9-81ED-4DB2-BD59-A6C34878D82A}">
                    <a16:rowId xmlns:a16="http://schemas.microsoft.com/office/drawing/2014/main" xmlns="" val="2719077392"/>
                  </a:ext>
                </a:extLst>
              </a:tr>
              <a:tr h="1005354">
                <a:tc>
                  <a:txBody>
                    <a:bodyPr/>
                    <a:lstStyle/>
                    <a:p>
                      <a:pPr marL="91440" marR="395605">
                        <a:lnSpc>
                          <a:spcPct val="103000"/>
                        </a:lnSpc>
                        <a:spcBef>
                          <a:spcPts val="370"/>
                        </a:spcBef>
                        <a:spcAft>
                          <a:spcPts val="0"/>
                        </a:spcAft>
                      </a:pPr>
                      <a:r>
                        <a:rPr lang="vi-VN" sz="1500" dirty="0">
                          <a:effectLst/>
                        </a:rPr>
                        <a:t>Điều kiện xảy ra lỗi</a:t>
                      </a:r>
                      <a:endParaRPr lang="en-US" sz="1100" dirty="0">
                        <a:effectLst/>
                        <a:latin typeface="Arial" panose="020B0604020202020204" pitchFamily="34" charset="0"/>
                        <a:ea typeface="Arial" panose="020B0604020202020204" pitchFamily="34" charset="0"/>
                        <a:cs typeface="Times New Roman" panose="02020603050405020304" pitchFamily="18" charset="0"/>
                      </a:endParaRPr>
                    </a:p>
                  </a:txBody>
                  <a:tcPr marL="0" marR="0" marT="0" marB="0"/>
                </a:tc>
                <a:tc>
                  <a:txBody>
                    <a:bodyPr/>
                    <a:lstStyle/>
                    <a:p>
                      <a:pPr marL="285750" marR="231140" lvl="0" indent="-285750">
                        <a:lnSpc>
                          <a:spcPct val="105000"/>
                        </a:lnSpc>
                        <a:spcBef>
                          <a:spcPts val="350"/>
                        </a:spcBef>
                        <a:spcAft>
                          <a:spcPts val="0"/>
                        </a:spcAft>
                        <a:buSzPts val="1400"/>
                        <a:buFont typeface="Arial" panose="020B0604020202020204" pitchFamily="34" charset="0"/>
                        <a:buChar char="•"/>
                        <a:tabLst>
                          <a:tab pos="192405" algn="l"/>
                        </a:tabLst>
                      </a:pPr>
                      <a:r>
                        <a:rPr lang="vi-VN" sz="1600" dirty="0">
                          <a:effectLst/>
                          <a:latin typeface="+mj-lt"/>
                          <a:ea typeface="Arial" panose="020B0604020202020204" pitchFamily="34" charset="0"/>
                          <a:cs typeface="Times New Roman" panose="02020603050405020304" pitchFamily="18" charset="0"/>
                        </a:rPr>
                        <a:t>Quá</a:t>
                      </a:r>
                      <a:r>
                        <a:rPr lang="vi-VN" sz="1600" spc="-30" dirty="0">
                          <a:effectLst/>
                          <a:latin typeface="+mj-lt"/>
                          <a:ea typeface="Arial" panose="020B0604020202020204" pitchFamily="34" charset="0"/>
                          <a:cs typeface="Times New Roman" panose="02020603050405020304" pitchFamily="18" charset="0"/>
                        </a:rPr>
                        <a:t> </a:t>
                      </a:r>
                      <a:r>
                        <a:rPr lang="vi-VN" sz="1600" dirty="0">
                          <a:effectLst/>
                          <a:latin typeface="+mj-lt"/>
                          <a:ea typeface="Arial" panose="020B0604020202020204" pitchFamily="34" charset="0"/>
                          <a:cs typeface="Times New Roman" panose="02020603050405020304" pitchFamily="18" charset="0"/>
                        </a:rPr>
                        <a:t>dòng</a:t>
                      </a:r>
                      <a:r>
                        <a:rPr lang="vi-VN" sz="1600" spc="-35" dirty="0">
                          <a:effectLst/>
                          <a:latin typeface="+mj-lt"/>
                          <a:ea typeface="Arial" panose="020B0604020202020204" pitchFamily="34" charset="0"/>
                          <a:cs typeface="Times New Roman" panose="02020603050405020304" pitchFamily="18" charset="0"/>
                        </a:rPr>
                        <a:t> </a:t>
                      </a:r>
                      <a:r>
                        <a:rPr lang="vi-VN" sz="1600" dirty="0">
                          <a:effectLst/>
                          <a:latin typeface="+mj-lt"/>
                          <a:ea typeface="Arial" panose="020B0604020202020204" pitchFamily="34" charset="0"/>
                          <a:cs typeface="Times New Roman" panose="02020603050405020304" pitchFamily="18" charset="0"/>
                        </a:rPr>
                        <a:t>được</a:t>
                      </a:r>
                      <a:r>
                        <a:rPr lang="vi-VN" sz="1600" spc="-40" dirty="0">
                          <a:effectLst/>
                          <a:latin typeface="+mj-lt"/>
                          <a:ea typeface="Arial" panose="020B0604020202020204" pitchFamily="34" charset="0"/>
                          <a:cs typeface="Times New Roman" panose="02020603050405020304" pitchFamily="18" charset="0"/>
                        </a:rPr>
                        <a:t> </a:t>
                      </a:r>
                      <a:r>
                        <a:rPr lang="vi-VN" sz="1600" dirty="0">
                          <a:effectLst/>
                          <a:latin typeface="+mj-lt"/>
                          <a:ea typeface="Arial" panose="020B0604020202020204" pitchFamily="34" charset="0"/>
                          <a:cs typeface="Times New Roman" panose="02020603050405020304" pitchFamily="18" charset="0"/>
                        </a:rPr>
                        <a:t>phát</a:t>
                      </a:r>
                      <a:r>
                        <a:rPr lang="vi-VN" sz="1600" spc="-25" dirty="0">
                          <a:effectLst/>
                          <a:latin typeface="+mj-lt"/>
                          <a:ea typeface="Arial" panose="020B0604020202020204" pitchFamily="34" charset="0"/>
                          <a:cs typeface="Times New Roman" panose="02020603050405020304" pitchFamily="18" charset="0"/>
                        </a:rPr>
                        <a:t> </a:t>
                      </a:r>
                      <a:r>
                        <a:rPr lang="vi-VN" sz="1600" dirty="0">
                          <a:effectLst/>
                          <a:latin typeface="+mj-lt"/>
                          <a:ea typeface="Arial" panose="020B0604020202020204" pitchFamily="34" charset="0"/>
                          <a:cs typeface="Times New Roman" panose="02020603050405020304" pitchFamily="18" charset="0"/>
                        </a:rPr>
                        <a:t>hiện</a:t>
                      </a:r>
                      <a:r>
                        <a:rPr lang="vi-VN" sz="1600" spc="-25" dirty="0">
                          <a:effectLst/>
                          <a:latin typeface="+mj-lt"/>
                          <a:ea typeface="Arial" panose="020B0604020202020204" pitchFamily="34" charset="0"/>
                          <a:cs typeface="Times New Roman" panose="02020603050405020304" pitchFamily="18" charset="0"/>
                        </a:rPr>
                        <a:t> </a:t>
                      </a:r>
                      <a:r>
                        <a:rPr lang="vi-VN" sz="1600" dirty="0">
                          <a:effectLst/>
                          <a:latin typeface="+mj-lt"/>
                          <a:ea typeface="Arial" panose="020B0604020202020204" pitchFamily="34" charset="0"/>
                          <a:cs typeface="Times New Roman" panose="02020603050405020304" pitchFamily="18" charset="0"/>
                        </a:rPr>
                        <a:t>qua</a:t>
                      </a:r>
                      <a:r>
                        <a:rPr lang="vi-VN" sz="1600" spc="-30" dirty="0">
                          <a:effectLst/>
                          <a:latin typeface="+mj-lt"/>
                          <a:ea typeface="Arial" panose="020B0604020202020204" pitchFamily="34" charset="0"/>
                          <a:cs typeface="Times New Roman" panose="02020603050405020304" pitchFamily="18" charset="0"/>
                        </a:rPr>
                        <a:t> </a:t>
                      </a:r>
                      <a:r>
                        <a:rPr lang="vi-VN" sz="1600" dirty="0">
                          <a:effectLst/>
                          <a:latin typeface="+mj-lt"/>
                          <a:ea typeface="Arial" panose="020B0604020202020204" pitchFamily="34" charset="0"/>
                          <a:cs typeface="Times New Roman" panose="02020603050405020304" pitchFamily="18" charset="0"/>
                        </a:rPr>
                        <a:t>PCB</a:t>
                      </a:r>
                      <a:r>
                        <a:rPr lang="vi-VN" sz="1600" spc="-5" dirty="0">
                          <a:effectLst/>
                          <a:latin typeface="+mj-lt"/>
                          <a:ea typeface="Arial" panose="020B0604020202020204" pitchFamily="34" charset="0"/>
                          <a:cs typeface="Times New Roman" panose="02020603050405020304" pitchFamily="18" charset="0"/>
                        </a:rPr>
                        <a:t> </a:t>
                      </a:r>
                      <a:r>
                        <a:rPr lang="vi-VN" sz="1600" dirty="0">
                          <a:effectLst/>
                          <a:latin typeface="+mj-lt"/>
                          <a:ea typeface="Arial" panose="020B0604020202020204" pitchFamily="34" charset="0"/>
                          <a:cs typeface="Times New Roman" panose="02020603050405020304" pitchFamily="18" charset="0"/>
                        </a:rPr>
                        <a:t>Inverter</a:t>
                      </a:r>
                      <a:r>
                        <a:rPr lang="vi-VN" sz="1600" spc="-40" dirty="0">
                          <a:effectLst/>
                          <a:latin typeface="+mj-lt"/>
                          <a:ea typeface="Arial" panose="020B0604020202020204" pitchFamily="34" charset="0"/>
                          <a:cs typeface="Times New Roman" panose="02020603050405020304" pitchFamily="18" charset="0"/>
                        </a:rPr>
                        <a:t> </a:t>
                      </a:r>
                      <a:r>
                        <a:rPr lang="vi-VN" sz="1600" dirty="0">
                          <a:effectLst/>
                          <a:latin typeface="+mj-lt"/>
                          <a:ea typeface="Arial" panose="020B0604020202020204" pitchFamily="34" charset="0"/>
                          <a:cs typeface="Times New Roman" panose="02020603050405020304" pitchFamily="18" charset="0"/>
                        </a:rPr>
                        <a:t>hoặc</a:t>
                      </a:r>
                      <a:r>
                        <a:rPr lang="vi-VN" sz="1600" spc="-40" dirty="0">
                          <a:effectLst/>
                          <a:latin typeface="+mj-lt"/>
                          <a:ea typeface="Arial" panose="020B0604020202020204" pitchFamily="34" charset="0"/>
                          <a:cs typeface="Times New Roman" panose="02020603050405020304" pitchFamily="18" charset="0"/>
                        </a:rPr>
                        <a:t> </a:t>
                      </a:r>
                      <a:r>
                        <a:rPr lang="vi-VN" sz="1600" dirty="0">
                          <a:effectLst/>
                          <a:latin typeface="+mj-lt"/>
                          <a:ea typeface="Arial" panose="020B0604020202020204" pitchFamily="34" charset="0"/>
                          <a:cs typeface="Times New Roman" panose="02020603050405020304" pitchFamily="18" charset="0"/>
                        </a:rPr>
                        <a:t>PCB</a:t>
                      </a:r>
                      <a:r>
                        <a:rPr lang="vi-VN" sz="1600" spc="-5" dirty="0">
                          <a:effectLst/>
                          <a:latin typeface="+mj-lt"/>
                          <a:ea typeface="Arial" panose="020B0604020202020204" pitchFamily="34" charset="0"/>
                          <a:cs typeface="Times New Roman" panose="02020603050405020304" pitchFamily="18" charset="0"/>
                        </a:rPr>
                        <a:t> </a:t>
                      </a:r>
                      <a:r>
                        <a:rPr lang="vi-VN" sz="1600" dirty="0">
                          <a:effectLst/>
                          <a:latin typeface="+mj-lt"/>
                          <a:ea typeface="Arial" panose="020B0604020202020204" pitchFamily="34" charset="0"/>
                          <a:cs typeface="Times New Roman" panose="02020603050405020304" pitchFamily="18" charset="0"/>
                        </a:rPr>
                        <a:t>Inverter</a:t>
                      </a:r>
                      <a:r>
                        <a:rPr lang="vi-VN" sz="1600" spc="-35" dirty="0">
                          <a:effectLst/>
                          <a:latin typeface="+mj-lt"/>
                          <a:ea typeface="Arial" panose="020B0604020202020204" pitchFamily="34" charset="0"/>
                          <a:cs typeface="Times New Roman" panose="02020603050405020304" pitchFamily="18" charset="0"/>
                        </a:rPr>
                        <a:t> </a:t>
                      </a:r>
                      <a:r>
                        <a:rPr lang="vi-VN" sz="1600" dirty="0">
                          <a:effectLst/>
                          <a:latin typeface="+mj-lt"/>
                          <a:ea typeface="Arial" panose="020B0604020202020204" pitchFamily="34" charset="0"/>
                          <a:cs typeface="Times New Roman" panose="02020603050405020304" pitchFamily="18" charset="0"/>
                        </a:rPr>
                        <a:t>của</a:t>
                      </a:r>
                      <a:r>
                        <a:rPr lang="vi-VN" sz="1600" spc="-30" dirty="0">
                          <a:effectLst/>
                          <a:latin typeface="+mj-lt"/>
                          <a:ea typeface="Arial" panose="020B0604020202020204" pitchFamily="34" charset="0"/>
                          <a:cs typeface="Times New Roman" panose="02020603050405020304" pitchFamily="18" charset="0"/>
                        </a:rPr>
                        <a:t> </a:t>
                      </a:r>
                      <a:r>
                        <a:rPr lang="vi-VN" sz="1600" dirty="0">
                          <a:effectLst/>
                          <a:latin typeface="+mj-lt"/>
                          <a:ea typeface="Arial" panose="020B0604020202020204" pitchFamily="34" charset="0"/>
                          <a:cs typeface="Times New Roman" panose="02020603050405020304" pitchFamily="18" charset="0"/>
                        </a:rPr>
                        <a:t>quạt</a:t>
                      </a:r>
                      <a:r>
                        <a:rPr lang="vi-VN" sz="1600" spc="-40" dirty="0">
                          <a:effectLst/>
                          <a:latin typeface="+mj-lt"/>
                          <a:ea typeface="Arial" panose="020B0604020202020204" pitchFamily="34" charset="0"/>
                          <a:cs typeface="Times New Roman" panose="02020603050405020304" pitchFamily="18" charset="0"/>
                        </a:rPr>
                        <a:t> </a:t>
                      </a:r>
                      <a:r>
                        <a:rPr lang="vi-VN" sz="1600" dirty="0">
                          <a:effectLst/>
                          <a:latin typeface="+mj-lt"/>
                          <a:ea typeface="Arial" panose="020B0604020202020204" pitchFamily="34" charset="0"/>
                          <a:cs typeface="Times New Roman" panose="02020603050405020304" pitchFamily="18" charset="0"/>
                        </a:rPr>
                        <a:t>(xảy ra 4 lần sẽ dừng hệ</a:t>
                      </a:r>
                      <a:r>
                        <a:rPr lang="vi-VN" sz="1600" spc="-105" dirty="0">
                          <a:effectLst/>
                          <a:latin typeface="+mj-lt"/>
                          <a:ea typeface="Arial" panose="020B0604020202020204" pitchFamily="34" charset="0"/>
                          <a:cs typeface="Times New Roman" panose="02020603050405020304" pitchFamily="18" charset="0"/>
                        </a:rPr>
                        <a:t> </a:t>
                      </a:r>
                      <a:r>
                        <a:rPr lang="vi-VN" sz="1600" dirty="0">
                          <a:effectLst/>
                          <a:latin typeface="+mj-lt"/>
                          <a:ea typeface="Arial" panose="020B0604020202020204" pitchFamily="34" charset="0"/>
                          <a:cs typeface="Times New Roman" panose="02020603050405020304" pitchFamily="18" charset="0"/>
                        </a:rPr>
                        <a:t>thống)</a:t>
                      </a:r>
                      <a:endParaRPr lang="en-US" sz="1600" dirty="0">
                        <a:effectLst/>
                        <a:latin typeface="+mj-lt"/>
                        <a:ea typeface="Arial" panose="020B0604020202020204" pitchFamily="34" charset="0"/>
                        <a:cs typeface="Times New Roman" panose="02020603050405020304" pitchFamily="18" charset="0"/>
                      </a:endParaRPr>
                    </a:p>
                    <a:p>
                      <a:pPr marL="285750" lvl="0" indent="-285750">
                        <a:lnSpc>
                          <a:spcPts val="1590"/>
                        </a:lnSpc>
                        <a:spcAft>
                          <a:spcPts val="0"/>
                        </a:spcAft>
                        <a:buSzPts val="1400"/>
                        <a:buFont typeface="Arial" panose="020B0604020202020204" pitchFamily="34" charset="0"/>
                        <a:buChar char="•"/>
                        <a:tabLst>
                          <a:tab pos="192405" algn="l"/>
                        </a:tabLst>
                      </a:pPr>
                      <a:r>
                        <a:rPr lang="vi-VN" sz="1600" dirty="0">
                          <a:effectLst/>
                          <a:latin typeface="+mj-lt"/>
                          <a:ea typeface="Arial" panose="020B0604020202020204" pitchFamily="34" charset="0"/>
                          <a:cs typeface="Times New Roman" panose="02020603050405020304" pitchFamily="18" charset="0"/>
                        </a:rPr>
                        <a:t>Khi</a:t>
                      </a:r>
                      <a:r>
                        <a:rPr lang="vi-VN" sz="1600" spc="-15" dirty="0">
                          <a:effectLst/>
                          <a:latin typeface="+mj-lt"/>
                          <a:ea typeface="Arial" panose="020B0604020202020204" pitchFamily="34" charset="0"/>
                          <a:cs typeface="Times New Roman" panose="02020603050405020304" pitchFamily="18" charset="0"/>
                        </a:rPr>
                        <a:t> </a:t>
                      </a:r>
                      <a:r>
                        <a:rPr lang="vi-VN" sz="1600" dirty="0">
                          <a:effectLst/>
                          <a:latin typeface="+mj-lt"/>
                          <a:ea typeface="Arial" panose="020B0604020202020204" pitchFamily="34" charset="0"/>
                          <a:cs typeface="Times New Roman" panose="02020603050405020304" pitchFamily="18" charset="0"/>
                        </a:rPr>
                        <a:t>tốc</a:t>
                      </a:r>
                      <a:r>
                        <a:rPr lang="vi-VN" sz="1600" spc="-20" dirty="0">
                          <a:effectLst/>
                          <a:latin typeface="+mj-lt"/>
                          <a:ea typeface="Arial" panose="020B0604020202020204" pitchFamily="34" charset="0"/>
                          <a:cs typeface="Times New Roman" panose="02020603050405020304" pitchFamily="18" charset="0"/>
                        </a:rPr>
                        <a:t> </a:t>
                      </a:r>
                      <a:r>
                        <a:rPr lang="vi-VN" sz="1600" dirty="0">
                          <a:effectLst/>
                          <a:latin typeface="+mj-lt"/>
                          <a:ea typeface="Arial" panose="020B0604020202020204" pitchFamily="34" charset="0"/>
                          <a:cs typeface="Times New Roman" panose="02020603050405020304" pitchFamily="18" charset="0"/>
                        </a:rPr>
                        <a:t>độ</a:t>
                      </a:r>
                      <a:r>
                        <a:rPr lang="vi-VN" sz="1600" spc="-10" dirty="0">
                          <a:effectLst/>
                          <a:latin typeface="+mj-lt"/>
                          <a:ea typeface="Arial" panose="020B0604020202020204" pitchFamily="34" charset="0"/>
                          <a:cs typeface="Times New Roman" panose="02020603050405020304" pitchFamily="18" charset="0"/>
                        </a:rPr>
                        <a:t> </a:t>
                      </a:r>
                      <a:r>
                        <a:rPr lang="vi-VN" sz="1600" dirty="0">
                          <a:effectLst/>
                          <a:latin typeface="+mj-lt"/>
                          <a:ea typeface="Arial" panose="020B0604020202020204" pitchFamily="34" charset="0"/>
                          <a:cs typeface="Times New Roman" panose="02020603050405020304" pitchFamily="18" charset="0"/>
                        </a:rPr>
                        <a:t>quạt</a:t>
                      </a:r>
                      <a:r>
                        <a:rPr lang="vi-VN" sz="1600" spc="-30" dirty="0">
                          <a:effectLst/>
                          <a:latin typeface="+mj-lt"/>
                          <a:ea typeface="Arial" panose="020B0604020202020204" pitchFamily="34" charset="0"/>
                          <a:cs typeface="Times New Roman" panose="02020603050405020304" pitchFamily="18" charset="0"/>
                        </a:rPr>
                        <a:t> </a:t>
                      </a:r>
                      <a:r>
                        <a:rPr lang="vi-VN" sz="1600" dirty="0">
                          <a:effectLst/>
                          <a:latin typeface="+mj-lt"/>
                          <a:ea typeface="Arial" panose="020B0604020202020204" pitchFamily="34" charset="0"/>
                          <a:cs typeface="Times New Roman" panose="02020603050405020304" pitchFamily="18" charset="0"/>
                        </a:rPr>
                        <a:t>thấp</a:t>
                      </a:r>
                      <a:r>
                        <a:rPr lang="vi-VN" sz="1600" spc="-20" dirty="0">
                          <a:effectLst/>
                          <a:latin typeface="+mj-lt"/>
                          <a:ea typeface="Arial" panose="020B0604020202020204" pitchFamily="34" charset="0"/>
                          <a:cs typeface="Times New Roman" panose="02020603050405020304" pitchFamily="18" charset="0"/>
                        </a:rPr>
                        <a:t> </a:t>
                      </a:r>
                      <a:r>
                        <a:rPr lang="vi-VN" sz="1600" dirty="0">
                          <a:effectLst/>
                          <a:latin typeface="+mj-lt"/>
                          <a:ea typeface="Arial" panose="020B0604020202020204" pitchFamily="34" charset="0"/>
                          <a:cs typeface="Times New Roman" panose="02020603050405020304" pitchFamily="18" charset="0"/>
                        </a:rPr>
                        <a:t>hơn</a:t>
                      </a:r>
                      <a:r>
                        <a:rPr lang="vi-VN" sz="1600" spc="-30" dirty="0">
                          <a:effectLst/>
                          <a:latin typeface="+mj-lt"/>
                          <a:ea typeface="Arial" panose="020B0604020202020204" pitchFamily="34" charset="0"/>
                          <a:cs typeface="Times New Roman" panose="02020603050405020304" pitchFamily="18" charset="0"/>
                        </a:rPr>
                        <a:t> </a:t>
                      </a:r>
                      <a:r>
                        <a:rPr lang="vi-VN" sz="1600" dirty="0">
                          <a:effectLst/>
                          <a:latin typeface="+mj-lt"/>
                          <a:ea typeface="Arial" panose="020B0604020202020204" pitchFamily="34" charset="0"/>
                          <a:cs typeface="Times New Roman" panose="02020603050405020304" pitchFamily="18" charset="0"/>
                        </a:rPr>
                        <a:t>giá</a:t>
                      </a:r>
                      <a:r>
                        <a:rPr lang="vi-VN" sz="1600" spc="-15" dirty="0">
                          <a:effectLst/>
                          <a:latin typeface="+mj-lt"/>
                          <a:ea typeface="Arial" panose="020B0604020202020204" pitchFamily="34" charset="0"/>
                          <a:cs typeface="Times New Roman" panose="02020603050405020304" pitchFamily="18" charset="0"/>
                        </a:rPr>
                        <a:t> </a:t>
                      </a:r>
                      <a:r>
                        <a:rPr lang="vi-VN" sz="1600" dirty="0">
                          <a:effectLst/>
                          <a:latin typeface="+mj-lt"/>
                          <a:ea typeface="Arial" panose="020B0604020202020204" pitchFamily="34" charset="0"/>
                          <a:cs typeface="Times New Roman" panose="02020603050405020304" pitchFamily="18" charset="0"/>
                        </a:rPr>
                        <a:t>trị</a:t>
                      </a:r>
                      <a:r>
                        <a:rPr lang="vi-VN" sz="1600" spc="-20" dirty="0">
                          <a:effectLst/>
                          <a:latin typeface="+mj-lt"/>
                          <a:ea typeface="Arial" panose="020B0604020202020204" pitchFamily="34" charset="0"/>
                          <a:cs typeface="Times New Roman" panose="02020603050405020304" pitchFamily="18" charset="0"/>
                        </a:rPr>
                        <a:t> </a:t>
                      </a:r>
                      <a:r>
                        <a:rPr lang="vi-VN" sz="1600" dirty="0">
                          <a:effectLst/>
                          <a:latin typeface="+mj-lt"/>
                          <a:ea typeface="Arial" panose="020B0604020202020204" pitchFamily="34" charset="0"/>
                          <a:cs typeface="Times New Roman" panose="02020603050405020304" pitchFamily="18" charset="0"/>
                        </a:rPr>
                        <a:t>quy</a:t>
                      </a:r>
                      <a:r>
                        <a:rPr lang="vi-VN" sz="1600" spc="-25" dirty="0">
                          <a:effectLst/>
                          <a:latin typeface="+mj-lt"/>
                          <a:ea typeface="Arial" panose="020B0604020202020204" pitchFamily="34" charset="0"/>
                          <a:cs typeface="Times New Roman" panose="02020603050405020304" pitchFamily="18" charset="0"/>
                        </a:rPr>
                        <a:t> </a:t>
                      </a:r>
                      <a:r>
                        <a:rPr lang="vi-VN" sz="1600" dirty="0">
                          <a:effectLst/>
                          <a:latin typeface="+mj-lt"/>
                          <a:ea typeface="Arial" panose="020B0604020202020204" pitchFamily="34" charset="0"/>
                          <a:cs typeface="Times New Roman" panose="02020603050405020304" pitchFamily="18" charset="0"/>
                        </a:rPr>
                        <a:t>định</a:t>
                      </a:r>
                      <a:r>
                        <a:rPr lang="vi-VN" sz="1600" spc="-10" dirty="0">
                          <a:effectLst/>
                          <a:latin typeface="+mj-lt"/>
                          <a:ea typeface="Arial" panose="020B0604020202020204" pitchFamily="34" charset="0"/>
                          <a:cs typeface="Times New Roman" panose="02020603050405020304" pitchFamily="18" charset="0"/>
                        </a:rPr>
                        <a:t> </a:t>
                      </a:r>
                      <a:r>
                        <a:rPr lang="vi-VN" sz="1600" dirty="0">
                          <a:effectLst/>
                          <a:latin typeface="+mj-lt"/>
                          <a:ea typeface="Arial" panose="020B0604020202020204" pitchFamily="34" charset="0"/>
                          <a:cs typeface="Times New Roman" panose="02020603050405020304" pitchFamily="18" charset="0"/>
                        </a:rPr>
                        <a:t>trong</a:t>
                      </a:r>
                      <a:r>
                        <a:rPr lang="vi-VN" sz="1600" spc="-45" dirty="0">
                          <a:effectLst/>
                          <a:latin typeface="+mj-lt"/>
                          <a:ea typeface="Arial" panose="020B0604020202020204" pitchFamily="34" charset="0"/>
                          <a:cs typeface="Times New Roman" panose="02020603050405020304" pitchFamily="18" charset="0"/>
                        </a:rPr>
                        <a:t> </a:t>
                      </a:r>
                      <a:r>
                        <a:rPr lang="vi-VN" sz="1600" dirty="0">
                          <a:effectLst/>
                          <a:latin typeface="+mj-lt"/>
                          <a:ea typeface="Arial" panose="020B0604020202020204" pitchFamily="34" charset="0"/>
                          <a:cs typeface="Times New Roman" panose="02020603050405020304" pitchFamily="18" charset="0"/>
                        </a:rPr>
                        <a:t>6</a:t>
                      </a:r>
                      <a:r>
                        <a:rPr lang="vi-VN" sz="1600" spc="-10" dirty="0">
                          <a:effectLst/>
                          <a:latin typeface="+mj-lt"/>
                          <a:ea typeface="Arial" panose="020B0604020202020204" pitchFamily="34" charset="0"/>
                          <a:cs typeface="Times New Roman" panose="02020603050405020304" pitchFamily="18" charset="0"/>
                        </a:rPr>
                        <a:t> </a:t>
                      </a:r>
                      <a:r>
                        <a:rPr lang="vi-VN" sz="1600" dirty="0">
                          <a:effectLst/>
                          <a:latin typeface="+mj-lt"/>
                          <a:ea typeface="Arial" panose="020B0604020202020204" pitchFamily="34" charset="0"/>
                          <a:cs typeface="Times New Roman" panose="02020603050405020304" pitchFamily="18" charset="0"/>
                        </a:rPr>
                        <a:t>giây</a:t>
                      </a:r>
                      <a:r>
                        <a:rPr lang="vi-VN" sz="1600" spc="-20" dirty="0">
                          <a:effectLst/>
                          <a:latin typeface="+mj-lt"/>
                          <a:ea typeface="Arial" panose="020B0604020202020204" pitchFamily="34" charset="0"/>
                          <a:cs typeface="Times New Roman" panose="02020603050405020304" pitchFamily="18" charset="0"/>
                        </a:rPr>
                        <a:t> </a:t>
                      </a:r>
                      <a:r>
                        <a:rPr lang="vi-VN" sz="1600" dirty="0">
                          <a:effectLst/>
                          <a:latin typeface="+mj-lt"/>
                          <a:ea typeface="Arial" panose="020B0604020202020204" pitchFamily="34" charset="0"/>
                          <a:cs typeface="Times New Roman" panose="02020603050405020304" pitchFamily="18" charset="0"/>
                        </a:rPr>
                        <a:t>(hệ</a:t>
                      </a:r>
                      <a:r>
                        <a:rPr lang="vi-VN" sz="1600" spc="-20" dirty="0">
                          <a:effectLst/>
                          <a:latin typeface="+mj-lt"/>
                          <a:ea typeface="Arial" panose="020B0604020202020204" pitchFamily="34" charset="0"/>
                          <a:cs typeface="Times New Roman" panose="02020603050405020304" pitchFamily="18" charset="0"/>
                        </a:rPr>
                        <a:t> </a:t>
                      </a:r>
                      <a:r>
                        <a:rPr lang="vi-VN" sz="1600" dirty="0">
                          <a:effectLst/>
                          <a:latin typeface="+mj-lt"/>
                          <a:ea typeface="Arial" panose="020B0604020202020204" pitchFamily="34" charset="0"/>
                          <a:cs typeface="Times New Roman" panose="02020603050405020304" pitchFamily="18" charset="0"/>
                        </a:rPr>
                        <a:t>thống</a:t>
                      </a:r>
                      <a:r>
                        <a:rPr lang="vi-VN" sz="1600" spc="-35" dirty="0">
                          <a:effectLst/>
                          <a:latin typeface="+mj-lt"/>
                          <a:ea typeface="Arial" panose="020B0604020202020204" pitchFamily="34" charset="0"/>
                          <a:cs typeface="Times New Roman" panose="02020603050405020304" pitchFamily="18" charset="0"/>
                        </a:rPr>
                        <a:t> </a:t>
                      </a:r>
                      <a:r>
                        <a:rPr lang="vi-VN" sz="1600" dirty="0">
                          <a:effectLst/>
                          <a:latin typeface="+mj-lt"/>
                          <a:ea typeface="Arial" panose="020B0604020202020204" pitchFamily="34" charset="0"/>
                          <a:cs typeface="Times New Roman" panose="02020603050405020304" pitchFamily="18" charset="0"/>
                        </a:rPr>
                        <a:t>sẽ</a:t>
                      </a:r>
                      <a:r>
                        <a:rPr lang="vi-VN" sz="1600" spc="-20" dirty="0">
                          <a:effectLst/>
                          <a:latin typeface="+mj-lt"/>
                          <a:ea typeface="Arial" panose="020B0604020202020204" pitchFamily="34" charset="0"/>
                          <a:cs typeface="Times New Roman" panose="02020603050405020304" pitchFamily="18" charset="0"/>
                        </a:rPr>
                        <a:t> </a:t>
                      </a:r>
                      <a:r>
                        <a:rPr lang="vi-VN" sz="1600" dirty="0">
                          <a:effectLst/>
                          <a:latin typeface="+mj-lt"/>
                          <a:ea typeface="Arial" panose="020B0604020202020204" pitchFamily="34" charset="0"/>
                          <a:cs typeface="Times New Roman" panose="02020603050405020304" pitchFamily="18" charset="0"/>
                        </a:rPr>
                        <a:t>dừng)</a:t>
                      </a:r>
                      <a:endParaRPr lang="en-US" sz="1600" dirty="0">
                        <a:effectLst/>
                        <a:latin typeface="+mj-lt"/>
                        <a:ea typeface="Arial" panose="020B0604020202020204" pitchFamily="34" charset="0"/>
                        <a:cs typeface="Times New Roman" panose="02020603050405020304" pitchFamily="18" charset="0"/>
                      </a:endParaRPr>
                    </a:p>
                  </a:txBody>
                  <a:tcPr marL="0" marR="0" marT="0" marB="0"/>
                </a:tc>
                <a:extLst>
                  <a:ext uri="{0D108BD9-81ED-4DB2-BD59-A6C34878D82A}">
                    <a16:rowId xmlns:a16="http://schemas.microsoft.com/office/drawing/2014/main" xmlns="" val="4284878668"/>
                  </a:ext>
                </a:extLst>
              </a:tr>
              <a:tr h="1478418">
                <a:tc>
                  <a:txBody>
                    <a:bodyPr/>
                    <a:lstStyle/>
                    <a:p>
                      <a:pPr marL="377190" marR="532765" indent="-285750">
                        <a:lnSpc>
                          <a:spcPct val="103000"/>
                        </a:lnSpc>
                        <a:spcBef>
                          <a:spcPts val="370"/>
                        </a:spcBef>
                        <a:spcAft>
                          <a:spcPts val="0"/>
                        </a:spcAft>
                        <a:buFont typeface="Arial" panose="020B0604020202020204" pitchFamily="34" charset="0"/>
                        <a:buChar char="•"/>
                      </a:pPr>
                      <a:r>
                        <a:rPr lang="vi-VN" sz="1500" dirty="0">
                          <a:effectLst/>
                        </a:rPr>
                        <a:t>Nguyên nhân</a:t>
                      </a:r>
                      <a:endParaRPr lang="en-US" sz="1100" dirty="0">
                        <a:effectLst/>
                        <a:latin typeface="Arial" panose="020B0604020202020204" pitchFamily="34" charset="0"/>
                        <a:ea typeface="Arial" panose="020B0604020202020204" pitchFamily="34" charset="0"/>
                        <a:cs typeface="Times New Roman" panose="02020603050405020304" pitchFamily="18" charset="0"/>
                      </a:endParaRPr>
                    </a:p>
                  </a:txBody>
                  <a:tcPr marL="0" marR="0" marT="0" marB="0"/>
                </a:tc>
                <a:tc>
                  <a:txBody>
                    <a:bodyPr/>
                    <a:lstStyle/>
                    <a:p>
                      <a:pPr marL="285750" lvl="0" indent="-285750">
                        <a:buFont typeface="Arial" panose="020B0604020202020204" pitchFamily="34" charset="0"/>
                        <a:buChar char="•"/>
                      </a:pPr>
                      <a:r>
                        <a:rPr lang="vi-VN" sz="1600" b="1" kern="1200" dirty="0">
                          <a:solidFill>
                            <a:schemeClr val="lt1"/>
                          </a:solidFill>
                          <a:effectLst/>
                          <a:latin typeface="Times New Roman" panose="02020603050405020304" pitchFamily="18" charset="0"/>
                          <a:ea typeface="+mn-ea"/>
                          <a:cs typeface="Times New Roman" panose="02020603050405020304" pitchFamily="18" charset="0"/>
                        </a:rPr>
                        <a:t>Lỗi motor quạt</a:t>
                      </a:r>
                      <a:endParaRPr lang="en-US" sz="1600" b="1" kern="1200" dirty="0">
                        <a:solidFill>
                          <a:schemeClr val="lt1"/>
                        </a:solidFill>
                        <a:effectLst/>
                        <a:latin typeface="Times New Roman" panose="02020603050405020304" pitchFamily="18" charset="0"/>
                        <a:ea typeface="+mn-ea"/>
                        <a:cs typeface="Times New Roman" panose="02020603050405020304" pitchFamily="18" charset="0"/>
                      </a:endParaRPr>
                    </a:p>
                    <a:p>
                      <a:pPr marL="285750" lvl="0" indent="-285750">
                        <a:buFont typeface="Arial" panose="020B0604020202020204" pitchFamily="34" charset="0"/>
                        <a:buChar char="•"/>
                      </a:pPr>
                      <a:r>
                        <a:rPr lang="vi-VN" sz="1600" b="1" kern="1200" dirty="0">
                          <a:solidFill>
                            <a:schemeClr val="lt1"/>
                          </a:solidFill>
                          <a:effectLst/>
                          <a:latin typeface="Times New Roman" panose="02020603050405020304" pitchFamily="18" charset="0"/>
                          <a:ea typeface="+mn-ea"/>
                          <a:cs typeface="Times New Roman" panose="02020603050405020304" pitchFamily="18" charset="0"/>
                        </a:rPr>
                        <a:t>Kết nối sai dây giữa motor quạt và PCB</a:t>
                      </a:r>
                      <a:endParaRPr lang="en-US" sz="1600" b="1" kern="1200" dirty="0">
                        <a:solidFill>
                          <a:schemeClr val="lt1"/>
                        </a:solidFill>
                        <a:effectLst/>
                        <a:latin typeface="Times New Roman" panose="02020603050405020304" pitchFamily="18" charset="0"/>
                        <a:ea typeface="+mn-ea"/>
                        <a:cs typeface="Times New Roman" panose="02020603050405020304" pitchFamily="18" charset="0"/>
                      </a:endParaRPr>
                    </a:p>
                    <a:p>
                      <a:pPr marL="285750" indent="-285750">
                        <a:buFont typeface="Arial" panose="020B0604020202020204" pitchFamily="34" charset="0"/>
                        <a:buChar char="•"/>
                      </a:pPr>
                      <a:r>
                        <a:rPr lang="vi-VN" sz="1600" b="1" kern="1200" dirty="0">
                          <a:solidFill>
                            <a:schemeClr val="lt1"/>
                          </a:solidFill>
                          <a:effectLst/>
                          <a:latin typeface="Times New Roman" panose="02020603050405020304" pitchFamily="18" charset="0"/>
                          <a:ea typeface="+mn-ea"/>
                          <a:cs typeface="Times New Roman" panose="02020603050405020304" pitchFamily="18" charset="0"/>
                        </a:rPr>
                        <a:t>Quạt không quay do vật lạ làm kẹt</a:t>
                      </a:r>
                      <a:endParaRPr lang="en-US" sz="1600" dirty="0">
                        <a:effectLst/>
                        <a:latin typeface="Times New Roman" panose="02020603050405020304" pitchFamily="18" charset="0"/>
                        <a:ea typeface="Arial" panose="020B0604020202020204" pitchFamily="34" charset="0"/>
                        <a:cs typeface="Times New Roman" panose="02020603050405020304" pitchFamily="18" charset="0"/>
                      </a:endParaRPr>
                    </a:p>
                  </a:txBody>
                  <a:tcPr marL="0" marR="0" marT="0" marB="0"/>
                </a:tc>
                <a:extLst>
                  <a:ext uri="{0D108BD9-81ED-4DB2-BD59-A6C34878D82A}">
                    <a16:rowId xmlns:a16="http://schemas.microsoft.com/office/drawing/2014/main" xmlns="" val="2671040087"/>
                  </a:ext>
                </a:extLst>
              </a:tr>
            </a:tbl>
          </a:graphicData>
        </a:graphic>
      </p:graphicFrame>
      <p:sp>
        <p:nvSpPr>
          <p:cNvPr id="5" name="Rectangle 4">
            <a:extLst>
              <a:ext uri="{FF2B5EF4-FFF2-40B4-BE49-F238E27FC236}">
                <a16:creationId xmlns:a16="http://schemas.microsoft.com/office/drawing/2014/main" xmlns="" id="{471E32F5-741F-4AA4-92F5-A4D5E700EC94}"/>
              </a:ext>
            </a:extLst>
          </p:cNvPr>
          <p:cNvSpPr/>
          <p:nvPr/>
        </p:nvSpPr>
        <p:spPr>
          <a:xfrm>
            <a:off x="532196" y="203423"/>
            <a:ext cx="1741182" cy="523220"/>
          </a:xfrm>
          <a:prstGeom prst="rect">
            <a:avLst/>
          </a:prstGeom>
        </p:spPr>
        <p:txBody>
          <a:bodyPr wrap="none">
            <a:spAutoFit/>
          </a:bodyPr>
          <a:lstStyle/>
          <a:p>
            <a:pPr lvl="0" eaLnBrk="0" fontAlgn="base" hangingPunct="0">
              <a:spcBef>
                <a:spcPct val="0"/>
              </a:spcBef>
              <a:spcAft>
                <a:spcPct val="0"/>
              </a:spcAft>
              <a:tabLst>
                <a:tab pos="2582863" algn="l"/>
              </a:tabLst>
            </a:pPr>
            <a:r>
              <a:rPr lang="en-US" altLang="en-US" sz="2800" i="1" dirty="0">
                <a:solidFill>
                  <a:srgbClr val="FF0000"/>
                </a:solidFill>
                <a:latin typeface="Times New Roman" panose="02020603050405020304" pitchFamily="18" charset="0"/>
                <a:ea typeface="Arial" panose="020B0604020202020204" pitchFamily="34" charset="0"/>
                <a:cs typeface="Times New Roman" panose="02020603050405020304" pitchFamily="18" charset="0"/>
              </a:rPr>
              <a:t>M</a:t>
            </a:r>
            <a:r>
              <a:rPr lang="vi-VN" altLang="en-US" sz="2800" i="1" dirty="0">
                <a:solidFill>
                  <a:srgbClr val="FF0000"/>
                </a:solidFill>
                <a:latin typeface="Times New Roman" panose="02020603050405020304" pitchFamily="18" charset="0"/>
                <a:ea typeface="Arial" panose="020B0604020202020204" pitchFamily="34" charset="0"/>
                <a:cs typeface="Times New Roman" panose="02020603050405020304" pitchFamily="18" charset="0"/>
              </a:rPr>
              <a:t>ã lỗi: </a:t>
            </a:r>
            <a:r>
              <a:rPr lang="en-US" altLang="en-US" sz="2800" i="1" dirty="0">
                <a:solidFill>
                  <a:srgbClr val="00FF00"/>
                </a:solidFill>
                <a:latin typeface="Times New Roman" panose="02020603050405020304" pitchFamily="18" charset="0"/>
                <a:ea typeface="Arial" panose="020B0604020202020204" pitchFamily="34" charset="0"/>
                <a:cs typeface="Times New Roman" panose="02020603050405020304" pitchFamily="18" charset="0"/>
              </a:rPr>
              <a:t>E7</a:t>
            </a:r>
            <a:endParaRPr lang="en-US" altLang="en-US" sz="2800" i="1" u="sng" dirty="0">
              <a:latin typeface="Times New Roman" panose="02020603050405020304" pitchFamily="18" charset="0"/>
              <a:ea typeface="Arial" panose="020B0604020202020204" pitchFamily="34" charset="0"/>
              <a:cs typeface="Times New Roman" panose="02020603050405020304" pitchFamily="18" charset="0"/>
            </a:endParaRPr>
          </a:p>
        </p:txBody>
      </p:sp>
      <p:sp>
        <p:nvSpPr>
          <p:cNvPr id="6" name="Rectangle 5">
            <a:extLst>
              <a:ext uri="{FF2B5EF4-FFF2-40B4-BE49-F238E27FC236}">
                <a16:creationId xmlns:a16="http://schemas.microsoft.com/office/drawing/2014/main" xmlns="" id="{15F1D716-0166-40EE-A392-46D8EC9D2D11}"/>
              </a:ext>
            </a:extLst>
          </p:cNvPr>
          <p:cNvSpPr/>
          <p:nvPr/>
        </p:nvSpPr>
        <p:spPr>
          <a:xfrm>
            <a:off x="-131134" y="4479295"/>
            <a:ext cx="10753060" cy="757900"/>
          </a:xfrm>
          <a:prstGeom prst="rect">
            <a:avLst/>
          </a:prstGeom>
        </p:spPr>
        <p:txBody>
          <a:bodyPr wrap="square">
            <a:spAutoFit/>
          </a:bodyPr>
          <a:lstStyle/>
          <a:p>
            <a:pPr marL="700405">
              <a:spcBef>
                <a:spcPts val="475"/>
              </a:spcBef>
              <a:spcAft>
                <a:spcPts val="0"/>
              </a:spcAft>
            </a:pPr>
            <a:r>
              <a:rPr lang="vi-VN" b="1" u="heavy" dirty="0">
                <a:ea typeface="Arial" panose="020B0604020202020204" pitchFamily="34" charset="0"/>
              </a:rPr>
              <a:t>Ghi chú</a:t>
            </a:r>
            <a:r>
              <a:rPr lang="vi-VN" dirty="0">
                <a:ea typeface="Arial" panose="020B0604020202020204" pitchFamily="34" charset="0"/>
              </a:rPr>
              <a:t>:</a:t>
            </a:r>
            <a:endParaRPr lang="en-US" sz="1400" dirty="0">
              <a:effectLst/>
              <a:latin typeface="Arial" panose="020B0604020202020204" pitchFamily="34" charset="0"/>
              <a:ea typeface="Arial" panose="020B0604020202020204" pitchFamily="34" charset="0"/>
            </a:endParaRPr>
          </a:p>
          <a:p>
            <a:pPr marL="700405" marR="240030">
              <a:lnSpc>
                <a:spcPct val="103000"/>
              </a:lnSpc>
              <a:spcBef>
                <a:spcPts val="910"/>
              </a:spcBef>
              <a:spcAft>
                <a:spcPts val="0"/>
              </a:spcAft>
            </a:pPr>
            <a:r>
              <a:rPr lang="vi-VN" dirty="0">
                <a:ea typeface="Arial" panose="020B0604020202020204" pitchFamily="34" charset="0"/>
              </a:rPr>
              <a:t>Đảm bảo tắt nguồn điện trước khi kết nối hay</a:t>
            </a:r>
            <a:r>
              <a:rPr lang="en-US" spc="-255" dirty="0">
                <a:ea typeface="Arial" panose="020B0604020202020204" pitchFamily="34" charset="0"/>
              </a:rPr>
              <a:t> </a:t>
            </a:r>
            <a:r>
              <a:rPr lang="vi-VN" dirty="0">
                <a:ea typeface="Arial" panose="020B0604020202020204" pitchFamily="34" charset="0"/>
              </a:rPr>
              <a:t>tháo rắc cắm để tránh hư các bộ phận</a:t>
            </a:r>
            <a:r>
              <a:rPr lang="en-US" dirty="0">
                <a:ea typeface="Arial" panose="020B0604020202020204" pitchFamily="34" charset="0"/>
              </a:rPr>
              <a:t>.</a:t>
            </a:r>
            <a:endParaRPr lang="en-US" dirty="0">
              <a:latin typeface="Arial" panose="020B0604020202020204" pitchFamily="34" charset="0"/>
              <a:ea typeface="Arial" panose="020B0604020202020204" pitchFamily="34" charset="0"/>
            </a:endParaRPr>
          </a:p>
        </p:txBody>
      </p:sp>
      <p:sp>
        <p:nvSpPr>
          <p:cNvPr id="7" name="Rectangle 6">
            <a:extLst>
              <a:ext uri="{FF2B5EF4-FFF2-40B4-BE49-F238E27FC236}">
                <a16:creationId xmlns:a16="http://schemas.microsoft.com/office/drawing/2014/main" xmlns="" id="{150A1153-7A48-4D7A-879E-DC7A79413F30}"/>
              </a:ext>
            </a:extLst>
          </p:cNvPr>
          <p:cNvSpPr/>
          <p:nvPr/>
        </p:nvSpPr>
        <p:spPr>
          <a:xfrm>
            <a:off x="-2024835" y="684312"/>
            <a:ext cx="7445921" cy="369332"/>
          </a:xfrm>
          <a:prstGeom prst="rect">
            <a:avLst/>
          </a:prstGeom>
        </p:spPr>
        <p:txBody>
          <a:bodyPr wrap="square">
            <a:spAutoFit/>
          </a:bodyPr>
          <a:lstStyle/>
          <a:p>
            <a:pPr algn="ctr"/>
            <a:r>
              <a:rPr lang="en-US" b="1" dirty="0">
                <a:latin typeface="Times New Roman" panose="02020603050405020304" pitchFamily="18" charset="0"/>
                <a:cs typeface="Times New Roman" panose="02020603050405020304" pitchFamily="18" charset="0"/>
              </a:rPr>
              <a:t>B</a:t>
            </a:r>
            <a:r>
              <a:rPr lang="vi-VN" b="1" dirty="0">
                <a:latin typeface="Times New Roman" panose="02020603050405020304" pitchFamily="18" charset="0"/>
                <a:cs typeface="Times New Roman" panose="02020603050405020304" pitchFamily="18" charset="0"/>
              </a:rPr>
              <a:t>áo hư hỏng máy nén</a:t>
            </a:r>
            <a:endParaRPr lang="en-US" b="1"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88969688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Rounded Corners 3">
            <a:extLst>
              <a:ext uri="{FF2B5EF4-FFF2-40B4-BE49-F238E27FC236}">
                <a16:creationId xmlns:a16="http://schemas.microsoft.com/office/drawing/2014/main" xmlns="" id="{BE2BC804-772A-4B32-81A6-E50139CF30E7}"/>
              </a:ext>
            </a:extLst>
          </p:cNvPr>
          <p:cNvSpPr/>
          <p:nvPr/>
        </p:nvSpPr>
        <p:spPr>
          <a:xfrm>
            <a:off x="3320142" y="114300"/>
            <a:ext cx="3537858" cy="1556654"/>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vi-VN" sz="1600" b="1" i="1" dirty="0">
                <a:latin typeface="+mj-lt"/>
                <a:cs typeface="Times New Roman" panose="02020603050405020304" pitchFamily="18" charset="0"/>
              </a:rPr>
              <a:t>Kiểm tra trong chế độ Monitor mode</a:t>
            </a:r>
            <a:endParaRPr lang="en-US" sz="1600" dirty="0">
              <a:latin typeface="+mj-lt"/>
              <a:cs typeface="Times New Roman" panose="02020603050405020304" pitchFamily="18" charset="0"/>
            </a:endParaRPr>
          </a:p>
          <a:p>
            <a:r>
              <a:rPr lang="vi-VN" sz="1600" dirty="0">
                <a:latin typeface="+mj-lt"/>
                <a:cs typeface="Times New Roman" panose="02020603050405020304" pitchFamily="18" charset="0"/>
              </a:rPr>
              <a:t>Công suất 14-20HP có 2 quạt, kiểm tra lỗi xảy ra với quạt 1 hoặc 2 ở mã lỗi “E7” trong chế độ</a:t>
            </a:r>
            <a:r>
              <a:rPr lang="vi-VN" sz="1600" dirty="0">
                <a:latin typeface="+mj-lt"/>
              </a:rPr>
              <a:t> Monitor trên PCB DN</a:t>
            </a:r>
            <a:endParaRPr lang="en-US" sz="1600" dirty="0">
              <a:latin typeface="+mj-lt"/>
            </a:endParaRPr>
          </a:p>
        </p:txBody>
      </p:sp>
      <p:sp>
        <p:nvSpPr>
          <p:cNvPr id="5" name="Rectangle: Rounded Corners 4">
            <a:extLst>
              <a:ext uri="{FF2B5EF4-FFF2-40B4-BE49-F238E27FC236}">
                <a16:creationId xmlns:a16="http://schemas.microsoft.com/office/drawing/2014/main" xmlns="" id="{8D29C1AA-1554-4FA4-A9D3-F07C1A5B6BB8}"/>
              </a:ext>
            </a:extLst>
          </p:cNvPr>
          <p:cNvSpPr/>
          <p:nvPr/>
        </p:nvSpPr>
        <p:spPr>
          <a:xfrm>
            <a:off x="3986888" y="2162877"/>
            <a:ext cx="2253343" cy="849085"/>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vi-VN"/>
              <a:t>Tắt nguồn và chờ 10 phút</a:t>
            </a:r>
            <a:endParaRPr lang="en-US"/>
          </a:p>
        </p:txBody>
      </p:sp>
      <p:sp>
        <p:nvSpPr>
          <p:cNvPr id="8" name="Rectangle: Rounded Corners 7">
            <a:extLst>
              <a:ext uri="{FF2B5EF4-FFF2-40B4-BE49-F238E27FC236}">
                <a16:creationId xmlns:a16="http://schemas.microsoft.com/office/drawing/2014/main" xmlns="" id="{BC572043-B4EA-4150-8363-7EEB4F703440}"/>
              </a:ext>
            </a:extLst>
          </p:cNvPr>
          <p:cNvSpPr/>
          <p:nvPr/>
        </p:nvSpPr>
        <p:spPr>
          <a:xfrm>
            <a:off x="7753296" y="3734188"/>
            <a:ext cx="2253343" cy="849085"/>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vi-VN" dirty="0"/>
              <a:t>Di chuyển đi</a:t>
            </a:r>
            <a:endParaRPr lang="en-US" dirty="0"/>
          </a:p>
        </p:txBody>
      </p:sp>
      <p:sp>
        <p:nvSpPr>
          <p:cNvPr id="9" name="Rectangle: Rounded Corners 8">
            <a:extLst>
              <a:ext uri="{FF2B5EF4-FFF2-40B4-BE49-F238E27FC236}">
                <a16:creationId xmlns:a16="http://schemas.microsoft.com/office/drawing/2014/main" xmlns="" id="{5312C281-395D-4BE5-849E-005CD40877FF}"/>
              </a:ext>
            </a:extLst>
          </p:cNvPr>
          <p:cNvSpPr/>
          <p:nvPr/>
        </p:nvSpPr>
        <p:spPr>
          <a:xfrm>
            <a:off x="3679342" y="3678450"/>
            <a:ext cx="2928257" cy="1219199"/>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vi-VN" dirty="0">
                <a:latin typeface="Times New Roman" panose="02020603050405020304" pitchFamily="18" charset="0"/>
                <a:cs typeface="Times New Roman" panose="02020603050405020304" pitchFamily="18" charset="0"/>
              </a:rPr>
              <a:t>Có vật gì xung quanh quạt</a:t>
            </a:r>
            <a:endParaRPr lang="en-US" dirty="0">
              <a:latin typeface="Times New Roman" panose="02020603050405020304" pitchFamily="18" charset="0"/>
              <a:cs typeface="Times New Roman" panose="02020603050405020304" pitchFamily="18" charset="0"/>
            </a:endParaRPr>
          </a:p>
        </p:txBody>
      </p:sp>
      <p:sp>
        <p:nvSpPr>
          <p:cNvPr id="10" name="Rectangle: Rounded Corners 9">
            <a:extLst>
              <a:ext uri="{FF2B5EF4-FFF2-40B4-BE49-F238E27FC236}">
                <a16:creationId xmlns:a16="http://schemas.microsoft.com/office/drawing/2014/main" xmlns="" id="{BB38CA12-F2D1-4F6C-A0E8-433D95695B25}"/>
              </a:ext>
            </a:extLst>
          </p:cNvPr>
          <p:cNvSpPr/>
          <p:nvPr/>
        </p:nvSpPr>
        <p:spPr>
          <a:xfrm>
            <a:off x="3679342" y="5524501"/>
            <a:ext cx="2928257" cy="1219199"/>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vi-VN" dirty="0">
                <a:latin typeface="Times New Roman" panose="02020603050405020304" pitchFamily="18" charset="0"/>
                <a:cs typeface="Times New Roman" panose="02020603050405020304" pitchFamily="18" charset="0"/>
              </a:rPr>
              <a:t>Kiểm tra các rắc cắm</a:t>
            </a:r>
            <a:endParaRPr lang="en-US" dirty="0">
              <a:latin typeface="Times New Roman" panose="02020603050405020304" pitchFamily="18" charset="0"/>
              <a:cs typeface="Times New Roman" panose="02020603050405020304" pitchFamily="18" charset="0"/>
            </a:endParaRPr>
          </a:p>
          <a:p>
            <a:r>
              <a:rPr lang="vi-VN" dirty="0">
                <a:latin typeface="Times New Roman" panose="02020603050405020304" pitchFamily="18" charset="0"/>
                <a:cs typeface="Times New Roman" panose="02020603050405020304" pitchFamily="18" charset="0"/>
              </a:rPr>
              <a:t>Kiểm tra rắc cắm của tất cả motor quạt (*1)</a:t>
            </a:r>
            <a:endParaRPr lang="en-US" dirty="0">
              <a:latin typeface="Times New Roman" panose="02020603050405020304" pitchFamily="18" charset="0"/>
              <a:cs typeface="Times New Roman" panose="02020603050405020304" pitchFamily="18" charset="0"/>
            </a:endParaRPr>
          </a:p>
        </p:txBody>
      </p:sp>
      <p:sp>
        <p:nvSpPr>
          <p:cNvPr id="11" name="Rectangle 10">
            <a:extLst>
              <a:ext uri="{FF2B5EF4-FFF2-40B4-BE49-F238E27FC236}">
                <a16:creationId xmlns:a16="http://schemas.microsoft.com/office/drawing/2014/main" xmlns="" id="{B08B2838-2236-48A5-87BF-BE1F0E0A4BDC}"/>
              </a:ext>
            </a:extLst>
          </p:cNvPr>
          <p:cNvSpPr/>
          <p:nvPr/>
        </p:nvSpPr>
        <p:spPr>
          <a:xfrm>
            <a:off x="496102" y="348734"/>
            <a:ext cx="1293944" cy="400110"/>
          </a:xfrm>
          <a:prstGeom prst="rect">
            <a:avLst/>
          </a:prstGeom>
        </p:spPr>
        <p:txBody>
          <a:bodyPr wrap="none">
            <a:spAutoFit/>
          </a:bodyPr>
          <a:lstStyle/>
          <a:p>
            <a:pPr lvl="0" eaLnBrk="0" fontAlgn="base" hangingPunct="0">
              <a:spcBef>
                <a:spcPct val="0"/>
              </a:spcBef>
              <a:spcAft>
                <a:spcPct val="0"/>
              </a:spcAft>
              <a:tabLst>
                <a:tab pos="2582863" algn="l"/>
              </a:tabLst>
            </a:pPr>
            <a:r>
              <a:rPr lang="en-US" altLang="en-US" sz="2000" i="1" dirty="0">
                <a:solidFill>
                  <a:srgbClr val="FF0000"/>
                </a:solidFill>
                <a:latin typeface="Times New Roman" panose="02020603050405020304" pitchFamily="18" charset="0"/>
                <a:ea typeface="Arial" panose="020B0604020202020204" pitchFamily="34" charset="0"/>
                <a:cs typeface="Times New Roman" panose="02020603050405020304" pitchFamily="18" charset="0"/>
              </a:rPr>
              <a:t>M</a:t>
            </a:r>
            <a:r>
              <a:rPr lang="vi-VN" altLang="en-US" sz="2000" i="1" dirty="0">
                <a:solidFill>
                  <a:srgbClr val="FF0000"/>
                </a:solidFill>
                <a:latin typeface="Times New Roman" panose="02020603050405020304" pitchFamily="18" charset="0"/>
                <a:ea typeface="Arial" panose="020B0604020202020204" pitchFamily="34" charset="0"/>
                <a:cs typeface="Times New Roman" panose="02020603050405020304" pitchFamily="18" charset="0"/>
              </a:rPr>
              <a:t>ã lỗi: </a:t>
            </a:r>
            <a:r>
              <a:rPr lang="en-US" altLang="en-US" sz="2000" i="1" dirty="0">
                <a:solidFill>
                  <a:srgbClr val="00FF00"/>
                </a:solidFill>
                <a:latin typeface="Times New Roman" panose="02020603050405020304" pitchFamily="18" charset="0"/>
                <a:ea typeface="Arial" panose="020B0604020202020204" pitchFamily="34" charset="0"/>
                <a:cs typeface="Times New Roman" panose="02020603050405020304" pitchFamily="18" charset="0"/>
              </a:rPr>
              <a:t>E7</a:t>
            </a:r>
            <a:endParaRPr lang="en-US" altLang="en-US" sz="2000" i="1" u="sng" dirty="0">
              <a:latin typeface="Times New Roman" panose="02020603050405020304" pitchFamily="18" charset="0"/>
              <a:ea typeface="Arial" panose="020B0604020202020204" pitchFamily="34" charset="0"/>
              <a:cs typeface="Times New Roman" panose="02020603050405020304" pitchFamily="18" charset="0"/>
            </a:endParaRPr>
          </a:p>
        </p:txBody>
      </p:sp>
      <p:sp>
        <p:nvSpPr>
          <p:cNvPr id="12" name="Rectangle 11">
            <a:extLst>
              <a:ext uri="{FF2B5EF4-FFF2-40B4-BE49-F238E27FC236}">
                <a16:creationId xmlns:a16="http://schemas.microsoft.com/office/drawing/2014/main" xmlns="" id="{83FDDA3D-F1CD-444A-B372-09BCC6B01F8E}"/>
              </a:ext>
            </a:extLst>
          </p:cNvPr>
          <p:cNvSpPr/>
          <p:nvPr/>
        </p:nvSpPr>
        <p:spPr>
          <a:xfrm>
            <a:off x="496102" y="748844"/>
            <a:ext cx="1287532" cy="369332"/>
          </a:xfrm>
          <a:prstGeom prst="rect">
            <a:avLst/>
          </a:prstGeom>
        </p:spPr>
        <p:txBody>
          <a:bodyPr wrap="none">
            <a:spAutoFit/>
          </a:bodyPr>
          <a:lstStyle/>
          <a:p>
            <a:pPr algn="ctr"/>
            <a:r>
              <a:rPr lang="en-US" b="1" dirty="0" err="1">
                <a:latin typeface="Times New Roman" panose="02020603050405020304" pitchFamily="18" charset="0"/>
                <a:cs typeface="Times New Roman" panose="02020603050405020304" pitchFamily="18" charset="0"/>
              </a:rPr>
              <a:t>Xử</a:t>
            </a:r>
            <a:r>
              <a:rPr lang="en-US" b="1" dirty="0">
                <a:latin typeface="Times New Roman" panose="02020603050405020304" pitchFamily="18" charset="0"/>
                <a:cs typeface="Times New Roman" panose="02020603050405020304" pitchFamily="18" charset="0"/>
              </a:rPr>
              <a:t> </a:t>
            </a:r>
            <a:r>
              <a:rPr lang="en-US" b="1" dirty="0" err="1">
                <a:latin typeface="Times New Roman" panose="02020603050405020304" pitchFamily="18" charset="0"/>
                <a:cs typeface="Times New Roman" panose="02020603050405020304" pitchFamily="18" charset="0"/>
              </a:rPr>
              <a:t>lý</a:t>
            </a:r>
            <a:r>
              <a:rPr lang="en-US" b="1" dirty="0">
                <a:latin typeface="Times New Roman" panose="02020603050405020304" pitchFamily="18" charset="0"/>
                <a:cs typeface="Times New Roman" panose="02020603050405020304" pitchFamily="18" charset="0"/>
              </a:rPr>
              <a:t> </a:t>
            </a:r>
            <a:r>
              <a:rPr lang="en-US" b="1" dirty="0" err="1">
                <a:latin typeface="Times New Roman" panose="02020603050405020304" pitchFamily="18" charset="0"/>
                <a:cs typeface="Times New Roman" panose="02020603050405020304" pitchFamily="18" charset="0"/>
              </a:rPr>
              <a:t>sự</a:t>
            </a:r>
            <a:r>
              <a:rPr lang="en-US" b="1" dirty="0">
                <a:latin typeface="Times New Roman" panose="02020603050405020304" pitchFamily="18" charset="0"/>
                <a:cs typeface="Times New Roman" panose="02020603050405020304" pitchFamily="18" charset="0"/>
              </a:rPr>
              <a:t> </a:t>
            </a:r>
            <a:r>
              <a:rPr lang="en-US" b="1" dirty="0" err="1">
                <a:latin typeface="Times New Roman" panose="02020603050405020304" pitchFamily="18" charset="0"/>
                <a:cs typeface="Times New Roman" panose="02020603050405020304" pitchFamily="18" charset="0"/>
              </a:rPr>
              <a:t>cố</a:t>
            </a:r>
            <a:endParaRPr lang="en-US" b="1" dirty="0">
              <a:latin typeface="Times New Roman" panose="02020603050405020304" pitchFamily="18" charset="0"/>
              <a:cs typeface="Times New Roman" panose="02020603050405020304" pitchFamily="18" charset="0"/>
            </a:endParaRPr>
          </a:p>
        </p:txBody>
      </p:sp>
      <p:sp>
        <p:nvSpPr>
          <p:cNvPr id="13" name="Arrow: Right 12">
            <a:extLst>
              <a:ext uri="{FF2B5EF4-FFF2-40B4-BE49-F238E27FC236}">
                <a16:creationId xmlns:a16="http://schemas.microsoft.com/office/drawing/2014/main" xmlns="" id="{F2E64F77-D40F-4B1D-9E8A-E4C09ED54B29}"/>
              </a:ext>
            </a:extLst>
          </p:cNvPr>
          <p:cNvSpPr/>
          <p:nvPr/>
        </p:nvSpPr>
        <p:spPr>
          <a:xfrm>
            <a:off x="6858000" y="4045791"/>
            <a:ext cx="609600" cy="22588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Arrow: Down 13">
            <a:extLst>
              <a:ext uri="{FF2B5EF4-FFF2-40B4-BE49-F238E27FC236}">
                <a16:creationId xmlns:a16="http://schemas.microsoft.com/office/drawing/2014/main" xmlns="" id="{C1B44FBB-377D-49C2-AD35-00484ADF827A}"/>
              </a:ext>
            </a:extLst>
          </p:cNvPr>
          <p:cNvSpPr/>
          <p:nvPr/>
        </p:nvSpPr>
        <p:spPr>
          <a:xfrm>
            <a:off x="5113560" y="5062732"/>
            <a:ext cx="212272" cy="427264"/>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a:extLst>
              <a:ext uri="{FF2B5EF4-FFF2-40B4-BE49-F238E27FC236}">
                <a16:creationId xmlns:a16="http://schemas.microsoft.com/office/drawing/2014/main" xmlns="" id="{8BDDC4AC-7EDC-4A1C-AD24-2373240E2D7F}"/>
              </a:ext>
            </a:extLst>
          </p:cNvPr>
          <p:cNvSpPr/>
          <p:nvPr/>
        </p:nvSpPr>
        <p:spPr>
          <a:xfrm>
            <a:off x="6362672" y="3777468"/>
            <a:ext cx="990656" cy="369332"/>
          </a:xfrm>
          <a:prstGeom prst="rect">
            <a:avLst/>
          </a:prstGeom>
        </p:spPr>
        <p:txBody>
          <a:bodyPr wrap="none">
            <a:spAutoFit/>
          </a:bodyPr>
          <a:lstStyle/>
          <a:p>
            <a:pPr marL="582295">
              <a:spcBef>
                <a:spcPts val="450"/>
              </a:spcBef>
            </a:pPr>
            <a:r>
              <a:rPr lang="vi-VN" dirty="0">
                <a:latin typeface="Times New Roman" panose="02020603050405020304" pitchFamily="18" charset="0"/>
                <a:ea typeface="Arial" panose="020B0604020202020204" pitchFamily="34" charset="0"/>
                <a:cs typeface="Times New Roman" panose="02020603050405020304" pitchFamily="18" charset="0"/>
              </a:rPr>
              <a:t>có</a:t>
            </a:r>
            <a:endParaRPr lang="en-US" dirty="0">
              <a:latin typeface="Times New Roman" panose="02020603050405020304" pitchFamily="18" charset="0"/>
              <a:ea typeface="Arial" panose="020B0604020202020204" pitchFamily="34" charset="0"/>
              <a:cs typeface="Times New Roman" panose="02020603050405020304" pitchFamily="18" charset="0"/>
            </a:endParaRPr>
          </a:p>
        </p:txBody>
      </p:sp>
      <p:sp>
        <p:nvSpPr>
          <p:cNvPr id="16" name="Rectangle 15">
            <a:extLst>
              <a:ext uri="{FF2B5EF4-FFF2-40B4-BE49-F238E27FC236}">
                <a16:creationId xmlns:a16="http://schemas.microsoft.com/office/drawing/2014/main" xmlns="" id="{869E680B-370C-444A-A4F9-2A40B72914CD}"/>
              </a:ext>
            </a:extLst>
          </p:cNvPr>
          <p:cNvSpPr/>
          <p:nvPr/>
        </p:nvSpPr>
        <p:spPr>
          <a:xfrm>
            <a:off x="5334253" y="5108020"/>
            <a:ext cx="761747" cy="300339"/>
          </a:xfrm>
          <a:prstGeom prst="rect">
            <a:avLst/>
          </a:prstGeom>
        </p:spPr>
        <p:txBody>
          <a:bodyPr wrap="none">
            <a:spAutoFit/>
          </a:bodyPr>
          <a:lstStyle/>
          <a:p>
            <a:pPr>
              <a:lnSpc>
                <a:spcPts val="1570"/>
              </a:lnSpc>
              <a:spcAft>
                <a:spcPts val="0"/>
              </a:spcAft>
            </a:pPr>
            <a:r>
              <a:rPr lang="vi-VN" dirty="0">
                <a:latin typeface="Times New Roman" panose="02020603050405020304" pitchFamily="18" charset="0"/>
                <a:ea typeface="Arial" panose="020B0604020202020204" pitchFamily="34" charset="0"/>
                <a:cs typeface="Times New Roman" panose="02020603050405020304" pitchFamily="18" charset="0"/>
              </a:rPr>
              <a:t>không</a:t>
            </a:r>
            <a:endParaRPr lang="en-US" dirty="0">
              <a:latin typeface="Times New Roman" panose="02020603050405020304" pitchFamily="18" charset="0"/>
              <a:ea typeface="Arial" panose="020B0604020202020204" pitchFamily="34" charset="0"/>
              <a:cs typeface="Times New Roman" panose="02020603050405020304" pitchFamily="18" charset="0"/>
            </a:endParaRPr>
          </a:p>
        </p:txBody>
      </p:sp>
      <p:sp>
        <p:nvSpPr>
          <p:cNvPr id="17" name="Arrow: Down 16">
            <a:extLst>
              <a:ext uri="{FF2B5EF4-FFF2-40B4-BE49-F238E27FC236}">
                <a16:creationId xmlns:a16="http://schemas.microsoft.com/office/drawing/2014/main" xmlns="" id="{B094ED9E-2D52-4C35-A85E-172D24607A21}"/>
              </a:ext>
            </a:extLst>
          </p:cNvPr>
          <p:cNvSpPr/>
          <p:nvPr/>
        </p:nvSpPr>
        <p:spPr>
          <a:xfrm>
            <a:off x="5086345" y="3149499"/>
            <a:ext cx="212272" cy="427264"/>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Arrow: Down 17">
            <a:extLst>
              <a:ext uri="{FF2B5EF4-FFF2-40B4-BE49-F238E27FC236}">
                <a16:creationId xmlns:a16="http://schemas.microsoft.com/office/drawing/2014/main" xmlns="" id="{C0AB9267-26F8-4A03-BACC-3123CCFA1DE3}"/>
              </a:ext>
            </a:extLst>
          </p:cNvPr>
          <p:cNvSpPr/>
          <p:nvPr/>
        </p:nvSpPr>
        <p:spPr>
          <a:xfrm>
            <a:off x="5086345" y="1651711"/>
            <a:ext cx="212272" cy="427264"/>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98900938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Rounded Corners 3">
            <a:extLst>
              <a:ext uri="{FF2B5EF4-FFF2-40B4-BE49-F238E27FC236}">
                <a16:creationId xmlns:a16="http://schemas.microsoft.com/office/drawing/2014/main" xmlns="" id="{897563E7-CBFB-4928-8A13-3D0C46B75BAF}"/>
              </a:ext>
            </a:extLst>
          </p:cNvPr>
          <p:cNvSpPr/>
          <p:nvPr/>
        </p:nvSpPr>
        <p:spPr>
          <a:xfrm>
            <a:off x="2699657" y="348343"/>
            <a:ext cx="2830286" cy="1240971"/>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dirty="0" err="1">
                <a:latin typeface="Times New Roman" panose="02020603050405020304" pitchFamily="18" charset="0"/>
                <a:cs typeface="Times New Roman" panose="02020603050405020304" pitchFamily="18" charset="0"/>
              </a:rPr>
              <a:t>Các</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rắc</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cắm</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có</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bị</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tháo</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không</a:t>
            </a:r>
            <a:endParaRPr lang="en-US" sz="1600" dirty="0">
              <a:latin typeface="Times New Roman" panose="02020603050405020304" pitchFamily="18" charset="0"/>
              <a:cs typeface="Times New Roman" panose="02020603050405020304" pitchFamily="18" charset="0"/>
            </a:endParaRPr>
          </a:p>
        </p:txBody>
      </p:sp>
      <p:sp>
        <p:nvSpPr>
          <p:cNvPr id="5" name="Rectangle: Rounded Corners 4">
            <a:extLst>
              <a:ext uri="{FF2B5EF4-FFF2-40B4-BE49-F238E27FC236}">
                <a16:creationId xmlns:a16="http://schemas.microsoft.com/office/drawing/2014/main" xmlns="" id="{607DD452-1990-4D5E-89DB-069E86745D3C}"/>
              </a:ext>
            </a:extLst>
          </p:cNvPr>
          <p:cNvSpPr/>
          <p:nvPr/>
        </p:nvSpPr>
        <p:spPr>
          <a:xfrm>
            <a:off x="2699657" y="2030184"/>
            <a:ext cx="3058886" cy="1502229"/>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dirty="0" err="1">
                <a:solidFill>
                  <a:srgbClr val="FF0000"/>
                </a:solidFill>
                <a:latin typeface="Times New Roman" panose="02020603050405020304" pitchFamily="18" charset="0"/>
                <a:cs typeface="Times New Roman" panose="02020603050405020304" pitchFamily="18" charset="0"/>
              </a:rPr>
              <a:t>Kiểm</a:t>
            </a:r>
            <a:r>
              <a:rPr lang="en-US" sz="1400" dirty="0">
                <a:solidFill>
                  <a:srgbClr val="FF0000"/>
                </a:solidFill>
                <a:latin typeface="Times New Roman" panose="02020603050405020304" pitchFamily="18" charset="0"/>
                <a:cs typeface="Times New Roman" panose="02020603050405020304" pitchFamily="18" charset="0"/>
              </a:rPr>
              <a:t> </a:t>
            </a:r>
            <a:r>
              <a:rPr lang="en-US" sz="1400" dirty="0" err="1">
                <a:solidFill>
                  <a:srgbClr val="FF0000"/>
                </a:solidFill>
                <a:latin typeface="Times New Roman" panose="02020603050405020304" pitchFamily="18" charset="0"/>
                <a:cs typeface="Times New Roman" panose="02020603050405020304" pitchFamily="18" charset="0"/>
              </a:rPr>
              <a:t>tra</a:t>
            </a:r>
            <a:r>
              <a:rPr lang="en-US" sz="1400" dirty="0">
                <a:solidFill>
                  <a:srgbClr val="FF0000"/>
                </a:solidFill>
                <a:latin typeface="Times New Roman" panose="02020603050405020304" pitchFamily="18" charset="0"/>
                <a:cs typeface="Times New Roman" panose="02020603050405020304" pitchFamily="18" charset="0"/>
              </a:rPr>
              <a:t> </a:t>
            </a:r>
            <a:r>
              <a:rPr lang="en-US" sz="1400" dirty="0" err="1">
                <a:solidFill>
                  <a:srgbClr val="FF0000"/>
                </a:solidFill>
                <a:latin typeface="Times New Roman" panose="02020603050405020304" pitchFamily="18" charset="0"/>
                <a:cs typeface="Times New Roman" panose="02020603050405020304" pitchFamily="18" charset="0"/>
              </a:rPr>
              <a:t>màu</a:t>
            </a:r>
            <a:r>
              <a:rPr lang="en-US" sz="1400" dirty="0">
                <a:solidFill>
                  <a:srgbClr val="FF0000"/>
                </a:solidFill>
                <a:latin typeface="Times New Roman" panose="02020603050405020304" pitchFamily="18" charset="0"/>
                <a:cs typeface="Times New Roman" panose="02020603050405020304" pitchFamily="18" charset="0"/>
              </a:rPr>
              <a:t> </a:t>
            </a:r>
            <a:r>
              <a:rPr lang="en-US" sz="1400" dirty="0" err="1">
                <a:solidFill>
                  <a:srgbClr val="FF0000"/>
                </a:solidFill>
                <a:latin typeface="Times New Roman" panose="02020603050405020304" pitchFamily="18" charset="0"/>
                <a:cs typeface="Times New Roman" panose="02020603050405020304" pitchFamily="18" charset="0"/>
              </a:rPr>
              <a:t>các</a:t>
            </a:r>
            <a:r>
              <a:rPr lang="en-US" sz="1400" dirty="0">
                <a:solidFill>
                  <a:srgbClr val="FF0000"/>
                </a:solidFill>
                <a:latin typeface="Times New Roman" panose="02020603050405020304" pitchFamily="18" charset="0"/>
                <a:cs typeface="Times New Roman" panose="02020603050405020304" pitchFamily="18" charset="0"/>
              </a:rPr>
              <a:t> </a:t>
            </a:r>
            <a:r>
              <a:rPr lang="en-US" sz="1400" dirty="0" err="1">
                <a:solidFill>
                  <a:srgbClr val="FF0000"/>
                </a:solidFill>
                <a:latin typeface="Times New Roman" panose="02020603050405020304" pitchFamily="18" charset="0"/>
                <a:cs typeface="Times New Roman" panose="02020603050405020304" pitchFamily="18" charset="0"/>
              </a:rPr>
              <a:t>chỗ</a:t>
            </a:r>
            <a:r>
              <a:rPr lang="en-US" sz="1400" dirty="0">
                <a:solidFill>
                  <a:srgbClr val="FF0000"/>
                </a:solidFill>
                <a:latin typeface="Times New Roman" panose="02020603050405020304" pitchFamily="18" charset="0"/>
                <a:cs typeface="Times New Roman" panose="02020603050405020304" pitchFamily="18" charset="0"/>
              </a:rPr>
              <a:t> </a:t>
            </a:r>
            <a:r>
              <a:rPr lang="en-US" sz="1400" dirty="0" err="1">
                <a:solidFill>
                  <a:srgbClr val="FF0000"/>
                </a:solidFill>
                <a:latin typeface="Times New Roman" panose="02020603050405020304" pitchFamily="18" charset="0"/>
                <a:cs typeface="Times New Roman" panose="02020603050405020304" pitchFamily="18" charset="0"/>
              </a:rPr>
              <a:t>các</a:t>
            </a:r>
            <a:r>
              <a:rPr lang="en-US" sz="1400" dirty="0">
                <a:solidFill>
                  <a:srgbClr val="FF0000"/>
                </a:solidFill>
                <a:latin typeface="Times New Roman" panose="02020603050405020304" pitchFamily="18" charset="0"/>
                <a:cs typeface="Times New Roman" panose="02020603050405020304" pitchFamily="18" charset="0"/>
              </a:rPr>
              <a:t> </a:t>
            </a:r>
            <a:r>
              <a:rPr lang="en-US" sz="1400" dirty="0" err="1">
                <a:solidFill>
                  <a:srgbClr val="FF0000"/>
                </a:solidFill>
                <a:latin typeface="Times New Roman" panose="02020603050405020304" pitchFamily="18" charset="0"/>
                <a:cs typeface="Times New Roman" panose="02020603050405020304" pitchFamily="18" charset="0"/>
              </a:rPr>
              <a:t>nối</a:t>
            </a:r>
            <a:r>
              <a:rPr lang="en-US" sz="1400" dirty="0">
                <a:solidFill>
                  <a:srgbClr val="FF0000"/>
                </a:solidFill>
                <a:latin typeface="Times New Roman" panose="02020603050405020304" pitchFamily="18" charset="0"/>
                <a:cs typeface="Times New Roman" panose="02020603050405020304" pitchFamily="18" charset="0"/>
              </a:rPr>
              <a:t>.</a:t>
            </a:r>
          </a:p>
          <a:p>
            <a:pPr algn="ctr"/>
            <a:r>
              <a:rPr lang="en-US" sz="1400" dirty="0">
                <a:latin typeface="Times New Roman" panose="02020603050405020304" pitchFamily="18" charset="0"/>
                <a:cs typeface="Times New Roman" panose="02020603050405020304" pitchFamily="18" charset="0"/>
              </a:rPr>
              <a:t>M</a:t>
            </a:r>
            <a:r>
              <a:rPr lang="vi-VN" sz="1400" dirty="0">
                <a:latin typeface="Times New Roman" panose="02020603050405020304" pitchFamily="18" charset="0"/>
                <a:cs typeface="Times New Roman" panose="02020603050405020304" pitchFamily="18" charset="0"/>
              </a:rPr>
              <a:t>otor quạt 1: Tất cả dây nguồn và tín hiệu màu trắng</a:t>
            </a:r>
            <a:r>
              <a:rPr lang="en-US" sz="1400" dirty="0">
                <a:latin typeface="Times New Roman" panose="02020603050405020304" pitchFamily="18" charset="0"/>
                <a:cs typeface="Times New Roman" panose="02020603050405020304" pitchFamily="18" charset="0"/>
              </a:rPr>
              <a:t>.</a:t>
            </a:r>
          </a:p>
          <a:p>
            <a:pPr algn="ctr"/>
            <a:r>
              <a:rPr lang="vi-VN" sz="1400" dirty="0">
                <a:latin typeface="Times New Roman" panose="02020603050405020304" pitchFamily="18" charset="0"/>
                <a:cs typeface="Times New Roman" panose="02020603050405020304" pitchFamily="18" charset="0"/>
              </a:rPr>
              <a:t>Motor quạt 2: Tất cả dây nguồn và tín hiệu màu đỏ bên PCB và màu trắng bên motor</a:t>
            </a:r>
            <a:endParaRPr lang="en-US" sz="1400" dirty="0">
              <a:latin typeface="Times New Roman" panose="02020603050405020304" pitchFamily="18" charset="0"/>
              <a:cs typeface="Times New Roman" panose="02020603050405020304" pitchFamily="18" charset="0"/>
            </a:endParaRPr>
          </a:p>
          <a:p>
            <a:pPr algn="ctr"/>
            <a:endParaRPr lang="en-US" dirty="0"/>
          </a:p>
        </p:txBody>
      </p:sp>
      <p:sp>
        <p:nvSpPr>
          <p:cNvPr id="6" name="Rectangle: Rounded Corners 5">
            <a:extLst>
              <a:ext uri="{FF2B5EF4-FFF2-40B4-BE49-F238E27FC236}">
                <a16:creationId xmlns:a16="http://schemas.microsoft.com/office/drawing/2014/main" xmlns="" id="{D14F0CB6-BEAB-4B8C-AF1C-E234C9D46550}"/>
              </a:ext>
            </a:extLst>
          </p:cNvPr>
          <p:cNvSpPr/>
          <p:nvPr/>
        </p:nvSpPr>
        <p:spPr>
          <a:xfrm>
            <a:off x="2699657" y="3973284"/>
            <a:ext cx="2830286" cy="990601"/>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dirty="0" err="1">
                <a:latin typeface="Times New Roman" panose="02020603050405020304" pitchFamily="18" charset="0"/>
                <a:cs typeface="Times New Roman" panose="02020603050405020304" pitchFamily="18" charset="0"/>
              </a:rPr>
              <a:t>Có</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bị</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lỗi</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dây</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không</a:t>
            </a:r>
            <a:r>
              <a:rPr lang="en-US" sz="1600" dirty="0">
                <a:latin typeface="Times New Roman" panose="02020603050405020304" pitchFamily="18" charset="0"/>
                <a:cs typeface="Times New Roman" panose="02020603050405020304" pitchFamily="18" charset="0"/>
              </a:rPr>
              <a:t>?</a:t>
            </a:r>
          </a:p>
        </p:txBody>
      </p:sp>
      <p:sp>
        <p:nvSpPr>
          <p:cNvPr id="7" name="Rectangle: Rounded Corners 6">
            <a:extLst>
              <a:ext uri="{FF2B5EF4-FFF2-40B4-BE49-F238E27FC236}">
                <a16:creationId xmlns:a16="http://schemas.microsoft.com/office/drawing/2014/main" xmlns="" id="{3345A859-A3AB-4891-9793-C4CC0CF7707D}"/>
              </a:ext>
            </a:extLst>
          </p:cNvPr>
          <p:cNvSpPr/>
          <p:nvPr/>
        </p:nvSpPr>
        <p:spPr>
          <a:xfrm>
            <a:off x="2699657" y="5410199"/>
            <a:ext cx="2830286" cy="990601"/>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vi-VN" sz="1600" dirty="0">
                <a:latin typeface="Times New Roman" panose="02020603050405020304" pitchFamily="18" charset="0"/>
                <a:cs typeface="Times New Roman" panose="02020603050405020304" pitchFamily="18" charset="0"/>
              </a:rPr>
              <a:t>Cầu chì (F101U</a:t>
            </a:r>
            <a:r>
              <a:rPr lang="en-US" sz="1600" dirty="0">
                <a:latin typeface="Times New Roman" panose="02020603050405020304" pitchFamily="18" charset="0"/>
                <a:cs typeface="Times New Roman" panose="02020603050405020304" pitchFamily="18" charset="0"/>
              </a:rPr>
              <a:t>)</a:t>
            </a:r>
            <a:r>
              <a:rPr lang="vi-VN" sz="1600" dirty="0">
                <a:latin typeface="Times New Roman" panose="02020603050405020304" pitchFamily="18" charset="0"/>
                <a:cs typeface="Times New Roman" panose="02020603050405020304" pitchFamily="18" charset="0"/>
              </a:rPr>
              <a:t> không thông</a:t>
            </a:r>
            <a:endParaRPr lang="en-US" sz="1600" dirty="0">
              <a:latin typeface="Times New Roman" panose="02020603050405020304" pitchFamily="18" charset="0"/>
              <a:cs typeface="Times New Roman" panose="02020603050405020304" pitchFamily="18" charset="0"/>
            </a:endParaRPr>
          </a:p>
          <a:p>
            <a:r>
              <a:rPr lang="vi-VN" sz="1600" dirty="0">
                <a:latin typeface="Times New Roman" panose="02020603050405020304" pitchFamily="18" charset="0"/>
                <a:cs typeface="Times New Roman" panose="02020603050405020304" pitchFamily="18" charset="0"/>
              </a:rPr>
              <a:t>mạch trên PCB Inverter quạt?</a:t>
            </a:r>
            <a:endParaRPr lang="en-US" sz="1600" dirty="0">
              <a:latin typeface="Times New Roman" panose="02020603050405020304" pitchFamily="18" charset="0"/>
              <a:cs typeface="Times New Roman" panose="02020603050405020304" pitchFamily="18" charset="0"/>
            </a:endParaRPr>
          </a:p>
          <a:p>
            <a:pPr algn="ctr"/>
            <a:endParaRPr lang="en-US" dirty="0"/>
          </a:p>
        </p:txBody>
      </p:sp>
      <p:sp>
        <p:nvSpPr>
          <p:cNvPr id="8" name="Rectangle: Rounded Corners 7">
            <a:extLst>
              <a:ext uri="{FF2B5EF4-FFF2-40B4-BE49-F238E27FC236}">
                <a16:creationId xmlns:a16="http://schemas.microsoft.com/office/drawing/2014/main" xmlns="" id="{C63E2331-E645-4018-B5B1-E79EDA79E9F0}"/>
              </a:ext>
            </a:extLst>
          </p:cNvPr>
          <p:cNvSpPr/>
          <p:nvPr/>
        </p:nvSpPr>
        <p:spPr>
          <a:xfrm>
            <a:off x="7021285" y="348343"/>
            <a:ext cx="2133600" cy="1012372"/>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vi-VN" sz="1600" dirty="0">
                <a:latin typeface="Times New Roman" panose="02020603050405020304" pitchFamily="18" charset="0"/>
                <a:cs typeface="Times New Roman" panose="02020603050405020304" pitchFamily="18" charset="0"/>
              </a:rPr>
              <a:t>Gắn lại</a:t>
            </a:r>
            <a:endParaRPr lang="en-US" sz="1600" dirty="0">
              <a:latin typeface="Times New Roman" panose="02020603050405020304" pitchFamily="18" charset="0"/>
              <a:cs typeface="Times New Roman" panose="02020603050405020304" pitchFamily="18" charset="0"/>
            </a:endParaRPr>
          </a:p>
        </p:txBody>
      </p:sp>
      <p:sp>
        <p:nvSpPr>
          <p:cNvPr id="9" name="Rectangle: Rounded Corners 8">
            <a:extLst>
              <a:ext uri="{FF2B5EF4-FFF2-40B4-BE49-F238E27FC236}">
                <a16:creationId xmlns:a16="http://schemas.microsoft.com/office/drawing/2014/main" xmlns="" id="{40FDF6EE-5283-44A5-A152-F420417F7EDF}"/>
              </a:ext>
            </a:extLst>
          </p:cNvPr>
          <p:cNvSpPr/>
          <p:nvPr/>
        </p:nvSpPr>
        <p:spPr>
          <a:xfrm>
            <a:off x="7021284" y="3951513"/>
            <a:ext cx="2133601" cy="1012372"/>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vi-VN" sz="1600" dirty="0">
                <a:latin typeface="Times New Roman" panose="02020603050405020304" pitchFamily="18" charset="0"/>
                <a:cs typeface="Times New Roman" panose="02020603050405020304" pitchFamily="18" charset="0"/>
              </a:rPr>
              <a:t>Kết nối lại cho đúng</a:t>
            </a:r>
            <a:endParaRPr lang="en-US" sz="1600" dirty="0">
              <a:latin typeface="Times New Roman" panose="02020603050405020304" pitchFamily="18" charset="0"/>
              <a:cs typeface="Times New Roman" panose="02020603050405020304" pitchFamily="18" charset="0"/>
            </a:endParaRPr>
          </a:p>
        </p:txBody>
      </p:sp>
      <p:sp>
        <p:nvSpPr>
          <p:cNvPr id="11" name="Rectangle: Rounded Corners 10">
            <a:extLst>
              <a:ext uri="{FF2B5EF4-FFF2-40B4-BE49-F238E27FC236}">
                <a16:creationId xmlns:a16="http://schemas.microsoft.com/office/drawing/2014/main" xmlns="" id="{6591A386-762E-459B-8E50-B3EF37198B78}"/>
              </a:ext>
            </a:extLst>
          </p:cNvPr>
          <p:cNvSpPr/>
          <p:nvPr/>
        </p:nvSpPr>
        <p:spPr>
          <a:xfrm>
            <a:off x="7021284" y="5410199"/>
            <a:ext cx="2133601" cy="1012372"/>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vi-VN" sz="1600" dirty="0">
                <a:latin typeface="Times New Roman" panose="02020603050405020304" pitchFamily="18" charset="0"/>
                <a:cs typeface="Times New Roman" panose="02020603050405020304" pitchFamily="18" charset="0"/>
              </a:rPr>
              <a:t>Thay PCB Inverter quạt</a:t>
            </a:r>
            <a:endParaRPr lang="en-US" sz="1600" dirty="0">
              <a:latin typeface="Times New Roman" panose="02020603050405020304" pitchFamily="18" charset="0"/>
              <a:cs typeface="Times New Roman" panose="02020603050405020304" pitchFamily="18" charset="0"/>
            </a:endParaRPr>
          </a:p>
        </p:txBody>
      </p:sp>
      <p:sp>
        <p:nvSpPr>
          <p:cNvPr id="12" name="Arrow: Down 11">
            <a:extLst>
              <a:ext uri="{FF2B5EF4-FFF2-40B4-BE49-F238E27FC236}">
                <a16:creationId xmlns:a16="http://schemas.microsoft.com/office/drawing/2014/main" xmlns="" id="{EF5BF6AA-0E88-4AB0-9454-CF122FC3E446}"/>
              </a:ext>
            </a:extLst>
          </p:cNvPr>
          <p:cNvSpPr/>
          <p:nvPr/>
        </p:nvSpPr>
        <p:spPr>
          <a:xfrm>
            <a:off x="4120116" y="1676652"/>
            <a:ext cx="148856" cy="260751"/>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Arrow: Right 13">
            <a:extLst>
              <a:ext uri="{FF2B5EF4-FFF2-40B4-BE49-F238E27FC236}">
                <a16:creationId xmlns:a16="http://schemas.microsoft.com/office/drawing/2014/main" xmlns="" id="{E19E8A27-63ED-4D0D-B862-4DB6701F2B5B}"/>
              </a:ext>
            </a:extLst>
          </p:cNvPr>
          <p:cNvSpPr/>
          <p:nvPr/>
        </p:nvSpPr>
        <p:spPr>
          <a:xfrm>
            <a:off x="6096000" y="4391247"/>
            <a:ext cx="566059" cy="180754"/>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Arrow: Right 14">
            <a:extLst>
              <a:ext uri="{FF2B5EF4-FFF2-40B4-BE49-F238E27FC236}">
                <a16:creationId xmlns:a16="http://schemas.microsoft.com/office/drawing/2014/main" xmlns="" id="{974AD7B6-3C47-4B91-ABCC-983D4CF15195}"/>
              </a:ext>
            </a:extLst>
          </p:cNvPr>
          <p:cNvSpPr/>
          <p:nvPr/>
        </p:nvSpPr>
        <p:spPr>
          <a:xfrm>
            <a:off x="6027650" y="788074"/>
            <a:ext cx="566059" cy="180754"/>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Arrow: Right 15">
            <a:extLst>
              <a:ext uri="{FF2B5EF4-FFF2-40B4-BE49-F238E27FC236}">
                <a16:creationId xmlns:a16="http://schemas.microsoft.com/office/drawing/2014/main" xmlns="" id="{36DD93AC-F8B3-41D8-993D-FFEC1D0DE96B}"/>
              </a:ext>
            </a:extLst>
          </p:cNvPr>
          <p:cNvSpPr/>
          <p:nvPr/>
        </p:nvSpPr>
        <p:spPr>
          <a:xfrm>
            <a:off x="6096000" y="5815122"/>
            <a:ext cx="566059" cy="180754"/>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Arrow: Down 16">
            <a:extLst>
              <a:ext uri="{FF2B5EF4-FFF2-40B4-BE49-F238E27FC236}">
                <a16:creationId xmlns:a16="http://schemas.microsoft.com/office/drawing/2014/main" xmlns="" id="{4B6253F6-9939-4946-AE90-AA9A492B5FD8}"/>
              </a:ext>
            </a:extLst>
          </p:cNvPr>
          <p:cNvSpPr/>
          <p:nvPr/>
        </p:nvSpPr>
        <p:spPr>
          <a:xfrm>
            <a:off x="4114800" y="3619752"/>
            <a:ext cx="148856" cy="260751"/>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Arrow: Down 17">
            <a:extLst>
              <a:ext uri="{FF2B5EF4-FFF2-40B4-BE49-F238E27FC236}">
                <a16:creationId xmlns:a16="http://schemas.microsoft.com/office/drawing/2014/main" xmlns="" id="{7731988A-1F79-457D-A890-FC0372EEC1BF}"/>
              </a:ext>
            </a:extLst>
          </p:cNvPr>
          <p:cNvSpPr/>
          <p:nvPr/>
        </p:nvSpPr>
        <p:spPr>
          <a:xfrm>
            <a:off x="4114800" y="5056666"/>
            <a:ext cx="148856" cy="260751"/>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Rectangle 18">
            <a:extLst>
              <a:ext uri="{FF2B5EF4-FFF2-40B4-BE49-F238E27FC236}">
                <a16:creationId xmlns:a16="http://schemas.microsoft.com/office/drawing/2014/main" xmlns="" id="{B3372637-E134-43C9-8374-2C73DA64B194}"/>
              </a:ext>
            </a:extLst>
          </p:cNvPr>
          <p:cNvSpPr/>
          <p:nvPr/>
        </p:nvSpPr>
        <p:spPr>
          <a:xfrm>
            <a:off x="4263656" y="1683454"/>
            <a:ext cx="761747" cy="300339"/>
          </a:xfrm>
          <a:prstGeom prst="rect">
            <a:avLst/>
          </a:prstGeom>
        </p:spPr>
        <p:txBody>
          <a:bodyPr wrap="none">
            <a:spAutoFit/>
          </a:bodyPr>
          <a:lstStyle/>
          <a:p>
            <a:pPr>
              <a:lnSpc>
                <a:spcPts val="1570"/>
              </a:lnSpc>
              <a:spcAft>
                <a:spcPts val="0"/>
              </a:spcAft>
            </a:pPr>
            <a:r>
              <a:rPr lang="vi-VN" dirty="0">
                <a:latin typeface="Times New Roman" panose="02020603050405020304" pitchFamily="18" charset="0"/>
                <a:ea typeface="Arial" panose="020B0604020202020204" pitchFamily="34" charset="0"/>
                <a:cs typeface="Times New Roman" panose="02020603050405020304" pitchFamily="18" charset="0"/>
              </a:rPr>
              <a:t>không</a:t>
            </a:r>
            <a:endParaRPr lang="en-US" dirty="0">
              <a:latin typeface="Times New Roman" panose="02020603050405020304" pitchFamily="18" charset="0"/>
              <a:ea typeface="Arial" panose="020B0604020202020204" pitchFamily="34" charset="0"/>
              <a:cs typeface="Times New Roman" panose="02020603050405020304" pitchFamily="18" charset="0"/>
            </a:endParaRPr>
          </a:p>
        </p:txBody>
      </p:sp>
      <p:sp>
        <p:nvSpPr>
          <p:cNvPr id="20" name="Rectangle 19">
            <a:extLst>
              <a:ext uri="{FF2B5EF4-FFF2-40B4-BE49-F238E27FC236}">
                <a16:creationId xmlns:a16="http://schemas.microsoft.com/office/drawing/2014/main" xmlns="" id="{95F5549E-DDB6-4CCC-9826-DC2A659C4661}"/>
              </a:ext>
            </a:extLst>
          </p:cNvPr>
          <p:cNvSpPr/>
          <p:nvPr/>
        </p:nvSpPr>
        <p:spPr>
          <a:xfrm>
            <a:off x="5466909" y="509268"/>
            <a:ext cx="990656" cy="369332"/>
          </a:xfrm>
          <a:prstGeom prst="rect">
            <a:avLst/>
          </a:prstGeom>
        </p:spPr>
        <p:txBody>
          <a:bodyPr wrap="none">
            <a:spAutoFit/>
          </a:bodyPr>
          <a:lstStyle/>
          <a:p>
            <a:pPr marL="582295">
              <a:spcBef>
                <a:spcPts val="450"/>
              </a:spcBef>
            </a:pPr>
            <a:r>
              <a:rPr lang="vi-VN" dirty="0">
                <a:latin typeface="Times New Roman" panose="02020603050405020304" pitchFamily="18" charset="0"/>
                <a:ea typeface="Arial" panose="020B0604020202020204" pitchFamily="34" charset="0"/>
                <a:cs typeface="Times New Roman" panose="02020603050405020304" pitchFamily="18" charset="0"/>
              </a:rPr>
              <a:t>có</a:t>
            </a:r>
            <a:endParaRPr lang="en-US" dirty="0">
              <a:latin typeface="Times New Roman" panose="02020603050405020304" pitchFamily="18" charset="0"/>
              <a:ea typeface="Arial" panose="020B0604020202020204" pitchFamily="34" charset="0"/>
              <a:cs typeface="Times New Roman" panose="02020603050405020304" pitchFamily="18" charset="0"/>
            </a:endParaRPr>
          </a:p>
        </p:txBody>
      </p:sp>
      <p:sp>
        <p:nvSpPr>
          <p:cNvPr id="21" name="Rectangle 20">
            <a:extLst>
              <a:ext uri="{FF2B5EF4-FFF2-40B4-BE49-F238E27FC236}">
                <a16:creationId xmlns:a16="http://schemas.microsoft.com/office/drawing/2014/main" xmlns="" id="{51078A28-E9F6-4B35-ACE8-3524A470A93D}"/>
              </a:ext>
            </a:extLst>
          </p:cNvPr>
          <p:cNvSpPr/>
          <p:nvPr/>
        </p:nvSpPr>
        <p:spPr>
          <a:xfrm>
            <a:off x="4229100" y="5051190"/>
            <a:ext cx="761747" cy="300339"/>
          </a:xfrm>
          <a:prstGeom prst="rect">
            <a:avLst/>
          </a:prstGeom>
        </p:spPr>
        <p:txBody>
          <a:bodyPr wrap="none">
            <a:spAutoFit/>
          </a:bodyPr>
          <a:lstStyle/>
          <a:p>
            <a:pPr>
              <a:lnSpc>
                <a:spcPts val="1570"/>
              </a:lnSpc>
              <a:spcAft>
                <a:spcPts val="0"/>
              </a:spcAft>
            </a:pPr>
            <a:r>
              <a:rPr lang="vi-VN" dirty="0">
                <a:latin typeface="Times New Roman" panose="02020603050405020304" pitchFamily="18" charset="0"/>
                <a:ea typeface="Arial" panose="020B0604020202020204" pitchFamily="34" charset="0"/>
                <a:cs typeface="Times New Roman" panose="02020603050405020304" pitchFamily="18" charset="0"/>
              </a:rPr>
              <a:t>không</a:t>
            </a:r>
            <a:endParaRPr lang="en-US" dirty="0">
              <a:latin typeface="Times New Roman" panose="02020603050405020304" pitchFamily="18" charset="0"/>
              <a:ea typeface="Arial" panose="020B0604020202020204" pitchFamily="34" charset="0"/>
              <a:cs typeface="Times New Roman" panose="02020603050405020304" pitchFamily="18" charset="0"/>
            </a:endParaRPr>
          </a:p>
        </p:txBody>
      </p:sp>
      <p:sp>
        <p:nvSpPr>
          <p:cNvPr id="22" name="Rectangle 21">
            <a:extLst>
              <a:ext uri="{FF2B5EF4-FFF2-40B4-BE49-F238E27FC236}">
                <a16:creationId xmlns:a16="http://schemas.microsoft.com/office/drawing/2014/main" xmlns="" id="{C8850F12-3DBC-4706-BABD-EE72F2B307F6}"/>
              </a:ext>
            </a:extLst>
          </p:cNvPr>
          <p:cNvSpPr/>
          <p:nvPr/>
        </p:nvSpPr>
        <p:spPr>
          <a:xfrm>
            <a:off x="5532322" y="4101974"/>
            <a:ext cx="990656" cy="369332"/>
          </a:xfrm>
          <a:prstGeom prst="rect">
            <a:avLst/>
          </a:prstGeom>
        </p:spPr>
        <p:txBody>
          <a:bodyPr wrap="none">
            <a:spAutoFit/>
          </a:bodyPr>
          <a:lstStyle/>
          <a:p>
            <a:pPr marL="582295">
              <a:spcBef>
                <a:spcPts val="450"/>
              </a:spcBef>
            </a:pPr>
            <a:r>
              <a:rPr lang="vi-VN" dirty="0">
                <a:latin typeface="Times New Roman" panose="02020603050405020304" pitchFamily="18" charset="0"/>
                <a:ea typeface="Arial" panose="020B0604020202020204" pitchFamily="34" charset="0"/>
                <a:cs typeface="Times New Roman" panose="02020603050405020304" pitchFamily="18" charset="0"/>
              </a:rPr>
              <a:t>có</a:t>
            </a:r>
            <a:endParaRPr lang="en-US" dirty="0">
              <a:latin typeface="Times New Roman" panose="02020603050405020304" pitchFamily="18" charset="0"/>
              <a:ea typeface="Arial" panose="020B0604020202020204" pitchFamily="34" charset="0"/>
              <a:cs typeface="Times New Roman" panose="02020603050405020304" pitchFamily="18" charset="0"/>
            </a:endParaRPr>
          </a:p>
        </p:txBody>
      </p:sp>
      <p:sp>
        <p:nvSpPr>
          <p:cNvPr id="23" name="Rectangle 22">
            <a:extLst>
              <a:ext uri="{FF2B5EF4-FFF2-40B4-BE49-F238E27FC236}">
                <a16:creationId xmlns:a16="http://schemas.microsoft.com/office/drawing/2014/main" xmlns="" id="{9CD1016C-A013-4B34-A8D8-B487023F9A1E}"/>
              </a:ext>
            </a:extLst>
          </p:cNvPr>
          <p:cNvSpPr/>
          <p:nvPr/>
        </p:nvSpPr>
        <p:spPr>
          <a:xfrm>
            <a:off x="5600672" y="5547053"/>
            <a:ext cx="990656" cy="369332"/>
          </a:xfrm>
          <a:prstGeom prst="rect">
            <a:avLst/>
          </a:prstGeom>
        </p:spPr>
        <p:txBody>
          <a:bodyPr wrap="none">
            <a:spAutoFit/>
          </a:bodyPr>
          <a:lstStyle/>
          <a:p>
            <a:pPr marL="582295">
              <a:spcBef>
                <a:spcPts val="450"/>
              </a:spcBef>
            </a:pPr>
            <a:r>
              <a:rPr lang="vi-VN" dirty="0">
                <a:latin typeface="Times New Roman" panose="02020603050405020304" pitchFamily="18" charset="0"/>
                <a:ea typeface="Arial" panose="020B0604020202020204" pitchFamily="34" charset="0"/>
                <a:cs typeface="Times New Roman" panose="02020603050405020304" pitchFamily="18" charset="0"/>
              </a:rPr>
              <a:t>có</a:t>
            </a:r>
            <a:endParaRPr lang="en-US" dirty="0">
              <a:latin typeface="Times New Roman" panose="02020603050405020304" pitchFamily="18" charset="0"/>
              <a:ea typeface="Arial" panose="020B0604020202020204" pitchFamily="34" charset="0"/>
              <a:cs typeface="Times New Roman" panose="02020603050405020304" pitchFamily="18" charset="0"/>
            </a:endParaRPr>
          </a:p>
        </p:txBody>
      </p:sp>
      <p:sp>
        <p:nvSpPr>
          <p:cNvPr id="24" name="Arrow: Down 23">
            <a:extLst>
              <a:ext uri="{FF2B5EF4-FFF2-40B4-BE49-F238E27FC236}">
                <a16:creationId xmlns:a16="http://schemas.microsoft.com/office/drawing/2014/main" xmlns="" id="{25256CBB-5CF7-4D49-8C80-4612D349DD5F}"/>
              </a:ext>
            </a:extLst>
          </p:cNvPr>
          <p:cNvSpPr/>
          <p:nvPr/>
        </p:nvSpPr>
        <p:spPr>
          <a:xfrm>
            <a:off x="4114800" y="6493582"/>
            <a:ext cx="148856" cy="260751"/>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Rectangle 24">
            <a:extLst>
              <a:ext uri="{FF2B5EF4-FFF2-40B4-BE49-F238E27FC236}">
                <a16:creationId xmlns:a16="http://schemas.microsoft.com/office/drawing/2014/main" xmlns="" id="{7D868EA8-6FAE-400B-8A02-8883BD663589}"/>
              </a:ext>
            </a:extLst>
          </p:cNvPr>
          <p:cNvSpPr/>
          <p:nvPr/>
        </p:nvSpPr>
        <p:spPr>
          <a:xfrm>
            <a:off x="4263150" y="6493582"/>
            <a:ext cx="761747" cy="300339"/>
          </a:xfrm>
          <a:prstGeom prst="rect">
            <a:avLst/>
          </a:prstGeom>
        </p:spPr>
        <p:txBody>
          <a:bodyPr wrap="none">
            <a:spAutoFit/>
          </a:bodyPr>
          <a:lstStyle/>
          <a:p>
            <a:pPr>
              <a:lnSpc>
                <a:spcPts val="1570"/>
              </a:lnSpc>
              <a:spcAft>
                <a:spcPts val="0"/>
              </a:spcAft>
            </a:pPr>
            <a:r>
              <a:rPr lang="vi-VN" dirty="0">
                <a:latin typeface="Times New Roman" panose="02020603050405020304" pitchFamily="18" charset="0"/>
                <a:ea typeface="Arial" panose="020B0604020202020204" pitchFamily="34" charset="0"/>
                <a:cs typeface="Times New Roman" panose="02020603050405020304" pitchFamily="18" charset="0"/>
              </a:rPr>
              <a:t>không</a:t>
            </a:r>
            <a:endParaRPr lang="en-US" dirty="0">
              <a:latin typeface="Times New Roman" panose="02020603050405020304" pitchFamily="18" charset="0"/>
              <a:ea typeface="Arial" panose="020B0604020202020204" pitchFamily="34" charset="0"/>
              <a:cs typeface="Times New Roman" panose="02020603050405020304" pitchFamily="18" charset="0"/>
            </a:endParaRPr>
          </a:p>
        </p:txBody>
      </p:sp>
      <p:sp>
        <p:nvSpPr>
          <p:cNvPr id="27" name="Rectangle 26">
            <a:extLst>
              <a:ext uri="{FF2B5EF4-FFF2-40B4-BE49-F238E27FC236}">
                <a16:creationId xmlns:a16="http://schemas.microsoft.com/office/drawing/2014/main" xmlns="" id="{E40C5EB1-C1D3-4957-B6BE-04C52B969449}"/>
              </a:ext>
            </a:extLst>
          </p:cNvPr>
          <p:cNvSpPr/>
          <p:nvPr/>
        </p:nvSpPr>
        <p:spPr>
          <a:xfrm>
            <a:off x="442432" y="348343"/>
            <a:ext cx="1184940" cy="369332"/>
          </a:xfrm>
          <a:prstGeom prst="rect">
            <a:avLst/>
          </a:prstGeom>
        </p:spPr>
        <p:txBody>
          <a:bodyPr wrap="none">
            <a:spAutoFit/>
          </a:bodyPr>
          <a:lstStyle/>
          <a:p>
            <a:pPr lvl="0" eaLnBrk="0" fontAlgn="base" hangingPunct="0">
              <a:spcBef>
                <a:spcPct val="0"/>
              </a:spcBef>
              <a:spcAft>
                <a:spcPct val="0"/>
              </a:spcAft>
              <a:tabLst>
                <a:tab pos="2582863" algn="l"/>
              </a:tabLst>
            </a:pPr>
            <a:r>
              <a:rPr lang="en-US" altLang="en-US" i="1" dirty="0">
                <a:solidFill>
                  <a:srgbClr val="FF0000"/>
                </a:solidFill>
                <a:latin typeface="Times New Roman" panose="02020603050405020304" pitchFamily="18" charset="0"/>
                <a:ea typeface="Arial" panose="020B0604020202020204" pitchFamily="34" charset="0"/>
                <a:cs typeface="Times New Roman" panose="02020603050405020304" pitchFamily="18" charset="0"/>
              </a:rPr>
              <a:t>M</a:t>
            </a:r>
            <a:r>
              <a:rPr lang="vi-VN" altLang="en-US" i="1" dirty="0">
                <a:solidFill>
                  <a:srgbClr val="FF0000"/>
                </a:solidFill>
                <a:latin typeface="Times New Roman" panose="02020603050405020304" pitchFamily="18" charset="0"/>
                <a:ea typeface="Arial" panose="020B0604020202020204" pitchFamily="34" charset="0"/>
                <a:cs typeface="Times New Roman" panose="02020603050405020304" pitchFamily="18" charset="0"/>
              </a:rPr>
              <a:t>ã lỗi: </a:t>
            </a:r>
            <a:r>
              <a:rPr lang="en-US" altLang="en-US" i="1" dirty="0">
                <a:solidFill>
                  <a:srgbClr val="00FF00"/>
                </a:solidFill>
                <a:latin typeface="Times New Roman" panose="02020603050405020304" pitchFamily="18" charset="0"/>
                <a:ea typeface="Arial" panose="020B0604020202020204" pitchFamily="34" charset="0"/>
                <a:cs typeface="Times New Roman" panose="02020603050405020304" pitchFamily="18" charset="0"/>
              </a:rPr>
              <a:t>E7</a:t>
            </a:r>
            <a:endParaRPr lang="en-US" altLang="en-US" i="1" u="sng" dirty="0">
              <a:latin typeface="Times New Roman" panose="02020603050405020304" pitchFamily="18" charset="0"/>
              <a:ea typeface="Arial" panose="020B0604020202020204" pitchFamily="34" charset="0"/>
              <a:cs typeface="Times New Roman" panose="02020603050405020304" pitchFamily="18" charset="0"/>
            </a:endParaRPr>
          </a:p>
        </p:txBody>
      </p:sp>
      <p:sp>
        <p:nvSpPr>
          <p:cNvPr id="28" name="Rectangle 27">
            <a:extLst>
              <a:ext uri="{FF2B5EF4-FFF2-40B4-BE49-F238E27FC236}">
                <a16:creationId xmlns:a16="http://schemas.microsoft.com/office/drawing/2014/main" xmlns="" id="{B6EFA767-4455-4EC0-A3BB-AF52226A3E5F}"/>
              </a:ext>
            </a:extLst>
          </p:cNvPr>
          <p:cNvSpPr/>
          <p:nvPr/>
        </p:nvSpPr>
        <p:spPr>
          <a:xfrm>
            <a:off x="442432" y="717675"/>
            <a:ext cx="1287532" cy="369332"/>
          </a:xfrm>
          <a:prstGeom prst="rect">
            <a:avLst/>
          </a:prstGeom>
        </p:spPr>
        <p:txBody>
          <a:bodyPr wrap="none">
            <a:spAutoFit/>
          </a:bodyPr>
          <a:lstStyle/>
          <a:p>
            <a:pPr algn="ctr"/>
            <a:r>
              <a:rPr lang="en-US" b="1" dirty="0" err="1">
                <a:latin typeface="Times New Roman" panose="02020603050405020304" pitchFamily="18" charset="0"/>
                <a:cs typeface="Times New Roman" panose="02020603050405020304" pitchFamily="18" charset="0"/>
              </a:rPr>
              <a:t>Xử</a:t>
            </a:r>
            <a:r>
              <a:rPr lang="en-US" b="1" dirty="0">
                <a:latin typeface="Times New Roman" panose="02020603050405020304" pitchFamily="18" charset="0"/>
                <a:cs typeface="Times New Roman" panose="02020603050405020304" pitchFamily="18" charset="0"/>
              </a:rPr>
              <a:t> </a:t>
            </a:r>
            <a:r>
              <a:rPr lang="en-US" b="1" dirty="0" err="1">
                <a:latin typeface="Times New Roman" panose="02020603050405020304" pitchFamily="18" charset="0"/>
                <a:cs typeface="Times New Roman" panose="02020603050405020304" pitchFamily="18" charset="0"/>
              </a:rPr>
              <a:t>lý</a:t>
            </a:r>
            <a:r>
              <a:rPr lang="en-US" b="1" dirty="0">
                <a:latin typeface="Times New Roman" panose="02020603050405020304" pitchFamily="18" charset="0"/>
                <a:cs typeface="Times New Roman" panose="02020603050405020304" pitchFamily="18" charset="0"/>
              </a:rPr>
              <a:t> </a:t>
            </a:r>
            <a:r>
              <a:rPr lang="en-US" b="1" dirty="0" err="1">
                <a:latin typeface="Times New Roman" panose="02020603050405020304" pitchFamily="18" charset="0"/>
                <a:cs typeface="Times New Roman" panose="02020603050405020304" pitchFamily="18" charset="0"/>
              </a:rPr>
              <a:t>sự</a:t>
            </a:r>
            <a:r>
              <a:rPr lang="en-US" b="1" dirty="0">
                <a:latin typeface="Times New Roman" panose="02020603050405020304" pitchFamily="18" charset="0"/>
                <a:cs typeface="Times New Roman" panose="02020603050405020304" pitchFamily="18" charset="0"/>
              </a:rPr>
              <a:t> </a:t>
            </a:r>
            <a:r>
              <a:rPr lang="en-US" b="1" dirty="0" err="1">
                <a:latin typeface="Times New Roman" panose="02020603050405020304" pitchFamily="18" charset="0"/>
                <a:cs typeface="Times New Roman" panose="02020603050405020304" pitchFamily="18" charset="0"/>
              </a:rPr>
              <a:t>cố</a:t>
            </a:r>
            <a:endParaRPr lang="en-US" b="1"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90967254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Rounded Corners 3">
            <a:extLst>
              <a:ext uri="{FF2B5EF4-FFF2-40B4-BE49-F238E27FC236}">
                <a16:creationId xmlns:a16="http://schemas.microsoft.com/office/drawing/2014/main" xmlns="" id="{C5ACCA37-FE33-4EFB-AFF7-FF33C53B3E9D}"/>
              </a:ext>
            </a:extLst>
          </p:cNvPr>
          <p:cNvSpPr/>
          <p:nvPr/>
        </p:nvSpPr>
        <p:spPr>
          <a:xfrm>
            <a:off x="3300650" y="329171"/>
            <a:ext cx="2830286" cy="1050715"/>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vi-VN" sz="1600" dirty="0">
                <a:latin typeface="Times New Roman" panose="02020603050405020304" pitchFamily="18" charset="0"/>
                <a:cs typeface="Times New Roman" panose="02020603050405020304" pitchFamily="18" charset="0"/>
              </a:rPr>
              <a:t>Quạt không thể quay bằng tay khi tháo rắc từ motor quạt</a:t>
            </a:r>
            <a:r>
              <a:rPr lang="vi-VN" dirty="0"/>
              <a:t>.</a:t>
            </a:r>
            <a:endParaRPr lang="en-US" dirty="0"/>
          </a:p>
        </p:txBody>
      </p:sp>
      <p:sp>
        <p:nvSpPr>
          <p:cNvPr id="5" name="Rectangle: Rounded Corners 4">
            <a:extLst>
              <a:ext uri="{FF2B5EF4-FFF2-40B4-BE49-F238E27FC236}">
                <a16:creationId xmlns:a16="http://schemas.microsoft.com/office/drawing/2014/main" xmlns="" id="{B0511374-2D01-4223-8177-D10CC49CF0CF}"/>
              </a:ext>
            </a:extLst>
          </p:cNvPr>
          <p:cNvSpPr/>
          <p:nvPr/>
        </p:nvSpPr>
        <p:spPr>
          <a:xfrm>
            <a:off x="3300650" y="1698411"/>
            <a:ext cx="2830286" cy="1050715"/>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vi-VN" sz="1600" dirty="0">
                <a:latin typeface="Times New Roman" panose="02020603050405020304" pitchFamily="18" charset="0"/>
                <a:cs typeface="Times New Roman" panose="02020603050405020304" pitchFamily="18" charset="0"/>
              </a:rPr>
              <a:t>Điện trở giữa các dây nguồn motor quạt và vỏ motor &lt; 1MΩ</a:t>
            </a:r>
            <a:endParaRPr lang="en-US" sz="1600" dirty="0">
              <a:latin typeface="Times New Roman" panose="02020603050405020304" pitchFamily="18" charset="0"/>
              <a:cs typeface="Times New Roman" panose="02020603050405020304" pitchFamily="18" charset="0"/>
            </a:endParaRPr>
          </a:p>
          <a:p>
            <a:pPr algn="ctr"/>
            <a:endParaRPr lang="en-US" dirty="0"/>
          </a:p>
        </p:txBody>
      </p:sp>
      <p:sp>
        <p:nvSpPr>
          <p:cNvPr id="24" name="Rectangle 23">
            <a:extLst>
              <a:ext uri="{FF2B5EF4-FFF2-40B4-BE49-F238E27FC236}">
                <a16:creationId xmlns:a16="http://schemas.microsoft.com/office/drawing/2014/main" xmlns="" id="{6A6D57F9-C260-48CB-B3B9-DC94A65328AD}"/>
              </a:ext>
            </a:extLst>
          </p:cNvPr>
          <p:cNvSpPr/>
          <p:nvPr/>
        </p:nvSpPr>
        <p:spPr>
          <a:xfrm>
            <a:off x="474330" y="329171"/>
            <a:ext cx="1184940" cy="369332"/>
          </a:xfrm>
          <a:prstGeom prst="rect">
            <a:avLst/>
          </a:prstGeom>
        </p:spPr>
        <p:txBody>
          <a:bodyPr wrap="none">
            <a:spAutoFit/>
          </a:bodyPr>
          <a:lstStyle/>
          <a:p>
            <a:pPr lvl="0" eaLnBrk="0" fontAlgn="base" hangingPunct="0">
              <a:spcBef>
                <a:spcPct val="0"/>
              </a:spcBef>
              <a:spcAft>
                <a:spcPct val="0"/>
              </a:spcAft>
              <a:tabLst>
                <a:tab pos="2582863" algn="l"/>
              </a:tabLst>
            </a:pPr>
            <a:r>
              <a:rPr lang="en-US" altLang="en-US" i="1" dirty="0">
                <a:solidFill>
                  <a:srgbClr val="FF0000"/>
                </a:solidFill>
                <a:latin typeface="Times New Roman" panose="02020603050405020304" pitchFamily="18" charset="0"/>
                <a:ea typeface="Arial" panose="020B0604020202020204" pitchFamily="34" charset="0"/>
                <a:cs typeface="Times New Roman" panose="02020603050405020304" pitchFamily="18" charset="0"/>
              </a:rPr>
              <a:t>M</a:t>
            </a:r>
            <a:r>
              <a:rPr lang="vi-VN" altLang="en-US" i="1" dirty="0">
                <a:solidFill>
                  <a:srgbClr val="FF0000"/>
                </a:solidFill>
                <a:latin typeface="Times New Roman" panose="02020603050405020304" pitchFamily="18" charset="0"/>
                <a:ea typeface="Arial" panose="020B0604020202020204" pitchFamily="34" charset="0"/>
                <a:cs typeface="Times New Roman" panose="02020603050405020304" pitchFamily="18" charset="0"/>
              </a:rPr>
              <a:t>ã lỗi: </a:t>
            </a:r>
            <a:r>
              <a:rPr lang="en-US" altLang="en-US" i="1" dirty="0">
                <a:solidFill>
                  <a:srgbClr val="00FF00"/>
                </a:solidFill>
                <a:latin typeface="Times New Roman" panose="02020603050405020304" pitchFamily="18" charset="0"/>
                <a:ea typeface="Arial" panose="020B0604020202020204" pitchFamily="34" charset="0"/>
                <a:cs typeface="Times New Roman" panose="02020603050405020304" pitchFamily="18" charset="0"/>
              </a:rPr>
              <a:t>E7</a:t>
            </a:r>
            <a:endParaRPr lang="en-US" altLang="en-US" i="1" u="sng" dirty="0">
              <a:latin typeface="Times New Roman" panose="02020603050405020304" pitchFamily="18" charset="0"/>
              <a:ea typeface="Arial" panose="020B0604020202020204" pitchFamily="34" charset="0"/>
              <a:cs typeface="Times New Roman" panose="02020603050405020304" pitchFamily="18" charset="0"/>
            </a:endParaRPr>
          </a:p>
        </p:txBody>
      </p:sp>
      <p:sp>
        <p:nvSpPr>
          <p:cNvPr id="25" name="Rectangle 24">
            <a:extLst>
              <a:ext uri="{FF2B5EF4-FFF2-40B4-BE49-F238E27FC236}">
                <a16:creationId xmlns:a16="http://schemas.microsoft.com/office/drawing/2014/main" xmlns="" id="{E0C7C516-0356-444F-BB05-ACB7C72ADDC0}"/>
              </a:ext>
            </a:extLst>
          </p:cNvPr>
          <p:cNvSpPr/>
          <p:nvPr/>
        </p:nvSpPr>
        <p:spPr>
          <a:xfrm>
            <a:off x="468275" y="702363"/>
            <a:ext cx="1287532" cy="369332"/>
          </a:xfrm>
          <a:prstGeom prst="rect">
            <a:avLst/>
          </a:prstGeom>
        </p:spPr>
        <p:txBody>
          <a:bodyPr wrap="none">
            <a:spAutoFit/>
          </a:bodyPr>
          <a:lstStyle/>
          <a:p>
            <a:pPr algn="ctr"/>
            <a:r>
              <a:rPr lang="en-US" b="1" dirty="0" err="1">
                <a:latin typeface="Times New Roman" panose="02020603050405020304" pitchFamily="18" charset="0"/>
                <a:cs typeface="Times New Roman" panose="02020603050405020304" pitchFamily="18" charset="0"/>
              </a:rPr>
              <a:t>Xử</a:t>
            </a:r>
            <a:r>
              <a:rPr lang="en-US" b="1" dirty="0">
                <a:latin typeface="Times New Roman" panose="02020603050405020304" pitchFamily="18" charset="0"/>
                <a:cs typeface="Times New Roman" panose="02020603050405020304" pitchFamily="18" charset="0"/>
              </a:rPr>
              <a:t> </a:t>
            </a:r>
            <a:r>
              <a:rPr lang="en-US" b="1" dirty="0" err="1">
                <a:latin typeface="Times New Roman" panose="02020603050405020304" pitchFamily="18" charset="0"/>
                <a:cs typeface="Times New Roman" panose="02020603050405020304" pitchFamily="18" charset="0"/>
              </a:rPr>
              <a:t>lý</a:t>
            </a:r>
            <a:r>
              <a:rPr lang="en-US" b="1" dirty="0">
                <a:latin typeface="Times New Roman" panose="02020603050405020304" pitchFamily="18" charset="0"/>
                <a:cs typeface="Times New Roman" panose="02020603050405020304" pitchFamily="18" charset="0"/>
              </a:rPr>
              <a:t> </a:t>
            </a:r>
            <a:r>
              <a:rPr lang="en-US" b="1" dirty="0" err="1">
                <a:latin typeface="Times New Roman" panose="02020603050405020304" pitchFamily="18" charset="0"/>
                <a:cs typeface="Times New Roman" panose="02020603050405020304" pitchFamily="18" charset="0"/>
              </a:rPr>
              <a:t>sự</a:t>
            </a:r>
            <a:r>
              <a:rPr lang="en-US" b="1" dirty="0">
                <a:latin typeface="Times New Roman" panose="02020603050405020304" pitchFamily="18" charset="0"/>
                <a:cs typeface="Times New Roman" panose="02020603050405020304" pitchFamily="18" charset="0"/>
              </a:rPr>
              <a:t> </a:t>
            </a:r>
            <a:r>
              <a:rPr lang="en-US" b="1" dirty="0" err="1">
                <a:latin typeface="Times New Roman" panose="02020603050405020304" pitchFamily="18" charset="0"/>
                <a:cs typeface="Times New Roman" panose="02020603050405020304" pitchFamily="18" charset="0"/>
              </a:rPr>
              <a:t>cố</a:t>
            </a:r>
            <a:endParaRPr lang="en-US" b="1" dirty="0">
              <a:latin typeface="Times New Roman" panose="02020603050405020304" pitchFamily="18" charset="0"/>
              <a:cs typeface="Times New Roman" panose="02020603050405020304" pitchFamily="18" charset="0"/>
            </a:endParaRPr>
          </a:p>
        </p:txBody>
      </p:sp>
      <p:sp>
        <p:nvSpPr>
          <p:cNvPr id="29" name="Rectangle: Rounded Corners 28">
            <a:extLst>
              <a:ext uri="{FF2B5EF4-FFF2-40B4-BE49-F238E27FC236}">
                <a16:creationId xmlns:a16="http://schemas.microsoft.com/office/drawing/2014/main" xmlns="" id="{2E075067-EA0F-42CB-8316-F3DB3CA80C86}"/>
              </a:ext>
            </a:extLst>
          </p:cNvPr>
          <p:cNvSpPr/>
          <p:nvPr/>
        </p:nvSpPr>
        <p:spPr>
          <a:xfrm>
            <a:off x="3300650" y="3043533"/>
            <a:ext cx="2830286" cy="1050715"/>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vi-VN" sz="1600" dirty="0">
                <a:latin typeface="Times New Roman" panose="02020603050405020304" pitchFamily="18" charset="0"/>
                <a:cs typeface="Times New Roman" panose="02020603050405020304" pitchFamily="18" charset="0"/>
              </a:rPr>
              <a:t>Kiểm tra 16</a:t>
            </a:r>
            <a:endParaRPr lang="en-US" sz="1600" dirty="0">
              <a:latin typeface="Times New Roman" panose="02020603050405020304" pitchFamily="18" charset="0"/>
              <a:cs typeface="Times New Roman" panose="02020603050405020304" pitchFamily="18" charset="0"/>
            </a:endParaRPr>
          </a:p>
          <a:p>
            <a:r>
              <a:rPr lang="vi-VN" sz="1600" dirty="0">
                <a:latin typeface="Times New Roman" panose="02020603050405020304" pitchFamily="18" charset="0"/>
                <a:cs typeface="Times New Roman" panose="02020603050405020304" pitchFamily="18" charset="0"/>
              </a:rPr>
              <a:t>Kiểm tra các chân trên rắc cắm nguồn của motor quạt</a:t>
            </a:r>
            <a:endParaRPr lang="en-US" sz="1600" dirty="0">
              <a:latin typeface="Times New Roman" panose="02020603050405020304" pitchFamily="18" charset="0"/>
              <a:cs typeface="Times New Roman" panose="02020603050405020304" pitchFamily="18" charset="0"/>
            </a:endParaRPr>
          </a:p>
          <a:p>
            <a:pPr algn="ctr"/>
            <a:endParaRPr lang="en-US" dirty="0"/>
          </a:p>
        </p:txBody>
      </p:sp>
      <p:sp>
        <p:nvSpPr>
          <p:cNvPr id="30" name="Rectangle: Rounded Corners 29">
            <a:extLst>
              <a:ext uri="{FF2B5EF4-FFF2-40B4-BE49-F238E27FC236}">
                <a16:creationId xmlns:a16="http://schemas.microsoft.com/office/drawing/2014/main" xmlns="" id="{DEDC2725-B52A-430B-BE8E-C2E7A92C2842}"/>
              </a:ext>
            </a:extLst>
          </p:cNvPr>
          <p:cNvSpPr/>
          <p:nvPr/>
        </p:nvSpPr>
        <p:spPr>
          <a:xfrm>
            <a:off x="3300650" y="4388655"/>
            <a:ext cx="2830286" cy="1050715"/>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vi-VN" sz="1600" dirty="0">
                <a:latin typeface="Times New Roman" panose="02020603050405020304" pitchFamily="18" charset="0"/>
                <a:cs typeface="Times New Roman" panose="02020603050405020304" pitchFamily="18" charset="0"/>
              </a:rPr>
              <a:t>Điện trở giữa các dây pha nguồn U,V,W không bằng nhau hoặc ngắn mạch.</a:t>
            </a:r>
            <a:endParaRPr lang="en-US" sz="1600" dirty="0">
              <a:latin typeface="Times New Roman" panose="02020603050405020304" pitchFamily="18" charset="0"/>
              <a:cs typeface="Times New Roman" panose="02020603050405020304" pitchFamily="18" charset="0"/>
            </a:endParaRPr>
          </a:p>
          <a:p>
            <a:pPr algn="ctr"/>
            <a:endParaRPr lang="en-US" dirty="0"/>
          </a:p>
        </p:txBody>
      </p:sp>
      <p:sp>
        <p:nvSpPr>
          <p:cNvPr id="31" name="Rectangle: Rounded Corners 30">
            <a:extLst>
              <a:ext uri="{FF2B5EF4-FFF2-40B4-BE49-F238E27FC236}">
                <a16:creationId xmlns:a16="http://schemas.microsoft.com/office/drawing/2014/main" xmlns="" id="{77CD5260-C862-4EB1-A476-74ADE0F5DDB7}"/>
              </a:ext>
            </a:extLst>
          </p:cNvPr>
          <p:cNvSpPr/>
          <p:nvPr/>
        </p:nvSpPr>
        <p:spPr>
          <a:xfrm>
            <a:off x="3300650" y="5733777"/>
            <a:ext cx="2830286" cy="1050715"/>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vi-VN" sz="1600" dirty="0">
                <a:latin typeface="Times New Roman" panose="02020603050405020304" pitchFamily="18" charset="0"/>
                <a:cs typeface="Times New Roman" panose="02020603050405020304" pitchFamily="18" charset="0"/>
              </a:rPr>
              <a:t>Kiểm tra 17</a:t>
            </a:r>
            <a:endParaRPr lang="en-US" sz="1600" dirty="0">
              <a:latin typeface="Times New Roman" panose="02020603050405020304" pitchFamily="18" charset="0"/>
              <a:cs typeface="Times New Roman" panose="02020603050405020304" pitchFamily="18" charset="0"/>
            </a:endParaRPr>
          </a:p>
          <a:p>
            <a:r>
              <a:rPr lang="vi-VN" sz="1600" dirty="0">
                <a:latin typeface="Times New Roman" panose="02020603050405020304" pitchFamily="18" charset="0"/>
                <a:cs typeface="Times New Roman" panose="02020603050405020304" pitchFamily="18" charset="0"/>
              </a:rPr>
              <a:t>Kiểm tra các chân trên rắc cắm tín hiệu của motor quạt</a:t>
            </a:r>
            <a:endParaRPr lang="en-US" sz="1600" dirty="0">
              <a:latin typeface="Times New Roman" panose="02020603050405020304" pitchFamily="18" charset="0"/>
              <a:cs typeface="Times New Roman" panose="02020603050405020304" pitchFamily="18" charset="0"/>
            </a:endParaRPr>
          </a:p>
          <a:p>
            <a:pPr algn="ctr"/>
            <a:endParaRPr lang="en-US" dirty="0"/>
          </a:p>
        </p:txBody>
      </p:sp>
      <p:sp>
        <p:nvSpPr>
          <p:cNvPr id="32" name="Rectangle 31">
            <a:extLst>
              <a:ext uri="{FF2B5EF4-FFF2-40B4-BE49-F238E27FC236}">
                <a16:creationId xmlns:a16="http://schemas.microsoft.com/office/drawing/2014/main" xmlns="" id="{34DB2A94-F5E4-4586-B766-FB070AC732DE}"/>
              </a:ext>
            </a:extLst>
          </p:cNvPr>
          <p:cNvSpPr/>
          <p:nvPr/>
        </p:nvSpPr>
        <p:spPr>
          <a:xfrm>
            <a:off x="7850369" y="601435"/>
            <a:ext cx="2030819" cy="506186"/>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err="1"/>
              <a:t>Thay</a:t>
            </a:r>
            <a:r>
              <a:rPr lang="en-US" dirty="0"/>
              <a:t>  motor </a:t>
            </a:r>
            <a:r>
              <a:rPr lang="en-US" dirty="0" err="1"/>
              <a:t>quạt</a:t>
            </a:r>
            <a:endParaRPr lang="en-US" dirty="0"/>
          </a:p>
        </p:txBody>
      </p:sp>
      <p:sp>
        <p:nvSpPr>
          <p:cNvPr id="34" name="Rectangle 33">
            <a:extLst>
              <a:ext uri="{FF2B5EF4-FFF2-40B4-BE49-F238E27FC236}">
                <a16:creationId xmlns:a16="http://schemas.microsoft.com/office/drawing/2014/main" xmlns="" id="{4294F25A-B2FF-47FE-A53B-A519BA8D2A65}"/>
              </a:ext>
            </a:extLst>
          </p:cNvPr>
          <p:cNvSpPr/>
          <p:nvPr/>
        </p:nvSpPr>
        <p:spPr>
          <a:xfrm>
            <a:off x="7850369" y="2033946"/>
            <a:ext cx="2030819" cy="506186"/>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t>Thay  motor quạt</a:t>
            </a:r>
            <a:endParaRPr lang="en-US" dirty="0"/>
          </a:p>
        </p:txBody>
      </p:sp>
      <p:sp>
        <p:nvSpPr>
          <p:cNvPr id="35" name="Rectangle 34">
            <a:extLst>
              <a:ext uri="{FF2B5EF4-FFF2-40B4-BE49-F238E27FC236}">
                <a16:creationId xmlns:a16="http://schemas.microsoft.com/office/drawing/2014/main" xmlns="" id="{81DBDF14-1C68-4A3D-8EDB-F60022B2574A}"/>
              </a:ext>
            </a:extLst>
          </p:cNvPr>
          <p:cNvSpPr/>
          <p:nvPr/>
        </p:nvSpPr>
        <p:spPr>
          <a:xfrm>
            <a:off x="7850369" y="4660919"/>
            <a:ext cx="2030819" cy="506186"/>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t>Thay  motor quạt</a:t>
            </a:r>
            <a:endParaRPr lang="en-US" dirty="0"/>
          </a:p>
        </p:txBody>
      </p:sp>
      <p:sp>
        <p:nvSpPr>
          <p:cNvPr id="36" name="Arrow: Right 35">
            <a:extLst>
              <a:ext uri="{FF2B5EF4-FFF2-40B4-BE49-F238E27FC236}">
                <a16:creationId xmlns:a16="http://schemas.microsoft.com/office/drawing/2014/main" xmlns="" id="{879C9016-3969-4374-9EA0-4D5EB4E11D59}"/>
              </a:ext>
            </a:extLst>
          </p:cNvPr>
          <p:cNvSpPr/>
          <p:nvPr/>
        </p:nvSpPr>
        <p:spPr>
          <a:xfrm>
            <a:off x="6882808" y="750849"/>
            <a:ext cx="531627" cy="207358"/>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7" name="Arrow: Right 36">
            <a:extLst>
              <a:ext uri="{FF2B5EF4-FFF2-40B4-BE49-F238E27FC236}">
                <a16:creationId xmlns:a16="http://schemas.microsoft.com/office/drawing/2014/main" xmlns="" id="{5EB405ED-8909-466D-AAA4-6278B923881B}"/>
              </a:ext>
            </a:extLst>
          </p:cNvPr>
          <p:cNvSpPr/>
          <p:nvPr/>
        </p:nvSpPr>
        <p:spPr>
          <a:xfrm>
            <a:off x="6882809" y="2183360"/>
            <a:ext cx="531627" cy="207358"/>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 name="Arrow: Right 37">
            <a:extLst>
              <a:ext uri="{FF2B5EF4-FFF2-40B4-BE49-F238E27FC236}">
                <a16:creationId xmlns:a16="http://schemas.microsoft.com/office/drawing/2014/main" xmlns="" id="{508E60EE-C444-487F-A68A-48D980FBA09F}"/>
              </a:ext>
            </a:extLst>
          </p:cNvPr>
          <p:cNvSpPr/>
          <p:nvPr/>
        </p:nvSpPr>
        <p:spPr>
          <a:xfrm>
            <a:off x="6882808" y="4810333"/>
            <a:ext cx="531627" cy="207358"/>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9" name="Arrow: Down 38">
            <a:extLst>
              <a:ext uri="{FF2B5EF4-FFF2-40B4-BE49-F238E27FC236}">
                <a16:creationId xmlns:a16="http://schemas.microsoft.com/office/drawing/2014/main" xmlns="" id="{38DD6BB5-DC08-4DFB-B3A4-E65E4E72D7D4}"/>
              </a:ext>
            </a:extLst>
          </p:cNvPr>
          <p:cNvSpPr/>
          <p:nvPr/>
        </p:nvSpPr>
        <p:spPr>
          <a:xfrm>
            <a:off x="4582633" y="1404004"/>
            <a:ext cx="180753" cy="294407"/>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0" name="Arrow: Down 39">
            <a:extLst>
              <a:ext uri="{FF2B5EF4-FFF2-40B4-BE49-F238E27FC236}">
                <a16:creationId xmlns:a16="http://schemas.microsoft.com/office/drawing/2014/main" xmlns="" id="{69C7034A-CD44-4EE3-9B17-878FF7566694}"/>
              </a:ext>
            </a:extLst>
          </p:cNvPr>
          <p:cNvSpPr/>
          <p:nvPr/>
        </p:nvSpPr>
        <p:spPr>
          <a:xfrm>
            <a:off x="4582633" y="2764740"/>
            <a:ext cx="180753" cy="294407"/>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1" name="Arrow: Down 40">
            <a:extLst>
              <a:ext uri="{FF2B5EF4-FFF2-40B4-BE49-F238E27FC236}">
                <a16:creationId xmlns:a16="http://schemas.microsoft.com/office/drawing/2014/main" xmlns="" id="{DF654770-1684-4F96-AE89-1661F24D46D1}"/>
              </a:ext>
            </a:extLst>
          </p:cNvPr>
          <p:cNvSpPr/>
          <p:nvPr/>
        </p:nvSpPr>
        <p:spPr>
          <a:xfrm>
            <a:off x="4582633" y="4094248"/>
            <a:ext cx="180753" cy="294407"/>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2" name="Arrow: Down 41">
            <a:extLst>
              <a:ext uri="{FF2B5EF4-FFF2-40B4-BE49-F238E27FC236}">
                <a16:creationId xmlns:a16="http://schemas.microsoft.com/office/drawing/2014/main" xmlns="" id="{D12AD185-BB05-4665-BA9C-D956BA0753BA}"/>
              </a:ext>
            </a:extLst>
          </p:cNvPr>
          <p:cNvSpPr/>
          <p:nvPr/>
        </p:nvSpPr>
        <p:spPr>
          <a:xfrm>
            <a:off x="4582632" y="5453996"/>
            <a:ext cx="180753" cy="294407"/>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3" name="Rectangle 42">
            <a:extLst>
              <a:ext uri="{FF2B5EF4-FFF2-40B4-BE49-F238E27FC236}">
                <a16:creationId xmlns:a16="http://schemas.microsoft.com/office/drawing/2014/main" xmlns="" id="{7B7C6B0A-BF47-4B2B-B063-D962D31D8043}"/>
              </a:ext>
            </a:extLst>
          </p:cNvPr>
          <p:cNvSpPr/>
          <p:nvPr/>
        </p:nvSpPr>
        <p:spPr>
          <a:xfrm>
            <a:off x="6736044" y="4476253"/>
            <a:ext cx="595035" cy="338554"/>
          </a:xfrm>
          <a:prstGeom prst="rect">
            <a:avLst/>
          </a:prstGeom>
        </p:spPr>
        <p:txBody>
          <a:bodyPr wrap="none">
            <a:spAutoFit/>
          </a:bodyPr>
          <a:lstStyle/>
          <a:p>
            <a:r>
              <a:rPr lang="en-US" sz="1600" dirty="0" err="1">
                <a:latin typeface="Times New Roman" panose="02020603050405020304" pitchFamily="18" charset="0"/>
                <a:cs typeface="Times New Roman" panose="02020603050405020304" pitchFamily="18" charset="0"/>
              </a:rPr>
              <a:t>đúng</a:t>
            </a:r>
            <a:endParaRPr lang="en-US" sz="1600" dirty="0">
              <a:latin typeface="Times New Roman" panose="02020603050405020304" pitchFamily="18" charset="0"/>
              <a:cs typeface="Times New Roman" panose="02020603050405020304" pitchFamily="18" charset="0"/>
            </a:endParaRPr>
          </a:p>
        </p:txBody>
      </p:sp>
      <p:sp>
        <p:nvSpPr>
          <p:cNvPr id="44" name="Rectangle 43">
            <a:extLst>
              <a:ext uri="{FF2B5EF4-FFF2-40B4-BE49-F238E27FC236}">
                <a16:creationId xmlns:a16="http://schemas.microsoft.com/office/drawing/2014/main" xmlns="" id="{4DD0E480-EC20-4840-A661-653491CB1B8F}"/>
              </a:ext>
            </a:extLst>
          </p:cNvPr>
          <p:cNvSpPr/>
          <p:nvPr/>
        </p:nvSpPr>
        <p:spPr>
          <a:xfrm>
            <a:off x="6768104" y="1854436"/>
            <a:ext cx="595035" cy="338554"/>
          </a:xfrm>
          <a:prstGeom prst="rect">
            <a:avLst/>
          </a:prstGeom>
        </p:spPr>
        <p:txBody>
          <a:bodyPr wrap="none">
            <a:spAutoFit/>
          </a:bodyPr>
          <a:lstStyle/>
          <a:p>
            <a:r>
              <a:rPr lang="en-US" sz="1600" dirty="0" err="1">
                <a:latin typeface="Times New Roman" panose="02020603050405020304" pitchFamily="18" charset="0"/>
                <a:cs typeface="Times New Roman" panose="02020603050405020304" pitchFamily="18" charset="0"/>
              </a:rPr>
              <a:t>đúng</a:t>
            </a:r>
            <a:endParaRPr lang="en-US" sz="1600" dirty="0">
              <a:latin typeface="Times New Roman" panose="02020603050405020304" pitchFamily="18" charset="0"/>
              <a:cs typeface="Times New Roman" panose="02020603050405020304" pitchFamily="18" charset="0"/>
            </a:endParaRPr>
          </a:p>
        </p:txBody>
      </p:sp>
      <p:sp>
        <p:nvSpPr>
          <p:cNvPr id="45" name="Rectangle 44">
            <a:extLst>
              <a:ext uri="{FF2B5EF4-FFF2-40B4-BE49-F238E27FC236}">
                <a16:creationId xmlns:a16="http://schemas.microsoft.com/office/drawing/2014/main" xmlns="" id="{20DED1BD-C59F-48EB-A92C-F831F9D68828}"/>
              </a:ext>
            </a:extLst>
          </p:cNvPr>
          <p:cNvSpPr/>
          <p:nvPr/>
        </p:nvSpPr>
        <p:spPr>
          <a:xfrm>
            <a:off x="6825455" y="459963"/>
            <a:ext cx="595035" cy="338554"/>
          </a:xfrm>
          <a:prstGeom prst="rect">
            <a:avLst/>
          </a:prstGeom>
        </p:spPr>
        <p:txBody>
          <a:bodyPr wrap="none">
            <a:spAutoFit/>
          </a:bodyPr>
          <a:lstStyle/>
          <a:p>
            <a:r>
              <a:rPr lang="en-US" sz="1600" dirty="0" err="1">
                <a:latin typeface="Times New Roman" panose="02020603050405020304" pitchFamily="18" charset="0"/>
                <a:cs typeface="Times New Roman" panose="02020603050405020304" pitchFamily="18" charset="0"/>
              </a:rPr>
              <a:t>đúng</a:t>
            </a:r>
            <a:endParaRPr lang="en-US" sz="1600" dirty="0">
              <a:latin typeface="Times New Roman" panose="02020603050405020304" pitchFamily="18" charset="0"/>
              <a:cs typeface="Times New Roman" panose="02020603050405020304" pitchFamily="18" charset="0"/>
            </a:endParaRPr>
          </a:p>
        </p:txBody>
      </p:sp>
      <p:sp>
        <p:nvSpPr>
          <p:cNvPr id="47" name="Arrow: Down 46">
            <a:extLst>
              <a:ext uri="{FF2B5EF4-FFF2-40B4-BE49-F238E27FC236}">
                <a16:creationId xmlns:a16="http://schemas.microsoft.com/office/drawing/2014/main" xmlns="" id="{F17051D6-1F8C-4BB4-8DF7-2AA4B901F5C8}"/>
              </a:ext>
            </a:extLst>
          </p:cNvPr>
          <p:cNvSpPr/>
          <p:nvPr/>
        </p:nvSpPr>
        <p:spPr>
          <a:xfrm>
            <a:off x="4581952" y="0"/>
            <a:ext cx="180753" cy="294407"/>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8" name="Rectangle 47">
            <a:extLst>
              <a:ext uri="{FF2B5EF4-FFF2-40B4-BE49-F238E27FC236}">
                <a16:creationId xmlns:a16="http://schemas.microsoft.com/office/drawing/2014/main" xmlns="" id="{C3CDB154-E6A3-49BF-89AF-9257AF723808}"/>
              </a:ext>
            </a:extLst>
          </p:cNvPr>
          <p:cNvSpPr/>
          <p:nvPr/>
        </p:nvSpPr>
        <p:spPr>
          <a:xfrm>
            <a:off x="2347047" y="1373638"/>
            <a:ext cx="2904641" cy="369332"/>
          </a:xfrm>
          <a:prstGeom prst="rect">
            <a:avLst/>
          </a:prstGeom>
        </p:spPr>
        <p:txBody>
          <a:bodyPr wrap="none">
            <a:spAutoFit/>
          </a:bodyPr>
          <a:lstStyle/>
          <a:p>
            <a:pPr marL="2401570">
              <a:spcBef>
                <a:spcPts val="455"/>
              </a:spcBef>
              <a:spcAft>
                <a:spcPts val="0"/>
              </a:spcAft>
            </a:pPr>
            <a:r>
              <a:rPr lang="vi-VN" dirty="0">
                <a:ea typeface="Arial" panose="020B0604020202020204" pitchFamily="34" charset="0"/>
              </a:rPr>
              <a:t>sai</a:t>
            </a:r>
            <a:endParaRPr lang="en-US" dirty="0">
              <a:latin typeface="Arial" panose="020B0604020202020204" pitchFamily="34" charset="0"/>
              <a:ea typeface="Arial" panose="020B0604020202020204" pitchFamily="34" charset="0"/>
            </a:endParaRPr>
          </a:p>
        </p:txBody>
      </p:sp>
      <p:sp>
        <p:nvSpPr>
          <p:cNvPr id="49" name="Rectangle 48">
            <a:extLst>
              <a:ext uri="{FF2B5EF4-FFF2-40B4-BE49-F238E27FC236}">
                <a16:creationId xmlns:a16="http://schemas.microsoft.com/office/drawing/2014/main" xmlns="" id="{A6259070-72E7-44CC-9D1E-DF16F3B3F289}"/>
              </a:ext>
            </a:extLst>
          </p:cNvPr>
          <p:cNvSpPr/>
          <p:nvPr/>
        </p:nvSpPr>
        <p:spPr>
          <a:xfrm>
            <a:off x="2347047" y="2684150"/>
            <a:ext cx="2904641" cy="369332"/>
          </a:xfrm>
          <a:prstGeom prst="rect">
            <a:avLst/>
          </a:prstGeom>
        </p:spPr>
        <p:txBody>
          <a:bodyPr wrap="none">
            <a:spAutoFit/>
          </a:bodyPr>
          <a:lstStyle/>
          <a:p>
            <a:pPr marL="2401570">
              <a:spcBef>
                <a:spcPts val="455"/>
              </a:spcBef>
              <a:spcAft>
                <a:spcPts val="0"/>
              </a:spcAft>
            </a:pPr>
            <a:r>
              <a:rPr lang="vi-VN" dirty="0">
                <a:ea typeface="Arial" panose="020B0604020202020204" pitchFamily="34" charset="0"/>
              </a:rPr>
              <a:t>sai</a:t>
            </a:r>
            <a:endParaRPr lang="en-US" dirty="0">
              <a:latin typeface="Arial" panose="020B0604020202020204" pitchFamily="34" charset="0"/>
              <a:ea typeface="Arial" panose="020B0604020202020204" pitchFamily="34" charset="0"/>
            </a:endParaRPr>
          </a:p>
        </p:txBody>
      </p:sp>
      <p:sp>
        <p:nvSpPr>
          <p:cNvPr id="50" name="Rectangle 49">
            <a:extLst>
              <a:ext uri="{FF2B5EF4-FFF2-40B4-BE49-F238E27FC236}">
                <a16:creationId xmlns:a16="http://schemas.microsoft.com/office/drawing/2014/main" xmlns="" id="{D2157451-8986-4982-A4EA-226F7F735704}"/>
              </a:ext>
            </a:extLst>
          </p:cNvPr>
          <p:cNvSpPr/>
          <p:nvPr/>
        </p:nvSpPr>
        <p:spPr>
          <a:xfrm>
            <a:off x="2477892" y="5416533"/>
            <a:ext cx="2904641" cy="369332"/>
          </a:xfrm>
          <a:prstGeom prst="rect">
            <a:avLst/>
          </a:prstGeom>
        </p:spPr>
        <p:txBody>
          <a:bodyPr wrap="none">
            <a:spAutoFit/>
          </a:bodyPr>
          <a:lstStyle/>
          <a:p>
            <a:pPr marL="2401570">
              <a:spcBef>
                <a:spcPts val="455"/>
              </a:spcBef>
              <a:spcAft>
                <a:spcPts val="0"/>
              </a:spcAft>
            </a:pPr>
            <a:r>
              <a:rPr lang="vi-VN" dirty="0">
                <a:ea typeface="Arial" panose="020B0604020202020204" pitchFamily="34" charset="0"/>
              </a:rPr>
              <a:t>sai</a:t>
            </a:r>
            <a:endParaRPr lang="en-US" dirty="0">
              <a:latin typeface="Arial" panose="020B0604020202020204" pitchFamily="34" charset="0"/>
              <a:ea typeface="Arial" panose="020B0604020202020204" pitchFamily="34" charset="0"/>
            </a:endParaRPr>
          </a:p>
        </p:txBody>
      </p:sp>
      <p:sp>
        <p:nvSpPr>
          <p:cNvPr id="51" name="Rectangle 50">
            <a:extLst>
              <a:ext uri="{FF2B5EF4-FFF2-40B4-BE49-F238E27FC236}">
                <a16:creationId xmlns:a16="http://schemas.microsoft.com/office/drawing/2014/main" xmlns="" id="{4957A75C-CCDC-44A5-B241-AC182D796155}"/>
              </a:ext>
            </a:extLst>
          </p:cNvPr>
          <p:cNvSpPr/>
          <p:nvPr/>
        </p:nvSpPr>
        <p:spPr>
          <a:xfrm>
            <a:off x="2347047" y="-54161"/>
            <a:ext cx="3122650" cy="338554"/>
          </a:xfrm>
          <a:prstGeom prst="rect">
            <a:avLst/>
          </a:prstGeom>
        </p:spPr>
        <p:txBody>
          <a:bodyPr wrap="none">
            <a:spAutoFit/>
          </a:bodyPr>
          <a:lstStyle/>
          <a:p>
            <a:pPr marL="2401570">
              <a:spcBef>
                <a:spcPts val="455"/>
              </a:spcBef>
              <a:spcAft>
                <a:spcPts val="0"/>
              </a:spcAft>
            </a:pPr>
            <a:r>
              <a:rPr lang="en-US" sz="1600" dirty="0" err="1">
                <a:latin typeface="Times New Roman" panose="02020603050405020304" pitchFamily="18" charset="0"/>
                <a:ea typeface="Arial" panose="020B0604020202020204" pitchFamily="34" charset="0"/>
                <a:cs typeface="Times New Roman" panose="02020603050405020304" pitchFamily="18" charset="0"/>
              </a:rPr>
              <a:t>không</a:t>
            </a:r>
            <a:endParaRPr lang="en-US" sz="1600" dirty="0">
              <a:latin typeface="Times New Roman" panose="02020603050405020304" pitchFamily="18" charset="0"/>
              <a:ea typeface="Arial" panose="020B0604020202020204" pitchFamily="34" charset="0"/>
              <a:cs typeface="Times New Roman" panose="02020603050405020304" pitchFamily="18" charset="0"/>
            </a:endParaRPr>
          </a:p>
        </p:txBody>
      </p:sp>
      <p:pic>
        <p:nvPicPr>
          <p:cNvPr id="52" name="Picture 51">
            <a:extLst>
              <a:ext uri="{FF2B5EF4-FFF2-40B4-BE49-F238E27FC236}">
                <a16:creationId xmlns:a16="http://schemas.microsoft.com/office/drawing/2014/main" xmlns="" id="{35F37D4F-7FF7-4A11-821A-797D58500163}"/>
              </a:ext>
            </a:extLst>
          </p:cNvPr>
          <p:cNvPicPr>
            <a:picLocks noChangeAspect="1"/>
          </p:cNvPicPr>
          <p:nvPr/>
        </p:nvPicPr>
        <p:blipFill>
          <a:blip r:embed="rId2"/>
          <a:stretch>
            <a:fillRect/>
          </a:stretch>
        </p:blipFill>
        <p:spPr>
          <a:xfrm>
            <a:off x="7850369" y="3278337"/>
            <a:ext cx="1419423" cy="581106"/>
          </a:xfrm>
          <a:prstGeom prst="rect">
            <a:avLst/>
          </a:prstGeom>
        </p:spPr>
      </p:pic>
    </p:spTree>
    <p:extLst>
      <p:ext uri="{BB962C8B-B14F-4D97-AF65-F5344CB8AC3E}">
        <p14:creationId xmlns:p14="http://schemas.microsoft.com/office/powerpoint/2010/main" val="200337768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Rounded Corners 3">
            <a:extLst>
              <a:ext uri="{FF2B5EF4-FFF2-40B4-BE49-F238E27FC236}">
                <a16:creationId xmlns:a16="http://schemas.microsoft.com/office/drawing/2014/main" xmlns="" id="{2005842D-563D-41FF-B64F-411EFEF29C81}"/>
              </a:ext>
            </a:extLst>
          </p:cNvPr>
          <p:cNvSpPr/>
          <p:nvPr/>
        </p:nvSpPr>
        <p:spPr>
          <a:xfrm>
            <a:off x="3211029" y="451205"/>
            <a:ext cx="2828261" cy="1318437"/>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vi-VN" sz="1600" dirty="0">
                <a:latin typeface="Times New Roman" panose="02020603050405020304" pitchFamily="18" charset="0"/>
                <a:cs typeface="Times New Roman" panose="02020603050405020304" pitchFamily="18" charset="0"/>
              </a:rPr>
              <a:t>Dây tín hiệu có bị ngắn mạch giữa Vcc và Gnd, giữa UVW và Gnd?</a:t>
            </a:r>
            <a:endParaRPr lang="en-US" sz="1600" dirty="0">
              <a:latin typeface="Times New Roman" panose="02020603050405020304" pitchFamily="18" charset="0"/>
              <a:cs typeface="Times New Roman" panose="02020603050405020304" pitchFamily="18" charset="0"/>
            </a:endParaRPr>
          </a:p>
        </p:txBody>
      </p:sp>
      <p:sp>
        <p:nvSpPr>
          <p:cNvPr id="5" name="Rectangle: Rounded Corners 4">
            <a:extLst>
              <a:ext uri="{FF2B5EF4-FFF2-40B4-BE49-F238E27FC236}">
                <a16:creationId xmlns:a16="http://schemas.microsoft.com/office/drawing/2014/main" xmlns="" id="{33B4F642-9735-4A42-AE00-C2B9EFE26346}"/>
              </a:ext>
            </a:extLst>
          </p:cNvPr>
          <p:cNvSpPr/>
          <p:nvPr/>
        </p:nvSpPr>
        <p:spPr>
          <a:xfrm>
            <a:off x="2725466" y="2330874"/>
            <a:ext cx="3700131" cy="1417675"/>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vi-VN" sz="1400" dirty="0">
                <a:latin typeface="+mj-lt"/>
              </a:rPr>
              <a:t>Mở nguồn điện và kiểm </a:t>
            </a:r>
            <a:r>
              <a:rPr lang="vi-VN" sz="1400" dirty="0">
                <a:latin typeface="+mj-lt"/>
                <a:cs typeface="Times New Roman" panose="02020603050405020304" pitchFamily="18" charset="0"/>
              </a:rPr>
              <a:t>tra các đèn LED sau:</a:t>
            </a:r>
            <a:endParaRPr lang="en-US" sz="1400" dirty="0">
              <a:latin typeface="+mj-lt"/>
              <a:cs typeface="Times New Roman" panose="02020603050405020304" pitchFamily="18" charset="0"/>
            </a:endParaRPr>
          </a:p>
          <a:p>
            <a:r>
              <a:rPr lang="vi-VN" sz="1400" dirty="0">
                <a:latin typeface="+mj-lt"/>
                <a:cs typeface="Times New Roman" panose="02020603050405020304" pitchFamily="18" charset="0"/>
              </a:rPr>
              <a:t>-Đèn HAP sáng trên PCB Inverter máy nén (A3P, A6P)</a:t>
            </a:r>
            <a:endParaRPr lang="en-US" sz="1400" dirty="0">
              <a:latin typeface="+mj-lt"/>
              <a:cs typeface="Times New Roman" panose="02020603050405020304" pitchFamily="18" charset="0"/>
            </a:endParaRPr>
          </a:p>
          <a:p>
            <a:r>
              <a:rPr lang="vi-VN" sz="1400" dirty="0">
                <a:latin typeface="+mj-lt"/>
                <a:cs typeface="Times New Roman" panose="02020603050405020304" pitchFamily="18" charset="0"/>
              </a:rPr>
              <a:t>-Đèn HAP sáng trên</a:t>
            </a:r>
            <a:r>
              <a:rPr lang="vi-VN" sz="1400" dirty="0">
                <a:latin typeface="+mj-lt"/>
              </a:rPr>
              <a:t> PCB Inverter quạt (A4P, A7P)</a:t>
            </a:r>
            <a:endParaRPr lang="en-US" sz="1400" dirty="0">
              <a:latin typeface="+mj-lt"/>
            </a:endParaRPr>
          </a:p>
        </p:txBody>
      </p:sp>
      <p:sp>
        <p:nvSpPr>
          <p:cNvPr id="6" name="Rectangle: Rounded Corners 5">
            <a:extLst>
              <a:ext uri="{FF2B5EF4-FFF2-40B4-BE49-F238E27FC236}">
                <a16:creationId xmlns:a16="http://schemas.microsoft.com/office/drawing/2014/main" xmlns="" id="{30CD5AAB-E23D-4BFA-8ACE-DBDD41B3CDAE}"/>
              </a:ext>
            </a:extLst>
          </p:cNvPr>
          <p:cNvSpPr/>
          <p:nvPr/>
        </p:nvSpPr>
        <p:spPr>
          <a:xfrm>
            <a:off x="3161403" y="4309423"/>
            <a:ext cx="2828261" cy="1318437"/>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vi-VN" sz="1600" dirty="0">
                <a:latin typeface="Times New Roman" panose="02020603050405020304" pitchFamily="18" charset="0"/>
                <a:cs typeface="Times New Roman" panose="02020603050405020304" pitchFamily="18" charset="0"/>
              </a:rPr>
              <a:t>Đèn HAP trên A3P, A6P nhấp nháy, HAP trên A4P, A7P không nhấp nháy</a:t>
            </a:r>
            <a:endParaRPr lang="en-US" sz="1600" dirty="0">
              <a:latin typeface="Times New Roman" panose="02020603050405020304" pitchFamily="18" charset="0"/>
              <a:cs typeface="Times New Roman" panose="02020603050405020304" pitchFamily="18" charset="0"/>
            </a:endParaRPr>
          </a:p>
        </p:txBody>
      </p:sp>
      <p:sp>
        <p:nvSpPr>
          <p:cNvPr id="8" name="Rectangle 7">
            <a:extLst>
              <a:ext uri="{FF2B5EF4-FFF2-40B4-BE49-F238E27FC236}">
                <a16:creationId xmlns:a16="http://schemas.microsoft.com/office/drawing/2014/main" xmlns="" id="{E2DA045F-9896-4B76-A7D2-1F94F7B74F60}"/>
              </a:ext>
            </a:extLst>
          </p:cNvPr>
          <p:cNvSpPr/>
          <p:nvPr/>
        </p:nvSpPr>
        <p:spPr>
          <a:xfrm>
            <a:off x="3491011" y="6151699"/>
            <a:ext cx="2169042" cy="675167"/>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vi-VN" sz="1600" dirty="0">
                <a:latin typeface="Times New Roman" panose="02020603050405020304" pitchFamily="18" charset="0"/>
                <a:cs typeface="Times New Roman" panose="02020603050405020304" pitchFamily="18" charset="0"/>
              </a:rPr>
              <a:t>Thay motor quạt</a:t>
            </a:r>
            <a:endParaRPr lang="en-US" sz="1600" dirty="0">
              <a:latin typeface="Times New Roman" panose="02020603050405020304" pitchFamily="18" charset="0"/>
              <a:cs typeface="Times New Roman" panose="02020603050405020304" pitchFamily="18" charset="0"/>
            </a:endParaRPr>
          </a:p>
        </p:txBody>
      </p:sp>
      <p:sp>
        <p:nvSpPr>
          <p:cNvPr id="9" name="Rectangle 8">
            <a:extLst>
              <a:ext uri="{FF2B5EF4-FFF2-40B4-BE49-F238E27FC236}">
                <a16:creationId xmlns:a16="http://schemas.microsoft.com/office/drawing/2014/main" xmlns="" id="{AEE2F076-15B4-45A0-A974-7E9E6BC52593}"/>
              </a:ext>
            </a:extLst>
          </p:cNvPr>
          <p:cNvSpPr/>
          <p:nvPr/>
        </p:nvSpPr>
        <p:spPr>
          <a:xfrm>
            <a:off x="7659039" y="631381"/>
            <a:ext cx="2169042" cy="675167"/>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vi-VN" sz="1600" dirty="0">
                <a:latin typeface="Times New Roman" panose="02020603050405020304" pitchFamily="18" charset="0"/>
                <a:cs typeface="Times New Roman" panose="02020603050405020304" pitchFamily="18" charset="0"/>
              </a:rPr>
              <a:t>Thay motor quạt</a:t>
            </a:r>
            <a:endParaRPr lang="en-US" sz="1600" dirty="0">
              <a:latin typeface="Times New Roman" panose="02020603050405020304" pitchFamily="18" charset="0"/>
              <a:cs typeface="Times New Roman" panose="02020603050405020304" pitchFamily="18" charset="0"/>
            </a:endParaRPr>
          </a:p>
        </p:txBody>
      </p:sp>
      <p:sp>
        <p:nvSpPr>
          <p:cNvPr id="10" name="Rectangle 9">
            <a:extLst>
              <a:ext uri="{FF2B5EF4-FFF2-40B4-BE49-F238E27FC236}">
                <a16:creationId xmlns:a16="http://schemas.microsoft.com/office/drawing/2014/main" xmlns="" id="{2C489C56-71C7-427F-BCFE-00438EF4F35D}"/>
              </a:ext>
            </a:extLst>
          </p:cNvPr>
          <p:cNvSpPr/>
          <p:nvPr/>
        </p:nvSpPr>
        <p:spPr>
          <a:xfrm>
            <a:off x="7744047" y="4631057"/>
            <a:ext cx="2169042" cy="675167"/>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vi-VN" sz="1600" dirty="0">
                <a:latin typeface="Times New Roman" panose="02020603050405020304" pitchFamily="18" charset="0"/>
                <a:cs typeface="Times New Roman" panose="02020603050405020304" pitchFamily="18" charset="0"/>
              </a:rPr>
              <a:t>Thay PCB Inverter quạt</a:t>
            </a:r>
            <a:endParaRPr lang="en-US" sz="1600" dirty="0">
              <a:latin typeface="Times New Roman" panose="02020603050405020304" pitchFamily="18" charset="0"/>
              <a:cs typeface="Times New Roman" panose="02020603050405020304" pitchFamily="18" charset="0"/>
            </a:endParaRPr>
          </a:p>
        </p:txBody>
      </p:sp>
      <p:pic>
        <p:nvPicPr>
          <p:cNvPr id="11" name="Picture 10">
            <a:extLst>
              <a:ext uri="{FF2B5EF4-FFF2-40B4-BE49-F238E27FC236}">
                <a16:creationId xmlns:a16="http://schemas.microsoft.com/office/drawing/2014/main" xmlns="" id="{857B59B1-6570-44A0-9C4C-2CC0E70B3191}"/>
              </a:ext>
            </a:extLst>
          </p:cNvPr>
          <p:cNvPicPr>
            <a:picLocks noChangeAspect="1"/>
          </p:cNvPicPr>
          <p:nvPr/>
        </p:nvPicPr>
        <p:blipFill>
          <a:blip r:embed="rId2"/>
          <a:stretch>
            <a:fillRect/>
          </a:stretch>
        </p:blipFill>
        <p:spPr>
          <a:xfrm>
            <a:off x="7648354" y="2244716"/>
            <a:ext cx="1952898" cy="590632"/>
          </a:xfrm>
          <a:prstGeom prst="rect">
            <a:avLst/>
          </a:prstGeom>
        </p:spPr>
      </p:pic>
      <p:sp>
        <p:nvSpPr>
          <p:cNvPr id="15" name="Rectangle 14">
            <a:extLst>
              <a:ext uri="{FF2B5EF4-FFF2-40B4-BE49-F238E27FC236}">
                <a16:creationId xmlns:a16="http://schemas.microsoft.com/office/drawing/2014/main" xmlns="" id="{6760822F-7AFE-4EB8-A3EE-35B1AB64F246}"/>
              </a:ext>
            </a:extLst>
          </p:cNvPr>
          <p:cNvSpPr/>
          <p:nvPr/>
        </p:nvSpPr>
        <p:spPr>
          <a:xfrm>
            <a:off x="560257" y="784299"/>
            <a:ext cx="1287532" cy="369332"/>
          </a:xfrm>
          <a:prstGeom prst="rect">
            <a:avLst/>
          </a:prstGeom>
        </p:spPr>
        <p:txBody>
          <a:bodyPr wrap="none">
            <a:spAutoFit/>
          </a:bodyPr>
          <a:lstStyle/>
          <a:p>
            <a:pPr algn="ctr"/>
            <a:r>
              <a:rPr lang="en-US" b="1" dirty="0" err="1">
                <a:latin typeface="Times New Roman" panose="02020603050405020304" pitchFamily="18" charset="0"/>
                <a:cs typeface="Times New Roman" panose="02020603050405020304" pitchFamily="18" charset="0"/>
              </a:rPr>
              <a:t>Xử</a:t>
            </a:r>
            <a:r>
              <a:rPr lang="en-US" b="1" dirty="0">
                <a:latin typeface="Times New Roman" panose="02020603050405020304" pitchFamily="18" charset="0"/>
                <a:cs typeface="Times New Roman" panose="02020603050405020304" pitchFamily="18" charset="0"/>
              </a:rPr>
              <a:t> </a:t>
            </a:r>
            <a:r>
              <a:rPr lang="en-US" b="1" dirty="0" err="1">
                <a:latin typeface="Times New Roman" panose="02020603050405020304" pitchFamily="18" charset="0"/>
                <a:cs typeface="Times New Roman" panose="02020603050405020304" pitchFamily="18" charset="0"/>
              </a:rPr>
              <a:t>lý</a:t>
            </a:r>
            <a:r>
              <a:rPr lang="en-US" b="1" dirty="0">
                <a:latin typeface="Times New Roman" panose="02020603050405020304" pitchFamily="18" charset="0"/>
                <a:cs typeface="Times New Roman" panose="02020603050405020304" pitchFamily="18" charset="0"/>
              </a:rPr>
              <a:t> </a:t>
            </a:r>
            <a:r>
              <a:rPr lang="en-US" b="1" dirty="0" err="1">
                <a:latin typeface="Times New Roman" panose="02020603050405020304" pitchFamily="18" charset="0"/>
                <a:cs typeface="Times New Roman" panose="02020603050405020304" pitchFamily="18" charset="0"/>
              </a:rPr>
              <a:t>sự</a:t>
            </a:r>
            <a:r>
              <a:rPr lang="en-US" b="1" dirty="0">
                <a:latin typeface="Times New Roman" panose="02020603050405020304" pitchFamily="18" charset="0"/>
                <a:cs typeface="Times New Roman" panose="02020603050405020304" pitchFamily="18" charset="0"/>
              </a:rPr>
              <a:t> </a:t>
            </a:r>
            <a:r>
              <a:rPr lang="en-US" b="1" dirty="0" err="1">
                <a:latin typeface="Times New Roman" panose="02020603050405020304" pitchFamily="18" charset="0"/>
                <a:cs typeface="Times New Roman" panose="02020603050405020304" pitchFamily="18" charset="0"/>
              </a:rPr>
              <a:t>cố</a:t>
            </a:r>
            <a:endParaRPr lang="en-US" b="1" dirty="0">
              <a:latin typeface="Times New Roman" panose="02020603050405020304" pitchFamily="18" charset="0"/>
              <a:cs typeface="Times New Roman" panose="02020603050405020304" pitchFamily="18" charset="0"/>
            </a:endParaRPr>
          </a:p>
        </p:txBody>
      </p:sp>
      <p:sp>
        <p:nvSpPr>
          <p:cNvPr id="16" name="Rectangle 15">
            <a:extLst>
              <a:ext uri="{FF2B5EF4-FFF2-40B4-BE49-F238E27FC236}">
                <a16:creationId xmlns:a16="http://schemas.microsoft.com/office/drawing/2014/main" xmlns="" id="{78A0E6B4-6126-4F22-8BAA-6C7B23D49337}"/>
              </a:ext>
            </a:extLst>
          </p:cNvPr>
          <p:cNvSpPr/>
          <p:nvPr/>
        </p:nvSpPr>
        <p:spPr>
          <a:xfrm>
            <a:off x="560257" y="315431"/>
            <a:ext cx="1184940" cy="369332"/>
          </a:xfrm>
          <a:prstGeom prst="rect">
            <a:avLst/>
          </a:prstGeom>
        </p:spPr>
        <p:txBody>
          <a:bodyPr wrap="none">
            <a:spAutoFit/>
          </a:bodyPr>
          <a:lstStyle/>
          <a:p>
            <a:pPr lvl="0" eaLnBrk="0" fontAlgn="base" hangingPunct="0">
              <a:spcBef>
                <a:spcPct val="0"/>
              </a:spcBef>
              <a:spcAft>
                <a:spcPct val="0"/>
              </a:spcAft>
              <a:tabLst>
                <a:tab pos="2582863" algn="l"/>
              </a:tabLst>
            </a:pPr>
            <a:r>
              <a:rPr lang="en-US" altLang="en-US" i="1" dirty="0">
                <a:solidFill>
                  <a:srgbClr val="FF0000"/>
                </a:solidFill>
                <a:latin typeface="Times New Roman" panose="02020603050405020304" pitchFamily="18" charset="0"/>
                <a:ea typeface="Arial" panose="020B0604020202020204" pitchFamily="34" charset="0"/>
                <a:cs typeface="Times New Roman" panose="02020603050405020304" pitchFamily="18" charset="0"/>
              </a:rPr>
              <a:t>M</a:t>
            </a:r>
            <a:r>
              <a:rPr lang="vi-VN" altLang="en-US" i="1" dirty="0">
                <a:solidFill>
                  <a:srgbClr val="FF0000"/>
                </a:solidFill>
                <a:latin typeface="Times New Roman" panose="02020603050405020304" pitchFamily="18" charset="0"/>
                <a:ea typeface="Arial" panose="020B0604020202020204" pitchFamily="34" charset="0"/>
                <a:cs typeface="Times New Roman" panose="02020603050405020304" pitchFamily="18" charset="0"/>
              </a:rPr>
              <a:t>ã lỗi: </a:t>
            </a:r>
            <a:r>
              <a:rPr lang="en-US" altLang="en-US" i="1" dirty="0">
                <a:solidFill>
                  <a:srgbClr val="00FF00"/>
                </a:solidFill>
                <a:latin typeface="Times New Roman" panose="02020603050405020304" pitchFamily="18" charset="0"/>
                <a:ea typeface="Arial" panose="020B0604020202020204" pitchFamily="34" charset="0"/>
                <a:cs typeface="Times New Roman" panose="02020603050405020304" pitchFamily="18" charset="0"/>
              </a:rPr>
              <a:t>E7</a:t>
            </a:r>
            <a:endParaRPr lang="en-US" altLang="en-US" i="1" u="sng" dirty="0">
              <a:latin typeface="Times New Roman" panose="02020603050405020304" pitchFamily="18" charset="0"/>
              <a:ea typeface="Arial" panose="020B0604020202020204" pitchFamily="34" charset="0"/>
              <a:cs typeface="Times New Roman" panose="02020603050405020304" pitchFamily="18" charset="0"/>
            </a:endParaRPr>
          </a:p>
        </p:txBody>
      </p:sp>
      <p:sp>
        <p:nvSpPr>
          <p:cNvPr id="18" name="Arrow: Right 17">
            <a:extLst>
              <a:ext uri="{FF2B5EF4-FFF2-40B4-BE49-F238E27FC236}">
                <a16:creationId xmlns:a16="http://schemas.microsoft.com/office/drawing/2014/main" xmlns="" id="{9A0FE27D-CED1-437F-933F-6590CA084CCC}"/>
              </a:ext>
            </a:extLst>
          </p:cNvPr>
          <p:cNvSpPr/>
          <p:nvPr/>
        </p:nvSpPr>
        <p:spPr>
          <a:xfrm>
            <a:off x="6585094" y="850750"/>
            <a:ext cx="659219" cy="236427"/>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Arrow: Down 19">
            <a:extLst>
              <a:ext uri="{FF2B5EF4-FFF2-40B4-BE49-F238E27FC236}">
                <a16:creationId xmlns:a16="http://schemas.microsoft.com/office/drawing/2014/main" xmlns="" id="{9E349102-5A0D-4B84-8E2E-92E9CAAD3022}"/>
              </a:ext>
            </a:extLst>
          </p:cNvPr>
          <p:cNvSpPr/>
          <p:nvPr/>
        </p:nvSpPr>
        <p:spPr>
          <a:xfrm>
            <a:off x="4469210" y="1826796"/>
            <a:ext cx="212651" cy="397833"/>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Arrow: Down 20">
            <a:extLst>
              <a:ext uri="{FF2B5EF4-FFF2-40B4-BE49-F238E27FC236}">
                <a16:creationId xmlns:a16="http://schemas.microsoft.com/office/drawing/2014/main" xmlns="" id="{80A9029E-D606-45E2-B178-ED7DDE54DD26}"/>
              </a:ext>
            </a:extLst>
          </p:cNvPr>
          <p:cNvSpPr/>
          <p:nvPr/>
        </p:nvSpPr>
        <p:spPr>
          <a:xfrm>
            <a:off x="4469210" y="3805524"/>
            <a:ext cx="212651" cy="397833"/>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Arrow: Down 21">
            <a:extLst>
              <a:ext uri="{FF2B5EF4-FFF2-40B4-BE49-F238E27FC236}">
                <a16:creationId xmlns:a16="http://schemas.microsoft.com/office/drawing/2014/main" xmlns="" id="{12E6F9A0-C02A-4804-854E-5A15774D5099}"/>
              </a:ext>
            </a:extLst>
          </p:cNvPr>
          <p:cNvSpPr/>
          <p:nvPr/>
        </p:nvSpPr>
        <p:spPr>
          <a:xfrm>
            <a:off x="4469210" y="22920"/>
            <a:ext cx="212651" cy="397833"/>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Arrow: Down 22">
            <a:extLst>
              <a:ext uri="{FF2B5EF4-FFF2-40B4-BE49-F238E27FC236}">
                <a16:creationId xmlns:a16="http://schemas.microsoft.com/office/drawing/2014/main" xmlns="" id="{28307C20-26C9-4BE3-B067-2871B0D784B3}"/>
              </a:ext>
            </a:extLst>
          </p:cNvPr>
          <p:cNvSpPr/>
          <p:nvPr/>
        </p:nvSpPr>
        <p:spPr>
          <a:xfrm>
            <a:off x="4469207" y="5677635"/>
            <a:ext cx="212651" cy="397833"/>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Arrow: Right 23">
            <a:extLst>
              <a:ext uri="{FF2B5EF4-FFF2-40B4-BE49-F238E27FC236}">
                <a16:creationId xmlns:a16="http://schemas.microsoft.com/office/drawing/2014/main" xmlns="" id="{6C0867D5-D2DC-489F-8F16-B57892EB0E7F}"/>
              </a:ext>
            </a:extLst>
          </p:cNvPr>
          <p:cNvSpPr/>
          <p:nvPr/>
        </p:nvSpPr>
        <p:spPr>
          <a:xfrm>
            <a:off x="6585094" y="4850426"/>
            <a:ext cx="659219" cy="236427"/>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Rectangle 24">
            <a:extLst>
              <a:ext uri="{FF2B5EF4-FFF2-40B4-BE49-F238E27FC236}">
                <a16:creationId xmlns:a16="http://schemas.microsoft.com/office/drawing/2014/main" xmlns="" id="{3A144CC2-6CCB-454A-894F-A7D81F91B517}"/>
              </a:ext>
            </a:extLst>
          </p:cNvPr>
          <p:cNvSpPr/>
          <p:nvPr/>
        </p:nvSpPr>
        <p:spPr>
          <a:xfrm>
            <a:off x="6585094" y="500097"/>
            <a:ext cx="595035" cy="338554"/>
          </a:xfrm>
          <a:prstGeom prst="rect">
            <a:avLst/>
          </a:prstGeom>
        </p:spPr>
        <p:txBody>
          <a:bodyPr wrap="none">
            <a:spAutoFit/>
          </a:bodyPr>
          <a:lstStyle/>
          <a:p>
            <a:r>
              <a:rPr lang="en-US" sz="1600" dirty="0" err="1">
                <a:latin typeface="Times New Roman" panose="02020603050405020304" pitchFamily="18" charset="0"/>
                <a:cs typeface="Times New Roman" panose="02020603050405020304" pitchFamily="18" charset="0"/>
              </a:rPr>
              <a:t>đúng</a:t>
            </a:r>
            <a:endParaRPr lang="en-US" sz="1600" dirty="0">
              <a:latin typeface="Times New Roman" panose="02020603050405020304" pitchFamily="18" charset="0"/>
              <a:cs typeface="Times New Roman" panose="02020603050405020304" pitchFamily="18" charset="0"/>
            </a:endParaRPr>
          </a:p>
        </p:txBody>
      </p:sp>
      <p:sp>
        <p:nvSpPr>
          <p:cNvPr id="26" name="Rectangle 25">
            <a:extLst>
              <a:ext uri="{FF2B5EF4-FFF2-40B4-BE49-F238E27FC236}">
                <a16:creationId xmlns:a16="http://schemas.microsoft.com/office/drawing/2014/main" xmlns="" id="{9F8FA1AD-23B7-4370-BABB-1B3875B9C050}"/>
              </a:ext>
            </a:extLst>
          </p:cNvPr>
          <p:cNvSpPr/>
          <p:nvPr/>
        </p:nvSpPr>
        <p:spPr>
          <a:xfrm>
            <a:off x="6591537" y="4481094"/>
            <a:ext cx="595035" cy="338554"/>
          </a:xfrm>
          <a:prstGeom prst="rect">
            <a:avLst/>
          </a:prstGeom>
        </p:spPr>
        <p:txBody>
          <a:bodyPr wrap="none">
            <a:spAutoFit/>
          </a:bodyPr>
          <a:lstStyle/>
          <a:p>
            <a:r>
              <a:rPr lang="en-US" sz="1600" dirty="0" err="1">
                <a:latin typeface="Times New Roman" panose="02020603050405020304" pitchFamily="18" charset="0"/>
                <a:cs typeface="Times New Roman" panose="02020603050405020304" pitchFamily="18" charset="0"/>
              </a:rPr>
              <a:t>đúng</a:t>
            </a:r>
            <a:endParaRPr lang="en-US" sz="1600" dirty="0">
              <a:latin typeface="Times New Roman" panose="02020603050405020304" pitchFamily="18" charset="0"/>
              <a:cs typeface="Times New Roman" panose="02020603050405020304" pitchFamily="18" charset="0"/>
            </a:endParaRPr>
          </a:p>
        </p:txBody>
      </p:sp>
      <p:sp>
        <p:nvSpPr>
          <p:cNvPr id="27" name="Rectangle 26">
            <a:extLst>
              <a:ext uri="{FF2B5EF4-FFF2-40B4-BE49-F238E27FC236}">
                <a16:creationId xmlns:a16="http://schemas.microsoft.com/office/drawing/2014/main" xmlns="" id="{4F557C46-4956-4069-8DB5-95693FB41BF7}"/>
              </a:ext>
            </a:extLst>
          </p:cNvPr>
          <p:cNvSpPr/>
          <p:nvPr/>
        </p:nvSpPr>
        <p:spPr>
          <a:xfrm>
            <a:off x="2258431" y="1841046"/>
            <a:ext cx="3401622" cy="338554"/>
          </a:xfrm>
          <a:prstGeom prst="rect">
            <a:avLst/>
          </a:prstGeom>
        </p:spPr>
        <p:txBody>
          <a:bodyPr wrap="square">
            <a:spAutoFit/>
          </a:bodyPr>
          <a:lstStyle/>
          <a:p>
            <a:pPr marL="2401570">
              <a:spcBef>
                <a:spcPts val="455"/>
              </a:spcBef>
              <a:spcAft>
                <a:spcPts val="0"/>
              </a:spcAft>
            </a:pPr>
            <a:r>
              <a:rPr lang="vi-VN" sz="1600" dirty="0">
                <a:latin typeface="Times New Roman" panose="02020603050405020304" pitchFamily="18" charset="0"/>
                <a:ea typeface="Arial" panose="020B0604020202020204" pitchFamily="34" charset="0"/>
                <a:cs typeface="Times New Roman" panose="02020603050405020304" pitchFamily="18" charset="0"/>
              </a:rPr>
              <a:t>sai</a:t>
            </a:r>
            <a:endParaRPr lang="en-US" sz="1600" dirty="0">
              <a:latin typeface="Times New Roman" panose="02020603050405020304" pitchFamily="18" charset="0"/>
              <a:ea typeface="Arial" panose="020B0604020202020204" pitchFamily="34" charset="0"/>
              <a:cs typeface="Times New Roman" panose="02020603050405020304" pitchFamily="18" charset="0"/>
            </a:endParaRPr>
          </a:p>
        </p:txBody>
      </p:sp>
      <p:sp>
        <p:nvSpPr>
          <p:cNvPr id="28" name="Rectangle 27">
            <a:extLst>
              <a:ext uri="{FF2B5EF4-FFF2-40B4-BE49-F238E27FC236}">
                <a16:creationId xmlns:a16="http://schemas.microsoft.com/office/drawing/2014/main" xmlns="" id="{36ECB4F0-E454-4816-95DD-BD95DDB992F2}"/>
              </a:ext>
            </a:extLst>
          </p:cNvPr>
          <p:cNvSpPr/>
          <p:nvPr/>
        </p:nvSpPr>
        <p:spPr>
          <a:xfrm>
            <a:off x="2336413" y="5668418"/>
            <a:ext cx="2838919" cy="338554"/>
          </a:xfrm>
          <a:prstGeom prst="rect">
            <a:avLst/>
          </a:prstGeom>
        </p:spPr>
        <p:txBody>
          <a:bodyPr wrap="none">
            <a:spAutoFit/>
          </a:bodyPr>
          <a:lstStyle/>
          <a:p>
            <a:pPr marL="2401570">
              <a:spcBef>
                <a:spcPts val="455"/>
              </a:spcBef>
              <a:spcAft>
                <a:spcPts val="0"/>
              </a:spcAft>
            </a:pPr>
            <a:r>
              <a:rPr lang="vi-VN" sz="1600" dirty="0">
                <a:latin typeface="+mj-lt"/>
                <a:ea typeface="Arial" panose="020B0604020202020204" pitchFamily="34" charset="0"/>
              </a:rPr>
              <a:t>sai</a:t>
            </a:r>
            <a:endParaRPr lang="en-US" sz="1600" dirty="0">
              <a:latin typeface="+mj-lt"/>
              <a:ea typeface="Arial" panose="020B0604020202020204" pitchFamily="34" charset="0"/>
            </a:endParaRPr>
          </a:p>
        </p:txBody>
      </p:sp>
    </p:spTree>
    <p:extLst>
      <p:ext uri="{BB962C8B-B14F-4D97-AF65-F5344CB8AC3E}">
        <p14:creationId xmlns:p14="http://schemas.microsoft.com/office/powerpoint/2010/main" val="546502258"/>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le 3">
            <a:extLst>
              <a:ext uri="{FF2B5EF4-FFF2-40B4-BE49-F238E27FC236}">
                <a16:creationId xmlns:a16="http://schemas.microsoft.com/office/drawing/2014/main" xmlns="" id="{3AA45E44-86F0-414E-8ABD-58B8E8DAB94F}"/>
              </a:ext>
            </a:extLst>
          </p:cNvPr>
          <p:cNvGraphicFramePr>
            <a:graphicFrameLocks noGrp="1"/>
          </p:cNvGraphicFramePr>
          <p:nvPr>
            <p:extLst>
              <p:ext uri="{D42A27DB-BD31-4B8C-83A1-F6EECF244321}">
                <p14:modId xmlns:p14="http://schemas.microsoft.com/office/powerpoint/2010/main" val="1436280250"/>
              </p:ext>
            </p:extLst>
          </p:nvPr>
        </p:nvGraphicFramePr>
        <p:xfrm>
          <a:off x="532196" y="1372972"/>
          <a:ext cx="9473041" cy="2975744"/>
        </p:xfrm>
        <a:graphic>
          <a:graphicData uri="http://schemas.openxmlformats.org/drawingml/2006/table">
            <a:tbl>
              <a:tblPr firstRow="1" firstCol="1" lastRow="1" lastCol="1" bandRow="1" bandCol="1">
                <a:tableStyleId>{7DF18680-E054-41AD-8BC1-D1AEF772440D}</a:tableStyleId>
              </a:tblPr>
              <a:tblGrid>
                <a:gridCol w="2391830">
                  <a:extLst>
                    <a:ext uri="{9D8B030D-6E8A-4147-A177-3AD203B41FA5}">
                      <a16:colId xmlns:a16="http://schemas.microsoft.com/office/drawing/2014/main" xmlns="" val="4112564832"/>
                    </a:ext>
                  </a:extLst>
                </a:gridCol>
                <a:gridCol w="7081211">
                  <a:extLst>
                    <a:ext uri="{9D8B030D-6E8A-4147-A177-3AD203B41FA5}">
                      <a16:colId xmlns:a16="http://schemas.microsoft.com/office/drawing/2014/main" xmlns="" val="404561888"/>
                    </a:ext>
                  </a:extLst>
                </a:gridCol>
              </a:tblGrid>
              <a:tr h="491972">
                <a:tc>
                  <a:txBody>
                    <a:bodyPr/>
                    <a:lstStyle/>
                    <a:p>
                      <a:pPr marL="91440">
                        <a:spcBef>
                          <a:spcPts val="370"/>
                        </a:spcBef>
                        <a:spcAft>
                          <a:spcPts val="0"/>
                        </a:spcAft>
                      </a:pPr>
                      <a:r>
                        <a:rPr lang="vi-VN" sz="1500" dirty="0">
                          <a:effectLst/>
                        </a:rPr>
                        <a:t>Model</a:t>
                      </a:r>
                      <a:endParaRPr lang="en-US" sz="1100" dirty="0">
                        <a:effectLst/>
                        <a:latin typeface="Arial" panose="020B0604020202020204" pitchFamily="34" charset="0"/>
                        <a:ea typeface="Arial" panose="020B0604020202020204" pitchFamily="34" charset="0"/>
                        <a:cs typeface="Times New Roman" panose="02020603050405020304" pitchFamily="18" charset="0"/>
                      </a:endParaRPr>
                    </a:p>
                  </a:txBody>
                  <a:tcPr marL="0" marR="0" marT="0" marB="0"/>
                </a:tc>
                <a:tc>
                  <a:txBody>
                    <a:bodyPr/>
                    <a:lstStyle/>
                    <a:p>
                      <a:pPr marL="85090">
                        <a:spcBef>
                          <a:spcPts val="370"/>
                        </a:spcBef>
                        <a:spcAft>
                          <a:spcPts val="0"/>
                        </a:spcAft>
                      </a:pPr>
                      <a:r>
                        <a:rPr lang="vi-VN" sz="1500" dirty="0">
                          <a:effectLst/>
                        </a:rPr>
                        <a:t>RXQ-T</a:t>
                      </a:r>
                      <a:endParaRPr lang="en-US" sz="1100" dirty="0">
                        <a:effectLst/>
                        <a:latin typeface="Arial" panose="020B0604020202020204" pitchFamily="34" charset="0"/>
                        <a:ea typeface="Arial" panose="020B0604020202020204" pitchFamily="34" charset="0"/>
                        <a:cs typeface="Times New Roman" panose="02020603050405020304" pitchFamily="18" charset="0"/>
                      </a:endParaRPr>
                    </a:p>
                  </a:txBody>
                  <a:tcPr marL="0" marR="0" marT="0" marB="0"/>
                </a:tc>
                <a:extLst>
                  <a:ext uri="{0D108BD9-81ED-4DB2-BD59-A6C34878D82A}">
                    <a16:rowId xmlns:a16="http://schemas.microsoft.com/office/drawing/2014/main" xmlns="" val="2719077392"/>
                  </a:ext>
                </a:extLst>
              </a:tr>
              <a:tr h="1005354">
                <a:tc>
                  <a:txBody>
                    <a:bodyPr/>
                    <a:lstStyle/>
                    <a:p>
                      <a:pPr marL="91440" marR="395605">
                        <a:lnSpc>
                          <a:spcPct val="103000"/>
                        </a:lnSpc>
                        <a:spcBef>
                          <a:spcPts val="370"/>
                        </a:spcBef>
                        <a:spcAft>
                          <a:spcPts val="0"/>
                        </a:spcAft>
                      </a:pPr>
                      <a:r>
                        <a:rPr lang="vi-VN" sz="1500" dirty="0">
                          <a:effectLst/>
                        </a:rPr>
                        <a:t>Điều kiện xảy ra lỗi</a:t>
                      </a:r>
                      <a:endParaRPr lang="en-US" sz="1100" dirty="0">
                        <a:effectLst/>
                        <a:latin typeface="Arial" panose="020B0604020202020204" pitchFamily="34" charset="0"/>
                        <a:ea typeface="Arial" panose="020B0604020202020204" pitchFamily="34" charset="0"/>
                        <a:cs typeface="Times New Roman" panose="02020603050405020304" pitchFamily="18" charset="0"/>
                      </a:endParaRPr>
                    </a:p>
                  </a:txBody>
                  <a:tcPr marL="0" marR="0" marT="0" marB="0"/>
                </a:tc>
                <a:tc>
                  <a:txBody>
                    <a:bodyPr/>
                    <a:lstStyle/>
                    <a:p>
                      <a:pPr marL="285750" marR="231140" lvl="0" indent="-285750">
                        <a:lnSpc>
                          <a:spcPct val="105000"/>
                        </a:lnSpc>
                        <a:spcBef>
                          <a:spcPts val="350"/>
                        </a:spcBef>
                        <a:spcAft>
                          <a:spcPts val="0"/>
                        </a:spcAft>
                        <a:buSzPts val="1400"/>
                        <a:buFont typeface="Arial" panose="020B0604020202020204" pitchFamily="34" charset="0"/>
                        <a:buChar char="•"/>
                        <a:tabLst>
                          <a:tab pos="192405" algn="l"/>
                        </a:tabLst>
                      </a:pPr>
                      <a:r>
                        <a:rPr lang="vi-VN" sz="1800" b="1" kern="1200" dirty="0">
                          <a:solidFill>
                            <a:schemeClr val="lt1"/>
                          </a:solidFill>
                          <a:effectLst/>
                          <a:latin typeface="Times New Roman" panose="02020603050405020304" pitchFamily="18" charset="0"/>
                          <a:ea typeface="+mn-ea"/>
                          <a:cs typeface="Times New Roman" panose="02020603050405020304" pitchFamily="18" charset="0"/>
                        </a:rPr>
                        <a:t>Không có dòng điện đi qua chân chung COM [+] khi mở nguồn điện</a:t>
                      </a:r>
                      <a:endParaRPr lang="en-US" sz="1800" dirty="0">
                        <a:effectLst/>
                        <a:latin typeface="Times New Roman" panose="02020603050405020304" pitchFamily="18" charset="0"/>
                        <a:ea typeface="Arial" panose="020B0604020202020204" pitchFamily="34" charset="0"/>
                        <a:cs typeface="Times New Roman" panose="02020603050405020304" pitchFamily="18" charset="0"/>
                      </a:endParaRPr>
                    </a:p>
                  </a:txBody>
                  <a:tcPr marL="0" marR="0" marT="0" marB="0"/>
                </a:tc>
                <a:extLst>
                  <a:ext uri="{0D108BD9-81ED-4DB2-BD59-A6C34878D82A}">
                    <a16:rowId xmlns:a16="http://schemas.microsoft.com/office/drawing/2014/main" xmlns="" val="4284878668"/>
                  </a:ext>
                </a:extLst>
              </a:tr>
              <a:tr h="1478418">
                <a:tc>
                  <a:txBody>
                    <a:bodyPr/>
                    <a:lstStyle/>
                    <a:p>
                      <a:pPr marL="377190" marR="532765" indent="-285750">
                        <a:lnSpc>
                          <a:spcPct val="103000"/>
                        </a:lnSpc>
                        <a:spcBef>
                          <a:spcPts val="370"/>
                        </a:spcBef>
                        <a:spcAft>
                          <a:spcPts val="0"/>
                        </a:spcAft>
                        <a:buFont typeface="Arial" panose="020B0604020202020204" pitchFamily="34" charset="0"/>
                        <a:buChar char="•"/>
                      </a:pPr>
                      <a:r>
                        <a:rPr lang="vi-VN" sz="1500" dirty="0">
                          <a:effectLst/>
                        </a:rPr>
                        <a:t>Nguyên nhân</a:t>
                      </a:r>
                      <a:endParaRPr lang="en-US" sz="1100" dirty="0">
                        <a:effectLst/>
                        <a:latin typeface="Arial" panose="020B0604020202020204" pitchFamily="34" charset="0"/>
                        <a:ea typeface="Arial" panose="020B0604020202020204" pitchFamily="34" charset="0"/>
                        <a:cs typeface="Times New Roman" panose="02020603050405020304" pitchFamily="18" charset="0"/>
                      </a:endParaRPr>
                    </a:p>
                  </a:txBody>
                  <a:tcPr marL="0" marR="0" marT="0" marB="0"/>
                </a:tc>
                <a:tc>
                  <a:txBody>
                    <a:bodyPr/>
                    <a:lstStyle/>
                    <a:p>
                      <a:pPr marL="285750" lvl="0" indent="-285750">
                        <a:buFont typeface="Arial" panose="020B0604020202020204" pitchFamily="34" charset="0"/>
                        <a:buChar char="•"/>
                      </a:pPr>
                      <a:r>
                        <a:rPr lang="vi-VN" sz="1800" b="1" kern="1200" dirty="0">
                          <a:solidFill>
                            <a:schemeClr val="lt1"/>
                          </a:solidFill>
                          <a:effectLst/>
                          <a:latin typeface="Times New Roman" panose="02020603050405020304" pitchFamily="18" charset="0"/>
                          <a:ea typeface="+mn-ea"/>
                          <a:cs typeface="Times New Roman" panose="02020603050405020304" pitchFamily="18" charset="0"/>
                        </a:rPr>
                        <a:t>Không kết nối chân rắc các VTL (Y1E, Y2E)</a:t>
                      </a:r>
                      <a:endParaRPr lang="en-US" sz="1800" b="1" kern="1200" dirty="0">
                        <a:solidFill>
                          <a:schemeClr val="lt1"/>
                        </a:solidFill>
                        <a:effectLst/>
                        <a:latin typeface="Times New Roman" panose="02020603050405020304" pitchFamily="18" charset="0"/>
                        <a:ea typeface="+mn-ea"/>
                        <a:cs typeface="Times New Roman" panose="02020603050405020304" pitchFamily="18" charset="0"/>
                      </a:endParaRPr>
                    </a:p>
                    <a:p>
                      <a:pPr marL="285750" lvl="0" indent="-285750">
                        <a:buFont typeface="Arial" panose="020B0604020202020204" pitchFamily="34" charset="0"/>
                        <a:buChar char="•"/>
                      </a:pPr>
                      <a:r>
                        <a:rPr lang="vi-VN" sz="1800" b="1" kern="1200" dirty="0">
                          <a:solidFill>
                            <a:schemeClr val="lt1"/>
                          </a:solidFill>
                          <a:effectLst/>
                          <a:latin typeface="Times New Roman" panose="02020603050405020304" pitchFamily="18" charset="0"/>
                          <a:ea typeface="+mn-ea"/>
                          <a:cs typeface="Times New Roman" panose="02020603050405020304" pitchFamily="18" charset="0"/>
                        </a:rPr>
                        <a:t>Lỗi cuộn dây van tiết lưu</a:t>
                      </a:r>
                      <a:endParaRPr lang="en-US" sz="1800" b="1" kern="1200" dirty="0">
                        <a:solidFill>
                          <a:schemeClr val="lt1"/>
                        </a:solidFill>
                        <a:effectLst/>
                        <a:latin typeface="Times New Roman" panose="02020603050405020304" pitchFamily="18" charset="0"/>
                        <a:ea typeface="+mn-ea"/>
                        <a:cs typeface="Times New Roman" panose="02020603050405020304" pitchFamily="18" charset="0"/>
                      </a:endParaRPr>
                    </a:p>
                    <a:p>
                      <a:pPr marL="285750" indent="-285750">
                        <a:buFont typeface="Arial" panose="020B0604020202020204" pitchFamily="34" charset="0"/>
                        <a:buChar char="•"/>
                      </a:pPr>
                      <a:r>
                        <a:rPr lang="vi-VN" sz="1800" b="1" kern="1200" dirty="0">
                          <a:solidFill>
                            <a:schemeClr val="lt1"/>
                          </a:solidFill>
                          <a:effectLst/>
                          <a:latin typeface="Times New Roman" panose="02020603050405020304" pitchFamily="18" charset="0"/>
                          <a:ea typeface="+mn-ea"/>
                          <a:cs typeface="Times New Roman" panose="02020603050405020304" pitchFamily="18" charset="0"/>
                        </a:rPr>
                        <a:t>Lỗi PCB khiển DN</a:t>
                      </a:r>
                      <a:endParaRPr lang="en-US" sz="1800" dirty="0">
                        <a:effectLst/>
                        <a:latin typeface="Times New Roman" panose="02020603050405020304" pitchFamily="18" charset="0"/>
                        <a:ea typeface="Arial" panose="020B0604020202020204" pitchFamily="34" charset="0"/>
                        <a:cs typeface="Times New Roman" panose="02020603050405020304" pitchFamily="18" charset="0"/>
                      </a:endParaRPr>
                    </a:p>
                  </a:txBody>
                  <a:tcPr marL="0" marR="0" marT="0" marB="0"/>
                </a:tc>
                <a:extLst>
                  <a:ext uri="{0D108BD9-81ED-4DB2-BD59-A6C34878D82A}">
                    <a16:rowId xmlns:a16="http://schemas.microsoft.com/office/drawing/2014/main" xmlns="" val="2671040087"/>
                  </a:ext>
                </a:extLst>
              </a:tr>
            </a:tbl>
          </a:graphicData>
        </a:graphic>
      </p:graphicFrame>
      <p:sp>
        <p:nvSpPr>
          <p:cNvPr id="5" name="Rectangle 4">
            <a:extLst>
              <a:ext uri="{FF2B5EF4-FFF2-40B4-BE49-F238E27FC236}">
                <a16:creationId xmlns:a16="http://schemas.microsoft.com/office/drawing/2014/main" xmlns="" id="{F3B92616-AFC0-46D1-A4A8-82DE87F6FA58}"/>
              </a:ext>
            </a:extLst>
          </p:cNvPr>
          <p:cNvSpPr/>
          <p:nvPr/>
        </p:nvSpPr>
        <p:spPr>
          <a:xfrm>
            <a:off x="532196" y="203423"/>
            <a:ext cx="1741182" cy="523220"/>
          </a:xfrm>
          <a:prstGeom prst="rect">
            <a:avLst/>
          </a:prstGeom>
        </p:spPr>
        <p:txBody>
          <a:bodyPr wrap="none">
            <a:spAutoFit/>
          </a:bodyPr>
          <a:lstStyle/>
          <a:p>
            <a:pPr lvl="0" eaLnBrk="0" fontAlgn="base" hangingPunct="0">
              <a:spcBef>
                <a:spcPct val="0"/>
              </a:spcBef>
              <a:spcAft>
                <a:spcPct val="0"/>
              </a:spcAft>
              <a:tabLst>
                <a:tab pos="2582863" algn="l"/>
              </a:tabLst>
            </a:pPr>
            <a:r>
              <a:rPr lang="en-US" altLang="en-US" sz="2800" i="1" dirty="0">
                <a:solidFill>
                  <a:srgbClr val="FF0000"/>
                </a:solidFill>
                <a:latin typeface="Times New Roman" panose="02020603050405020304" pitchFamily="18" charset="0"/>
                <a:ea typeface="Arial" panose="020B0604020202020204" pitchFamily="34" charset="0"/>
                <a:cs typeface="Times New Roman" panose="02020603050405020304" pitchFamily="18" charset="0"/>
              </a:rPr>
              <a:t>M</a:t>
            </a:r>
            <a:r>
              <a:rPr lang="vi-VN" altLang="en-US" sz="2800" i="1" dirty="0">
                <a:solidFill>
                  <a:srgbClr val="FF0000"/>
                </a:solidFill>
                <a:latin typeface="Times New Roman" panose="02020603050405020304" pitchFamily="18" charset="0"/>
                <a:ea typeface="Arial" panose="020B0604020202020204" pitchFamily="34" charset="0"/>
                <a:cs typeface="Times New Roman" panose="02020603050405020304" pitchFamily="18" charset="0"/>
              </a:rPr>
              <a:t>ã lỗi: </a:t>
            </a:r>
            <a:r>
              <a:rPr lang="en-US" altLang="en-US" sz="2800" i="1" dirty="0">
                <a:solidFill>
                  <a:srgbClr val="00FF00"/>
                </a:solidFill>
                <a:latin typeface="Times New Roman" panose="02020603050405020304" pitchFamily="18" charset="0"/>
                <a:ea typeface="Arial" panose="020B0604020202020204" pitchFamily="34" charset="0"/>
                <a:cs typeface="Times New Roman" panose="02020603050405020304" pitchFamily="18" charset="0"/>
              </a:rPr>
              <a:t>E9</a:t>
            </a:r>
            <a:endParaRPr lang="en-US" altLang="en-US" sz="2800" i="1" u="sng" dirty="0">
              <a:latin typeface="Times New Roman" panose="02020603050405020304" pitchFamily="18" charset="0"/>
              <a:ea typeface="Arial" panose="020B0604020202020204" pitchFamily="34" charset="0"/>
              <a:cs typeface="Times New Roman" panose="02020603050405020304" pitchFamily="18" charset="0"/>
            </a:endParaRPr>
          </a:p>
        </p:txBody>
      </p:sp>
      <p:sp>
        <p:nvSpPr>
          <p:cNvPr id="6" name="Rectangle 5">
            <a:extLst>
              <a:ext uri="{FF2B5EF4-FFF2-40B4-BE49-F238E27FC236}">
                <a16:creationId xmlns:a16="http://schemas.microsoft.com/office/drawing/2014/main" xmlns="" id="{8E33FEB7-45B8-4471-A0B6-3664A643F041}"/>
              </a:ext>
            </a:extLst>
          </p:cNvPr>
          <p:cNvSpPr/>
          <p:nvPr/>
        </p:nvSpPr>
        <p:spPr>
          <a:xfrm>
            <a:off x="-131134" y="4479295"/>
            <a:ext cx="10753060" cy="757900"/>
          </a:xfrm>
          <a:prstGeom prst="rect">
            <a:avLst/>
          </a:prstGeom>
        </p:spPr>
        <p:txBody>
          <a:bodyPr wrap="square">
            <a:spAutoFit/>
          </a:bodyPr>
          <a:lstStyle/>
          <a:p>
            <a:pPr marL="700405">
              <a:spcBef>
                <a:spcPts val="475"/>
              </a:spcBef>
              <a:spcAft>
                <a:spcPts val="0"/>
              </a:spcAft>
            </a:pPr>
            <a:r>
              <a:rPr lang="vi-VN" b="1" u="heavy" dirty="0">
                <a:ea typeface="Arial" panose="020B0604020202020204" pitchFamily="34" charset="0"/>
              </a:rPr>
              <a:t>Ghi chú</a:t>
            </a:r>
            <a:r>
              <a:rPr lang="vi-VN" dirty="0">
                <a:ea typeface="Arial" panose="020B0604020202020204" pitchFamily="34" charset="0"/>
              </a:rPr>
              <a:t>:</a:t>
            </a:r>
            <a:endParaRPr lang="en-US" sz="1400" dirty="0">
              <a:effectLst/>
              <a:latin typeface="Arial" panose="020B0604020202020204" pitchFamily="34" charset="0"/>
              <a:ea typeface="Arial" panose="020B0604020202020204" pitchFamily="34" charset="0"/>
            </a:endParaRPr>
          </a:p>
          <a:p>
            <a:pPr marL="700405" marR="240030">
              <a:lnSpc>
                <a:spcPct val="103000"/>
              </a:lnSpc>
              <a:spcBef>
                <a:spcPts val="910"/>
              </a:spcBef>
              <a:spcAft>
                <a:spcPts val="0"/>
              </a:spcAft>
            </a:pPr>
            <a:r>
              <a:rPr lang="vi-VN" dirty="0">
                <a:ea typeface="Arial" panose="020B0604020202020204" pitchFamily="34" charset="0"/>
              </a:rPr>
              <a:t>Đảm bảo tắt nguồn điện trước khi kết nối hay</a:t>
            </a:r>
            <a:r>
              <a:rPr lang="en-US" spc="-255" dirty="0">
                <a:ea typeface="Arial" panose="020B0604020202020204" pitchFamily="34" charset="0"/>
              </a:rPr>
              <a:t> </a:t>
            </a:r>
            <a:r>
              <a:rPr lang="vi-VN" dirty="0">
                <a:ea typeface="Arial" panose="020B0604020202020204" pitchFamily="34" charset="0"/>
              </a:rPr>
              <a:t>tháo rắc cắm để tránh hư các bộ phận</a:t>
            </a:r>
            <a:r>
              <a:rPr lang="en-US" dirty="0">
                <a:ea typeface="Arial" panose="020B0604020202020204" pitchFamily="34" charset="0"/>
              </a:rPr>
              <a:t>.</a:t>
            </a:r>
            <a:endParaRPr lang="en-US" dirty="0">
              <a:latin typeface="Arial" panose="020B0604020202020204" pitchFamily="34" charset="0"/>
              <a:ea typeface="Arial" panose="020B0604020202020204" pitchFamily="34" charset="0"/>
            </a:endParaRPr>
          </a:p>
        </p:txBody>
      </p:sp>
      <p:sp>
        <p:nvSpPr>
          <p:cNvPr id="7" name="Rectangle 6">
            <a:extLst>
              <a:ext uri="{FF2B5EF4-FFF2-40B4-BE49-F238E27FC236}">
                <a16:creationId xmlns:a16="http://schemas.microsoft.com/office/drawing/2014/main" xmlns="" id="{A54554CF-BDAD-49CA-881B-78327D325A9C}"/>
              </a:ext>
            </a:extLst>
          </p:cNvPr>
          <p:cNvSpPr/>
          <p:nvPr/>
        </p:nvSpPr>
        <p:spPr>
          <a:xfrm>
            <a:off x="-947149" y="726642"/>
            <a:ext cx="7445921" cy="677108"/>
          </a:xfrm>
          <a:prstGeom prst="rect">
            <a:avLst/>
          </a:prstGeom>
        </p:spPr>
        <p:txBody>
          <a:bodyPr wrap="square">
            <a:spAutoFit/>
          </a:bodyPr>
          <a:lstStyle/>
          <a:p>
            <a:pPr algn="ctr"/>
            <a:r>
              <a:rPr lang="vi-VN" sz="2000" b="1" dirty="0">
                <a:latin typeface="Times New Roman" panose="02020603050405020304" pitchFamily="18" charset="0"/>
                <a:cs typeface="Times New Roman" panose="02020603050405020304" pitchFamily="18" charset="0"/>
              </a:rPr>
              <a:t>Cuộn dây van tiết lưu (VTL) bất thường</a:t>
            </a:r>
            <a:endParaRPr lang="en-US" sz="2000" b="1" dirty="0">
              <a:latin typeface="Times New Roman" panose="02020603050405020304" pitchFamily="18" charset="0"/>
              <a:cs typeface="Times New Roman" panose="02020603050405020304" pitchFamily="18" charset="0"/>
            </a:endParaRPr>
          </a:p>
          <a:p>
            <a:pPr algn="ctr"/>
            <a:endParaRPr lang="en-US" b="1"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504853380"/>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Rounded Corners 7">
            <a:extLst>
              <a:ext uri="{FF2B5EF4-FFF2-40B4-BE49-F238E27FC236}">
                <a16:creationId xmlns:a16="http://schemas.microsoft.com/office/drawing/2014/main" xmlns="" id="{04500F7C-FE7F-4A30-A2B6-AF15FC18CEA8}"/>
              </a:ext>
            </a:extLst>
          </p:cNvPr>
          <p:cNvSpPr/>
          <p:nvPr/>
        </p:nvSpPr>
        <p:spPr>
          <a:xfrm>
            <a:off x="3444948" y="5603358"/>
            <a:ext cx="2817628" cy="1201479"/>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vi-VN" sz="1600" dirty="0">
                <a:latin typeface="Times New Roman" panose="02020603050405020304" pitchFamily="18" charset="0"/>
                <a:cs typeface="Times New Roman" panose="02020603050405020304" pitchFamily="18" charset="0"/>
              </a:rPr>
              <a:t>Có kết nối chân rắc của VTL vào PCB DN (A1P)?</a:t>
            </a:r>
            <a:endParaRPr lang="en-US" sz="1600" dirty="0">
              <a:latin typeface="Times New Roman" panose="02020603050405020304" pitchFamily="18" charset="0"/>
              <a:cs typeface="Times New Roman" panose="02020603050405020304" pitchFamily="18" charset="0"/>
            </a:endParaRPr>
          </a:p>
        </p:txBody>
      </p:sp>
      <p:sp>
        <p:nvSpPr>
          <p:cNvPr id="9" name="Rectangle: Rounded Corners 8">
            <a:extLst>
              <a:ext uri="{FF2B5EF4-FFF2-40B4-BE49-F238E27FC236}">
                <a16:creationId xmlns:a16="http://schemas.microsoft.com/office/drawing/2014/main" xmlns="" id="{F23F8E8A-EF09-472A-B1DA-9EF272CF0BE1}"/>
              </a:ext>
            </a:extLst>
          </p:cNvPr>
          <p:cNvSpPr/>
          <p:nvPr/>
        </p:nvSpPr>
        <p:spPr>
          <a:xfrm>
            <a:off x="2626240" y="2836235"/>
            <a:ext cx="4455043" cy="2328531"/>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vi-VN" sz="1600" dirty="0">
                <a:latin typeface="Times New Roman" panose="02020603050405020304" pitchFamily="18" charset="0"/>
                <a:cs typeface="Times New Roman" panose="02020603050405020304" pitchFamily="18" charset="0"/>
              </a:rPr>
              <a:t>Kiểm tra vị trí các VTL theo mã lỗi “E9” trong chế độ Monitor mode</a:t>
            </a:r>
            <a:endParaRPr lang="en-US" sz="1600" dirty="0">
              <a:latin typeface="Times New Roman" panose="02020603050405020304" pitchFamily="18" charset="0"/>
              <a:cs typeface="Times New Roman" panose="02020603050405020304" pitchFamily="18" charset="0"/>
            </a:endParaRPr>
          </a:p>
          <a:p>
            <a:r>
              <a:rPr lang="vi-VN" sz="1600" dirty="0">
                <a:latin typeface="Times New Roman" panose="02020603050405020304" pitchFamily="18" charset="0"/>
                <a:cs typeface="Times New Roman" panose="02020603050405020304" pitchFamily="18" charset="0"/>
              </a:rPr>
              <a:t>Mã phụ:</a:t>
            </a:r>
            <a:endParaRPr lang="en-US" sz="1600" dirty="0">
              <a:latin typeface="Times New Roman" panose="02020603050405020304" pitchFamily="18" charset="0"/>
              <a:cs typeface="Times New Roman" panose="02020603050405020304" pitchFamily="18" charset="0"/>
            </a:endParaRPr>
          </a:p>
          <a:p>
            <a:r>
              <a:rPr lang="vi-VN" sz="1600" dirty="0">
                <a:latin typeface="Times New Roman" panose="02020603050405020304" pitchFamily="18" charset="0"/>
                <a:cs typeface="Times New Roman" panose="02020603050405020304" pitchFamily="18" charset="0"/>
              </a:rPr>
              <a:t>E9-01: DN chủ (Y2E)</a:t>
            </a:r>
            <a:endParaRPr lang="en-US" sz="1600" dirty="0">
              <a:latin typeface="Times New Roman" panose="02020603050405020304" pitchFamily="18" charset="0"/>
              <a:cs typeface="Times New Roman" panose="02020603050405020304" pitchFamily="18" charset="0"/>
            </a:endParaRPr>
          </a:p>
          <a:p>
            <a:r>
              <a:rPr lang="vi-VN" sz="1600" dirty="0">
                <a:latin typeface="Times New Roman" panose="02020603050405020304" pitchFamily="18" charset="0"/>
                <a:cs typeface="Times New Roman" panose="02020603050405020304" pitchFamily="18" charset="0"/>
              </a:rPr>
              <a:t> E9-04: DN chủ (Y1E) </a:t>
            </a:r>
            <a:endParaRPr lang="en-US" sz="1600" dirty="0">
              <a:latin typeface="Times New Roman" panose="02020603050405020304" pitchFamily="18" charset="0"/>
              <a:cs typeface="Times New Roman" panose="02020603050405020304" pitchFamily="18" charset="0"/>
            </a:endParaRPr>
          </a:p>
          <a:p>
            <a:r>
              <a:rPr lang="vi-VN" sz="1600" dirty="0">
                <a:latin typeface="Times New Roman" panose="02020603050405020304" pitchFamily="18" charset="0"/>
                <a:cs typeface="Times New Roman" panose="02020603050405020304" pitchFamily="18" charset="0"/>
              </a:rPr>
              <a:t>E9-05: DN phụ 1 (Y2E) </a:t>
            </a:r>
            <a:endParaRPr lang="en-US" sz="1600" dirty="0">
              <a:latin typeface="Times New Roman" panose="02020603050405020304" pitchFamily="18" charset="0"/>
              <a:cs typeface="Times New Roman" panose="02020603050405020304" pitchFamily="18" charset="0"/>
            </a:endParaRPr>
          </a:p>
          <a:p>
            <a:r>
              <a:rPr lang="vi-VN" sz="1600" dirty="0">
                <a:latin typeface="Times New Roman" panose="02020603050405020304" pitchFamily="18" charset="0"/>
                <a:cs typeface="Times New Roman" panose="02020603050405020304" pitchFamily="18" charset="0"/>
              </a:rPr>
              <a:t>E9-07: DN phụ 1 (Y1E) </a:t>
            </a:r>
            <a:endParaRPr lang="en-US" sz="1600" dirty="0">
              <a:latin typeface="Times New Roman" panose="02020603050405020304" pitchFamily="18" charset="0"/>
              <a:cs typeface="Times New Roman" panose="02020603050405020304" pitchFamily="18" charset="0"/>
            </a:endParaRPr>
          </a:p>
          <a:p>
            <a:r>
              <a:rPr lang="vi-VN" sz="1600" dirty="0">
                <a:latin typeface="Times New Roman" panose="02020603050405020304" pitchFamily="18" charset="0"/>
                <a:cs typeface="Times New Roman" panose="02020603050405020304" pitchFamily="18" charset="0"/>
              </a:rPr>
              <a:t>E9-08: DN phụ 2 (Y2E)</a:t>
            </a:r>
            <a:endParaRPr lang="en-US" sz="1600" dirty="0">
              <a:latin typeface="Times New Roman" panose="02020603050405020304" pitchFamily="18" charset="0"/>
              <a:cs typeface="Times New Roman" panose="02020603050405020304" pitchFamily="18" charset="0"/>
            </a:endParaRPr>
          </a:p>
          <a:p>
            <a:r>
              <a:rPr lang="vi-VN" sz="1600" dirty="0">
                <a:latin typeface="Times New Roman" panose="02020603050405020304" pitchFamily="18" charset="0"/>
                <a:cs typeface="Times New Roman" panose="02020603050405020304" pitchFamily="18" charset="0"/>
              </a:rPr>
              <a:t> E9-10: DN phụ 2 (Y1E)</a:t>
            </a:r>
            <a:endParaRPr lang="en-US" sz="1600" dirty="0">
              <a:latin typeface="Times New Roman" panose="02020603050405020304" pitchFamily="18" charset="0"/>
              <a:cs typeface="Times New Roman" panose="02020603050405020304" pitchFamily="18" charset="0"/>
            </a:endParaRPr>
          </a:p>
        </p:txBody>
      </p:sp>
      <p:sp>
        <p:nvSpPr>
          <p:cNvPr id="11" name="Rectangle: Rounded Corners 10">
            <a:extLst>
              <a:ext uri="{FF2B5EF4-FFF2-40B4-BE49-F238E27FC236}">
                <a16:creationId xmlns:a16="http://schemas.microsoft.com/office/drawing/2014/main" xmlns="" id="{70F72B1C-A4ED-4FEF-B26B-62C86AFCE6C2}"/>
              </a:ext>
            </a:extLst>
          </p:cNvPr>
          <p:cNvSpPr/>
          <p:nvPr/>
        </p:nvSpPr>
        <p:spPr>
          <a:xfrm>
            <a:off x="3737343" y="-21264"/>
            <a:ext cx="2232838" cy="850606"/>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dirty="0" err="1">
                <a:latin typeface="Times New Roman" panose="02020603050405020304" pitchFamily="18" charset="0"/>
                <a:cs typeface="Times New Roman" panose="02020603050405020304" pitchFamily="18" charset="0"/>
              </a:rPr>
              <a:t>Tắt</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nguồn</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điện</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và</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mở</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lại</a:t>
            </a:r>
            <a:endParaRPr lang="en-US" sz="1600" dirty="0">
              <a:latin typeface="Times New Roman" panose="02020603050405020304" pitchFamily="18" charset="0"/>
              <a:cs typeface="Times New Roman" panose="02020603050405020304" pitchFamily="18" charset="0"/>
            </a:endParaRPr>
          </a:p>
        </p:txBody>
      </p:sp>
      <p:sp>
        <p:nvSpPr>
          <p:cNvPr id="12" name="Rectangle: Rounded Corners 11">
            <a:extLst>
              <a:ext uri="{FF2B5EF4-FFF2-40B4-BE49-F238E27FC236}">
                <a16:creationId xmlns:a16="http://schemas.microsoft.com/office/drawing/2014/main" xmlns="" id="{9DCC7AC7-5733-42BA-B5BD-FD1224EB527B}"/>
              </a:ext>
            </a:extLst>
          </p:cNvPr>
          <p:cNvSpPr/>
          <p:nvPr/>
        </p:nvSpPr>
        <p:spPr>
          <a:xfrm>
            <a:off x="3173818" y="1238695"/>
            <a:ext cx="3359888" cy="1158948"/>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dirty="0" err="1">
                <a:latin typeface="Times New Roman" panose="02020603050405020304" pitchFamily="18" charset="0"/>
                <a:cs typeface="Times New Roman" panose="02020603050405020304" pitchFamily="18" charset="0"/>
              </a:rPr>
              <a:t>Hoạt</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động</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bình</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th</a:t>
            </a:r>
            <a:r>
              <a:rPr lang="vi-VN" sz="1600" dirty="0">
                <a:latin typeface="Times New Roman" panose="02020603050405020304" pitchFamily="18" charset="0"/>
                <a:cs typeface="Times New Roman" panose="02020603050405020304" pitchFamily="18" charset="0"/>
              </a:rPr>
              <a:t>ư</a:t>
            </a:r>
            <a:r>
              <a:rPr lang="en-US" sz="1600" dirty="0" err="1">
                <a:latin typeface="Times New Roman" panose="02020603050405020304" pitchFamily="18" charset="0"/>
                <a:cs typeface="Times New Roman" panose="02020603050405020304" pitchFamily="18" charset="0"/>
              </a:rPr>
              <a:t>ờng</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lại</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không</a:t>
            </a:r>
            <a:endParaRPr lang="en-US" sz="1600" dirty="0">
              <a:latin typeface="Times New Roman" panose="02020603050405020304" pitchFamily="18" charset="0"/>
              <a:cs typeface="Times New Roman" panose="02020603050405020304" pitchFamily="18" charset="0"/>
            </a:endParaRPr>
          </a:p>
        </p:txBody>
      </p:sp>
      <p:sp>
        <p:nvSpPr>
          <p:cNvPr id="13" name="Rectangle 12">
            <a:extLst>
              <a:ext uri="{FF2B5EF4-FFF2-40B4-BE49-F238E27FC236}">
                <a16:creationId xmlns:a16="http://schemas.microsoft.com/office/drawing/2014/main" xmlns="" id="{FCB4D2E5-EBEE-49C6-8E42-CD4E3F01C154}"/>
              </a:ext>
            </a:extLst>
          </p:cNvPr>
          <p:cNvSpPr/>
          <p:nvPr/>
        </p:nvSpPr>
        <p:spPr>
          <a:xfrm>
            <a:off x="8027580" y="1350337"/>
            <a:ext cx="2817627" cy="935664"/>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vi-VN" sz="1600" dirty="0">
                <a:latin typeface="Times New Roman" panose="02020603050405020304" pitchFamily="18" charset="0"/>
                <a:cs typeface="Times New Roman" panose="02020603050405020304" pitchFamily="18" charset="0"/>
              </a:rPr>
              <a:t>Kiểm lại các nguyên nhân khác (nhiễu…)</a:t>
            </a:r>
            <a:endParaRPr lang="en-US" sz="1600" dirty="0">
              <a:latin typeface="Times New Roman" panose="02020603050405020304" pitchFamily="18" charset="0"/>
              <a:cs typeface="Times New Roman" panose="02020603050405020304" pitchFamily="18" charset="0"/>
            </a:endParaRPr>
          </a:p>
        </p:txBody>
      </p:sp>
      <p:sp>
        <p:nvSpPr>
          <p:cNvPr id="14" name="Rectangle 13">
            <a:extLst>
              <a:ext uri="{FF2B5EF4-FFF2-40B4-BE49-F238E27FC236}">
                <a16:creationId xmlns:a16="http://schemas.microsoft.com/office/drawing/2014/main" xmlns="" id="{9D78C8F1-4A46-4FD8-9567-3CD5F52CDCF7}"/>
              </a:ext>
            </a:extLst>
          </p:cNvPr>
          <p:cNvSpPr/>
          <p:nvPr/>
        </p:nvSpPr>
        <p:spPr>
          <a:xfrm>
            <a:off x="8027579" y="5704367"/>
            <a:ext cx="2817628" cy="99946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vi-VN" sz="1600" dirty="0">
                <a:latin typeface="Times New Roman" panose="02020603050405020304" pitchFamily="18" charset="0"/>
                <a:cs typeface="Times New Roman" panose="02020603050405020304" pitchFamily="18" charset="0"/>
              </a:rPr>
              <a:t>Kết nối lại chân rắc chắc chắn</a:t>
            </a:r>
            <a:endParaRPr lang="en-US" sz="1600" dirty="0">
              <a:latin typeface="Times New Roman" panose="02020603050405020304" pitchFamily="18" charset="0"/>
              <a:cs typeface="Times New Roman" panose="02020603050405020304" pitchFamily="18" charset="0"/>
            </a:endParaRPr>
          </a:p>
        </p:txBody>
      </p:sp>
      <p:sp>
        <p:nvSpPr>
          <p:cNvPr id="15" name="Arrow: Right 14">
            <a:extLst>
              <a:ext uri="{FF2B5EF4-FFF2-40B4-BE49-F238E27FC236}">
                <a16:creationId xmlns:a16="http://schemas.microsoft.com/office/drawing/2014/main" xmlns="" id="{EDA6C9F0-9383-4297-9D33-DB879E942367}"/>
              </a:ext>
            </a:extLst>
          </p:cNvPr>
          <p:cNvSpPr/>
          <p:nvPr/>
        </p:nvSpPr>
        <p:spPr>
          <a:xfrm>
            <a:off x="6980272" y="1685262"/>
            <a:ext cx="648586" cy="265814"/>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Arrow: Right 15">
            <a:extLst>
              <a:ext uri="{FF2B5EF4-FFF2-40B4-BE49-F238E27FC236}">
                <a16:creationId xmlns:a16="http://schemas.microsoft.com/office/drawing/2014/main" xmlns="" id="{3202D86F-A02D-4B07-9DDE-BCF5B7B17FD6}"/>
              </a:ext>
            </a:extLst>
          </p:cNvPr>
          <p:cNvSpPr/>
          <p:nvPr/>
        </p:nvSpPr>
        <p:spPr>
          <a:xfrm>
            <a:off x="6980272" y="6071190"/>
            <a:ext cx="648586" cy="265814"/>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ectangle 16">
            <a:extLst>
              <a:ext uri="{FF2B5EF4-FFF2-40B4-BE49-F238E27FC236}">
                <a16:creationId xmlns:a16="http://schemas.microsoft.com/office/drawing/2014/main" xmlns="" id="{BAA69F4F-44D1-4A29-8737-66D12446FA2C}"/>
              </a:ext>
            </a:extLst>
          </p:cNvPr>
          <p:cNvSpPr/>
          <p:nvPr/>
        </p:nvSpPr>
        <p:spPr>
          <a:xfrm>
            <a:off x="8027579" y="3429000"/>
            <a:ext cx="1364541" cy="369332"/>
          </a:xfrm>
          <a:prstGeom prst="rect">
            <a:avLst/>
          </a:prstGeom>
        </p:spPr>
        <p:txBody>
          <a:bodyPr wrap="none">
            <a:spAutoFit/>
          </a:bodyPr>
          <a:lstStyle/>
          <a:p>
            <a:r>
              <a:rPr lang="vi-VN" dirty="0">
                <a:solidFill>
                  <a:srgbClr val="FF0000"/>
                </a:solidFill>
                <a:ea typeface="Arial" panose="020B0604020202020204" pitchFamily="34" charset="0"/>
              </a:rPr>
              <a:t>Y1E: X23A </a:t>
            </a:r>
            <a:endParaRPr lang="en-US" dirty="0"/>
          </a:p>
        </p:txBody>
      </p:sp>
      <p:sp>
        <p:nvSpPr>
          <p:cNvPr id="18" name="Rectangle 17">
            <a:extLst>
              <a:ext uri="{FF2B5EF4-FFF2-40B4-BE49-F238E27FC236}">
                <a16:creationId xmlns:a16="http://schemas.microsoft.com/office/drawing/2014/main" xmlns="" id="{17676612-D162-47C4-9484-BAE5B2358A29}"/>
              </a:ext>
            </a:extLst>
          </p:cNvPr>
          <p:cNvSpPr/>
          <p:nvPr/>
        </p:nvSpPr>
        <p:spPr>
          <a:xfrm>
            <a:off x="8053259" y="3791762"/>
            <a:ext cx="1313180" cy="369332"/>
          </a:xfrm>
          <a:prstGeom prst="rect">
            <a:avLst/>
          </a:prstGeom>
        </p:spPr>
        <p:txBody>
          <a:bodyPr wrap="none">
            <a:spAutoFit/>
          </a:bodyPr>
          <a:lstStyle/>
          <a:p>
            <a:r>
              <a:rPr lang="vi-VN" dirty="0">
                <a:solidFill>
                  <a:srgbClr val="FF0000"/>
                </a:solidFill>
                <a:ea typeface="Arial" panose="020B0604020202020204" pitchFamily="34" charset="0"/>
              </a:rPr>
              <a:t>Y2E: X21A</a:t>
            </a:r>
            <a:endParaRPr lang="en-US" dirty="0"/>
          </a:p>
        </p:txBody>
      </p:sp>
      <p:sp>
        <p:nvSpPr>
          <p:cNvPr id="20" name="Arrow: Down 19">
            <a:extLst>
              <a:ext uri="{FF2B5EF4-FFF2-40B4-BE49-F238E27FC236}">
                <a16:creationId xmlns:a16="http://schemas.microsoft.com/office/drawing/2014/main" xmlns="" id="{EBDF72E6-116B-4DA6-95FF-488FEEFA6351}"/>
              </a:ext>
            </a:extLst>
          </p:cNvPr>
          <p:cNvSpPr/>
          <p:nvPr/>
        </p:nvSpPr>
        <p:spPr>
          <a:xfrm>
            <a:off x="4752753" y="894467"/>
            <a:ext cx="191387" cy="308342"/>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Arrow: Down 20">
            <a:extLst>
              <a:ext uri="{FF2B5EF4-FFF2-40B4-BE49-F238E27FC236}">
                <a16:creationId xmlns:a16="http://schemas.microsoft.com/office/drawing/2014/main" xmlns="" id="{0E7407FE-F0F5-4E1B-9EC2-56163B9E633A}"/>
              </a:ext>
            </a:extLst>
          </p:cNvPr>
          <p:cNvSpPr/>
          <p:nvPr/>
        </p:nvSpPr>
        <p:spPr>
          <a:xfrm>
            <a:off x="4752753" y="2478721"/>
            <a:ext cx="191387" cy="308342"/>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Arrow: Down 21">
            <a:extLst>
              <a:ext uri="{FF2B5EF4-FFF2-40B4-BE49-F238E27FC236}">
                <a16:creationId xmlns:a16="http://schemas.microsoft.com/office/drawing/2014/main" xmlns="" id="{C957B6B9-D124-4287-9B80-043A79DE0EAD}"/>
              </a:ext>
            </a:extLst>
          </p:cNvPr>
          <p:cNvSpPr/>
          <p:nvPr/>
        </p:nvSpPr>
        <p:spPr>
          <a:xfrm>
            <a:off x="4752753" y="5213938"/>
            <a:ext cx="191387" cy="308342"/>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Rectangle 22">
            <a:extLst>
              <a:ext uri="{FF2B5EF4-FFF2-40B4-BE49-F238E27FC236}">
                <a16:creationId xmlns:a16="http://schemas.microsoft.com/office/drawing/2014/main" xmlns="" id="{1EC1DD8B-45BE-4428-A479-A2562D6EF6DD}"/>
              </a:ext>
            </a:extLst>
          </p:cNvPr>
          <p:cNvSpPr/>
          <p:nvPr/>
        </p:nvSpPr>
        <p:spPr>
          <a:xfrm>
            <a:off x="6980272" y="1486690"/>
            <a:ext cx="378630" cy="297517"/>
          </a:xfrm>
          <a:prstGeom prst="rect">
            <a:avLst/>
          </a:prstGeom>
        </p:spPr>
        <p:txBody>
          <a:bodyPr wrap="none">
            <a:spAutoFit/>
          </a:bodyPr>
          <a:lstStyle/>
          <a:p>
            <a:pPr>
              <a:lnSpc>
                <a:spcPts val="1570"/>
              </a:lnSpc>
              <a:spcAft>
                <a:spcPts val="0"/>
              </a:spcAft>
            </a:pPr>
            <a:r>
              <a:rPr lang="vi-VN" sz="1600" dirty="0">
                <a:latin typeface="Times New Roman" panose="02020603050405020304" pitchFamily="18" charset="0"/>
                <a:ea typeface="Arial" panose="020B0604020202020204" pitchFamily="34" charset="0"/>
                <a:cs typeface="Times New Roman" panose="02020603050405020304" pitchFamily="18" charset="0"/>
              </a:rPr>
              <a:t>có</a:t>
            </a:r>
            <a:endParaRPr lang="en-US" sz="1600" dirty="0">
              <a:effectLst/>
              <a:latin typeface="Times New Roman" panose="02020603050405020304" pitchFamily="18" charset="0"/>
              <a:ea typeface="Arial" panose="020B0604020202020204" pitchFamily="34" charset="0"/>
              <a:cs typeface="Times New Roman" panose="02020603050405020304" pitchFamily="18" charset="0"/>
            </a:endParaRPr>
          </a:p>
        </p:txBody>
      </p:sp>
      <p:sp>
        <p:nvSpPr>
          <p:cNvPr id="24" name="Rectangle 23">
            <a:extLst>
              <a:ext uri="{FF2B5EF4-FFF2-40B4-BE49-F238E27FC236}">
                <a16:creationId xmlns:a16="http://schemas.microsoft.com/office/drawing/2014/main" xmlns="" id="{029EFD27-8F9E-4B07-B738-CB2ED5269F9B}"/>
              </a:ext>
            </a:extLst>
          </p:cNvPr>
          <p:cNvSpPr/>
          <p:nvPr/>
        </p:nvSpPr>
        <p:spPr>
          <a:xfrm>
            <a:off x="4944140" y="2496896"/>
            <a:ext cx="697627" cy="297517"/>
          </a:xfrm>
          <a:prstGeom prst="rect">
            <a:avLst/>
          </a:prstGeom>
        </p:spPr>
        <p:txBody>
          <a:bodyPr wrap="none">
            <a:spAutoFit/>
          </a:bodyPr>
          <a:lstStyle/>
          <a:p>
            <a:pPr>
              <a:lnSpc>
                <a:spcPts val="1570"/>
              </a:lnSpc>
              <a:spcAft>
                <a:spcPts val="0"/>
              </a:spcAft>
            </a:pPr>
            <a:r>
              <a:rPr lang="vi-VN" sz="1600" dirty="0">
                <a:latin typeface="Times New Roman" panose="02020603050405020304" pitchFamily="18" charset="0"/>
                <a:ea typeface="Arial" panose="020B0604020202020204" pitchFamily="34" charset="0"/>
                <a:cs typeface="Times New Roman" panose="02020603050405020304" pitchFamily="18" charset="0"/>
              </a:rPr>
              <a:t>không</a:t>
            </a:r>
            <a:endParaRPr lang="en-US" sz="1600" dirty="0">
              <a:effectLst/>
              <a:latin typeface="Times New Roman" panose="02020603050405020304" pitchFamily="18" charset="0"/>
              <a:ea typeface="Arial" panose="020B0604020202020204" pitchFamily="34" charset="0"/>
              <a:cs typeface="Times New Roman" panose="02020603050405020304" pitchFamily="18" charset="0"/>
            </a:endParaRPr>
          </a:p>
        </p:txBody>
      </p:sp>
      <p:sp>
        <p:nvSpPr>
          <p:cNvPr id="25" name="Rectangle 24">
            <a:extLst>
              <a:ext uri="{FF2B5EF4-FFF2-40B4-BE49-F238E27FC236}">
                <a16:creationId xmlns:a16="http://schemas.microsoft.com/office/drawing/2014/main" xmlns="" id="{64732A09-EF65-41AE-B73A-1FB735EF1DE8}"/>
              </a:ext>
            </a:extLst>
          </p:cNvPr>
          <p:cNvSpPr/>
          <p:nvPr/>
        </p:nvSpPr>
        <p:spPr>
          <a:xfrm>
            <a:off x="6853028" y="5772390"/>
            <a:ext cx="697627" cy="297517"/>
          </a:xfrm>
          <a:prstGeom prst="rect">
            <a:avLst/>
          </a:prstGeom>
        </p:spPr>
        <p:txBody>
          <a:bodyPr wrap="none">
            <a:spAutoFit/>
          </a:bodyPr>
          <a:lstStyle/>
          <a:p>
            <a:pPr>
              <a:lnSpc>
                <a:spcPts val="1570"/>
              </a:lnSpc>
              <a:spcAft>
                <a:spcPts val="0"/>
              </a:spcAft>
            </a:pPr>
            <a:r>
              <a:rPr lang="vi-VN" sz="1600" dirty="0">
                <a:latin typeface="Times New Roman" panose="02020603050405020304" pitchFamily="18" charset="0"/>
                <a:ea typeface="Arial" panose="020B0604020202020204" pitchFamily="34" charset="0"/>
                <a:cs typeface="Times New Roman" panose="02020603050405020304" pitchFamily="18" charset="0"/>
              </a:rPr>
              <a:t>không</a:t>
            </a:r>
            <a:endParaRPr lang="en-US" sz="1600" dirty="0">
              <a:effectLst/>
              <a:latin typeface="Times New Roman" panose="02020603050405020304" pitchFamily="18" charset="0"/>
              <a:ea typeface="Arial" panose="020B0604020202020204" pitchFamily="34" charset="0"/>
              <a:cs typeface="Times New Roman" panose="02020603050405020304" pitchFamily="18" charset="0"/>
            </a:endParaRPr>
          </a:p>
        </p:txBody>
      </p:sp>
      <p:sp>
        <p:nvSpPr>
          <p:cNvPr id="26" name="Rectangle 25">
            <a:extLst>
              <a:ext uri="{FF2B5EF4-FFF2-40B4-BE49-F238E27FC236}">
                <a16:creationId xmlns:a16="http://schemas.microsoft.com/office/drawing/2014/main" xmlns="" id="{D357C1BD-6159-4478-84E3-81F1F25A2AD0}"/>
              </a:ext>
            </a:extLst>
          </p:cNvPr>
          <p:cNvSpPr/>
          <p:nvPr/>
        </p:nvSpPr>
        <p:spPr>
          <a:xfrm>
            <a:off x="548758" y="248136"/>
            <a:ext cx="1503326" cy="369332"/>
          </a:xfrm>
          <a:prstGeom prst="rect">
            <a:avLst/>
          </a:prstGeom>
        </p:spPr>
        <p:txBody>
          <a:bodyPr wrap="square">
            <a:spAutoFit/>
          </a:bodyPr>
          <a:lstStyle/>
          <a:p>
            <a:pPr lvl="0" eaLnBrk="0" fontAlgn="base" hangingPunct="0">
              <a:spcBef>
                <a:spcPct val="0"/>
              </a:spcBef>
              <a:spcAft>
                <a:spcPct val="0"/>
              </a:spcAft>
              <a:tabLst>
                <a:tab pos="2582863" algn="l"/>
              </a:tabLst>
            </a:pPr>
            <a:r>
              <a:rPr lang="en-US" altLang="en-US" i="1" dirty="0">
                <a:solidFill>
                  <a:srgbClr val="FF0000"/>
                </a:solidFill>
                <a:latin typeface="Times New Roman" panose="02020603050405020304" pitchFamily="18" charset="0"/>
                <a:ea typeface="Arial" panose="020B0604020202020204" pitchFamily="34" charset="0"/>
                <a:cs typeface="Times New Roman" panose="02020603050405020304" pitchFamily="18" charset="0"/>
              </a:rPr>
              <a:t>M</a:t>
            </a:r>
            <a:r>
              <a:rPr lang="vi-VN" altLang="en-US" i="1" dirty="0">
                <a:solidFill>
                  <a:srgbClr val="FF0000"/>
                </a:solidFill>
                <a:latin typeface="Times New Roman" panose="02020603050405020304" pitchFamily="18" charset="0"/>
                <a:ea typeface="Arial" panose="020B0604020202020204" pitchFamily="34" charset="0"/>
                <a:cs typeface="Times New Roman" panose="02020603050405020304" pitchFamily="18" charset="0"/>
              </a:rPr>
              <a:t>ã lỗi: </a:t>
            </a:r>
            <a:r>
              <a:rPr lang="en-US" altLang="en-US" i="1" dirty="0">
                <a:solidFill>
                  <a:srgbClr val="00FF00"/>
                </a:solidFill>
                <a:latin typeface="Times New Roman" panose="02020603050405020304" pitchFamily="18" charset="0"/>
                <a:ea typeface="Arial" panose="020B0604020202020204" pitchFamily="34" charset="0"/>
                <a:cs typeface="Times New Roman" panose="02020603050405020304" pitchFamily="18" charset="0"/>
              </a:rPr>
              <a:t>E9</a:t>
            </a:r>
            <a:endParaRPr lang="en-US" altLang="en-US" i="1" u="sng" dirty="0">
              <a:latin typeface="Times New Roman" panose="02020603050405020304" pitchFamily="18" charset="0"/>
              <a:ea typeface="Arial" panose="020B0604020202020204" pitchFamily="34" charset="0"/>
              <a:cs typeface="Times New Roman" panose="02020603050405020304" pitchFamily="18" charset="0"/>
            </a:endParaRPr>
          </a:p>
        </p:txBody>
      </p:sp>
      <p:sp>
        <p:nvSpPr>
          <p:cNvPr id="27" name="Rectangle 26">
            <a:extLst>
              <a:ext uri="{FF2B5EF4-FFF2-40B4-BE49-F238E27FC236}">
                <a16:creationId xmlns:a16="http://schemas.microsoft.com/office/drawing/2014/main" xmlns="" id="{568C91CD-C90B-476A-9A7D-C46695288A97}"/>
              </a:ext>
            </a:extLst>
          </p:cNvPr>
          <p:cNvSpPr/>
          <p:nvPr/>
        </p:nvSpPr>
        <p:spPr>
          <a:xfrm>
            <a:off x="548758" y="709801"/>
            <a:ext cx="1287532" cy="369332"/>
          </a:xfrm>
          <a:prstGeom prst="rect">
            <a:avLst/>
          </a:prstGeom>
        </p:spPr>
        <p:txBody>
          <a:bodyPr wrap="none">
            <a:spAutoFit/>
          </a:bodyPr>
          <a:lstStyle/>
          <a:p>
            <a:pPr algn="ctr"/>
            <a:r>
              <a:rPr lang="en-US" b="1" dirty="0" err="1">
                <a:latin typeface="Times New Roman" panose="02020603050405020304" pitchFamily="18" charset="0"/>
                <a:cs typeface="Times New Roman" panose="02020603050405020304" pitchFamily="18" charset="0"/>
              </a:rPr>
              <a:t>Xử</a:t>
            </a:r>
            <a:r>
              <a:rPr lang="en-US" b="1" dirty="0">
                <a:latin typeface="Times New Roman" panose="02020603050405020304" pitchFamily="18" charset="0"/>
                <a:cs typeface="Times New Roman" panose="02020603050405020304" pitchFamily="18" charset="0"/>
              </a:rPr>
              <a:t> </a:t>
            </a:r>
            <a:r>
              <a:rPr lang="en-US" b="1" dirty="0" err="1">
                <a:latin typeface="Times New Roman" panose="02020603050405020304" pitchFamily="18" charset="0"/>
                <a:cs typeface="Times New Roman" panose="02020603050405020304" pitchFamily="18" charset="0"/>
              </a:rPr>
              <a:t>lý</a:t>
            </a:r>
            <a:r>
              <a:rPr lang="en-US" b="1" dirty="0">
                <a:latin typeface="Times New Roman" panose="02020603050405020304" pitchFamily="18" charset="0"/>
                <a:cs typeface="Times New Roman" panose="02020603050405020304" pitchFamily="18" charset="0"/>
              </a:rPr>
              <a:t> </a:t>
            </a:r>
            <a:r>
              <a:rPr lang="en-US" b="1" dirty="0" err="1">
                <a:latin typeface="Times New Roman" panose="02020603050405020304" pitchFamily="18" charset="0"/>
                <a:cs typeface="Times New Roman" panose="02020603050405020304" pitchFamily="18" charset="0"/>
              </a:rPr>
              <a:t>sự</a:t>
            </a:r>
            <a:r>
              <a:rPr lang="en-US" b="1" dirty="0">
                <a:latin typeface="Times New Roman" panose="02020603050405020304" pitchFamily="18" charset="0"/>
                <a:cs typeface="Times New Roman" panose="02020603050405020304" pitchFamily="18" charset="0"/>
              </a:rPr>
              <a:t> </a:t>
            </a:r>
            <a:r>
              <a:rPr lang="en-US" b="1" dirty="0" err="1">
                <a:latin typeface="Times New Roman" panose="02020603050405020304" pitchFamily="18" charset="0"/>
                <a:cs typeface="Times New Roman" panose="02020603050405020304" pitchFamily="18" charset="0"/>
              </a:rPr>
              <a:t>cố</a:t>
            </a:r>
            <a:endParaRPr lang="en-US" b="1"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014824397"/>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Rounded Corners 3">
            <a:extLst>
              <a:ext uri="{FF2B5EF4-FFF2-40B4-BE49-F238E27FC236}">
                <a16:creationId xmlns:a16="http://schemas.microsoft.com/office/drawing/2014/main" xmlns="" id="{133B8AFC-B877-4115-A154-B9F49A03059D}"/>
              </a:ext>
            </a:extLst>
          </p:cNvPr>
          <p:cNvSpPr/>
          <p:nvPr/>
        </p:nvSpPr>
        <p:spPr>
          <a:xfrm>
            <a:off x="3349255" y="701749"/>
            <a:ext cx="2636875" cy="1286539"/>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vi-VN" sz="1600" dirty="0">
                <a:latin typeface="Times New Roman" panose="02020603050405020304" pitchFamily="18" charset="0"/>
                <a:cs typeface="Times New Roman" panose="02020603050405020304" pitchFamily="18" charset="0"/>
              </a:rPr>
              <a:t>Điện trở của VTL bình thường (*1)</a:t>
            </a:r>
            <a:endParaRPr lang="en-US" sz="1600" dirty="0">
              <a:latin typeface="Times New Roman" panose="02020603050405020304" pitchFamily="18" charset="0"/>
              <a:cs typeface="Times New Roman" panose="02020603050405020304" pitchFamily="18" charset="0"/>
            </a:endParaRPr>
          </a:p>
        </p:txBody>
      </p:sp>
      <p:sp>
        <p:nvSpPr>
          <p:cNvPr id="5" name="Rectangle 4">
            <a:extLst>
              <a:ext uri="{FF2B5EF4-FFF2-40B4-BE49-F238E27FC236}">
                <a16:creationId xmlns:a16="http://schemas.microsoft.com/office/drawing/2014/main" xmlns="" id="{7ED7BE1D-764E-4583-B5CB-2AF90EFBB5C4}"/>
              </a:ext>
            </a:extLst>
          </p:cNvPr>
          <p:cNvSpPr/>
          <p:nvPr/>
        </p:nvSpPr>
        <p:spPr>
          <a:xfrm>
            <a:off x="7134446" y="866553"/>
            <a:ext cx="2317898" cy="87187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vi-VN" sz="1600" dirty="0">
                <a:latin typeface="Times New Roman" panose="02020603050405020304" pitchFamily="18" charset="0"/>
                <a:cs typeface="Times New Roman" panose="02020603050405020304" pitchFamily="18" charset="0"/>
              </a:rPr>
              <a:t>Thay VTL</a:t>
            </a:r>
            <a:endParaRPr lang="en-US" sz="1600" dirty="0">
              <a:latin typeface="Times New Roman" panose="02020603050405020304" pitchFamily="18" charset="0"/>
              <a:cs typeface="Times New Roman" panose="02020603050405020304" pitchFamily="18" charset="0"/>
            </a:endParaRPr>
          </a:p>
        </p:txBody>
      </p:sp>
      <p:sp>
        <p:nvSpPr>
          <p:cNvPr id="6" name="Rectangle 5">
            <a:extLst>
              <a:ext uri="{FF2B5EF4-FFF2-40B4-BE49-F238E27FC236}">
                <a16:creationId xmlns:a16="http://schemas.microsoft.com/office/drawing/2014/main" xmlns="" id="{9A5850F1-DEC6-46F1-B18F-261DAFDA796C}"/>
              </a:ext>
            </a:extLst>
          </p:cNvPr>
          <p:cNvSpPr/>
          <p:nvPr/>
        </p:nvSpPr>
        <p:spPr>
          <a:xfrm>
            <a:off x="3508743" y="2470297"/>
            <a:ext cx="2317898" cy="87187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vi-VN" sz="1600" dirty="0">
                <a:latin typeface="Times New Roman" panose="02020603050405020304" pitchFamily="18" charset="0"/>
                <a:cs typeface="Times New Roman" panose="02020603050405020304" pitchFamily="18" charset="0"/>
              </a:rPr>
              <a:t>Thay PCB khiển DN (A1P)</a:t>
            </a:r>
            <a:endParaRPr lang="en-US" sz="1600" dirty="0">
              <a:latin typeface="Times New Roman" panose="02020603050405020304" pitchFamily="18" charset="0"/>
              <a:cs typeface="Times New Roman" panose="02020603050405020304" pitchFamily="18" charset="0"/>
            </a:endParaRPr>
          </a:p>
        </p:txBody>
      </p:sp>
      <p:sp>
        <p:nvSpPr>
          <p:cNvPr id="9" name="Arrow: Down 8">
            <a:extLst>
              <a:ext uri="{FF2B5EF4-FFF2-40B4-BE49-F238E27FC236}">
                <a16:creationId xmlns:a16="http://schemas.microsoft.com/office/drawing/2014/main" xmlns="" id="{E5B27AC9-706F-4A24-AD90-7C5CCB4728A9}"/>
              </a:ext>
            </a:extLst>
          </p:cNvPr>
          <p:cNvSpPr/>
          <p:nvPr/>
        </p:nvSpPr>
        <p:spPr>
          <a:xfrm>
            <a:off x="4667692" y="290623"/>
            <a:ext cx="202020" cy="372139"/>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Arrow: Down 10">
            <a:extLst>
              <a:ext uri="{FF2B5EF4-FFF2-40B4-BE49-F238E27FC236}">
                <a16:creationId xmlns:a16="http://schemas.microsoft.com/office/drawing/2014/main" xmlns="" id="{7B57F03E-C609-414A-8D7A-7396DC6CCDBF}"/>
              </a:ext>
            </a:extLst>
          </p:cNvPr>
          <p:cNvSpPr/>
          <p:nvPr/>
        </p:nvSpPr>
        <p:spPr>
          <a:xfrm>
            <a:off x="4667692" y="2043223"/>
            <a:ext cx="202020" cy="372139"/>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Arrow: Right 13">
            <a:extLst>
              <a:ext uri="{FF2B5EF4-FFF2-40B4-BE49-F238E27FC236}">
                <a16:creationId xmlns:a16="http://schemas.microsoft.com/office/drawing/2014/main" xmlns="" id="{34E15352-60E4-4D25-96EA-2847CA3B024B}"/>
              </a:ext>
            </a:extLst>
          </p:cNvPr>
          <p:cNvSpPr/>
          <p:nvPr/>
        </p:nvSpPr>
        <p:spPr>
          <a:xfrm>
            <a:off x="6294474" y="1190847"/>
            <a:ext cx="531628" cy="223283"/>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5" name="Picture 14">
            <a:extLst>
              <a:ext uri="{FF2B5EF4-FFF2-40B4-BE49-F238E27FC236}">
                <a16:creationId xmlns:a16="http://schemas.microsoft.com/office/drawing/2014/main" xmlns="" id="{8AC99DD0-66B8-4A0A-9C9B-F38AD607BB41}"/>
              </a:ext>
            </a:extLst>
          </p:cNvPr>
          <p:cNvPicPr>
            <a:picLocks noChangeAspect="1"/>
          </p:cNvPicPr>
          <p:nvPr/>
        </p:nvPicPr>
        <p:blipFill>
          <a:blip r:embed="rId2"/>
          <a:stretch>
            <a:fillRect/>
          </a:stretch>
        </p:blipFill>
        <p:spPr>
          <a:xfrm>
            <a:off x="2826567" y="3619855"/>
            <a:ext cx="5690112" cy="2947521"/>
          </a:xfrm>
          <a:prstGeom prst="rect">
            <a:avLst/>
          </a:prstGeom>
        </p:spPr>
      </p:pic>
      <p:sp>
        <p:nvSpPr>
          <p:cNvPr id="16" name="Rectangle 15">
            <a:extLst>
              <a:ext uri="{FF2B5EF4-FFF2-40B4-BE49-F238E27FC236}">
                <a16:creationId xmlns:a16="http://schemas.microsoft.com/office/drawing/2014/main" xmlns="" id="{74B39761-4160-4BD4-A5B0-3153999E4F56}"/>
              </a:ext>
            </a:extLst>
          </p:cNvPr>
          <p:cNvSpPr/>
          <p:nvPr/>
        </p:nvSpPr>
        <p:spPr>
          <a:xfrm>
            <a:off x="516860" y="378491"/>
            <a:ext cx="1184940" cy="369332"/>
          </a:xfrm>
          <a:prstGeom prst="rect">
            <a:avLst/>
          </a:prstGeom>
        </p:spPr>
        <p:txBody>
          <a:bodyPr wrap="none">
            <a:spAutoFit/>
          </a:bodyPr>
          <a:lstStyle/>
          <a:p>
            <a:pPr lvl="0" eaLnBrk="0" fontAlgn="base" hangingPunct="0">
              <a:spcBef>
                <a:spcPct val="0"/>
              </a:spcBef>
              <a:spcAft>
                <a:spcPct val="0"/>
              </a:spcAft>
              <a:tabLst>
                <a:tab pos="2582863" algn="l"/>
              </a:tabLst>
            </a:pPr>
            <a:r>
              <a:rPr lang="en-US" altLang="en-US" i="1" dirty="0">
                <a:solidFill>
                  <a:srgbClr val="FF0000"/>
                </a:solidFill>
                <a:latin typeface="Times New Roman" panose="02020603050405020304" pitchFamily="18" charset="0"/>
                <a:ea typeface="Arial" panose="020B0604020202020204" pitchFamily="34" charset="0"/>
                <a:cs typeface="Times New Roman" panose="02020603050405020304" pitchFamily="18" charset="0"/>
              </a:rPr>
              <a:t>M</a:t>
            </a:r>
            <a:r>
              <a:rPr lang="vi-VN" altLang="en-US" i="1" dirty="0">
                <a:solidFill>
                  <a:srgbClr val="FF0000"/>
                </a:solidFill>
                <a:latin typeface="Times New Roman" panose="02020603050405020304" pitchFamily="18" charset="0"/>
                <a:ea typeface="Arial" panose="020B0604020202020204" pitchFamily="34" charset="0"/>
                <a:cs typeface="Times New Roman" panose="02020603050405020304" pitchFamily="18" charset="0"/>
              </a:rPr>
              <a:t>ã lỗi: </a:t>
            </a:r>
            <a:r>
              <a:rPr lang="en-US" altLang="en-US" i="1" dirty="0">
                <a:solidFill>
                  <a:srgbClr val="00FF00"/>
                </a:solidFill>
                <a:latin typeface="Times New Roman" panose="02020603050405020304" pitchFamily="18" charset="0"/>
                <a:ea typeface="Arial" panose="020B0604020202020204" pitchFamily="34" charset="0"/>
                <a:cs typeface="Times New Roman" panose="02020603050405020304" pitchFamily="18" charset="0"/>
              </a:rPr>
              <a:t>E9</a:t>
            </a:r>
            <a:endParaRPr lang="en-US" altLang="en-US" i="1" u="sng" dirty="0">
              <a:latin typeface="Times New Roman" panose="02020603050405020304" pitchFamily="18" charset="0"/>
              <a:ea typeface="Arial" panose="020B0604020202020204" pitchFamily="34" charset="0"/>
              <a:cs typeface="Times New Roman" panose="02020603050405020304" pitchFamily="18" charset="0"/>
            </a:endParaRPr>
          </a:p>
        </p:txBody>
      </p:sp>
      <p:sp>
        <p:nvSpPr>
          <p:cNvPr id="17" name="Rectangle 16">
            <a:extLst>
              <a:ext uri="{FF2B5EF4-FFF2-40B4-BE49-F238E27FC236}">
                <a16:creationId xmlns:a16="http://schemas.microsoft.com/office/drawing/2014/main" xmlns="" id="{BE9ACD32-8738-4F42-B392-EBF8105A712C}"/>
              </a:ext>
            </a:extLst>
          </p:cNvPr>
          <p:cNvSpPr/>
          <p:nvPr/>
        </p:nvSpPr>
        <p:spPr>
          <a:xfrm>
            <a:off x="516860" y="856956"/>
            <a:ext cx="1287532" cy="369332"/>
          </a:xfrm>
          <a:prstGeom prst="rect">
            <a:avLst/>
          </a:prstGeom>
        </p:spPr>
        <p:txBody>
          <a:bodyPr wrap="none">
            <a:spAutoFit/>
          </a:bodyPr>
          <a:lstStyle/>
          <a:p>
            <a:pPr algn="ctr"/>
            <a:r>
              <a:rPr lang="en-US" b="1" dirty="0" err="1">
                <a:latin typeface="Times New Roman" panose="02020603050405020304" pitchFamily="18" charset="0"/>
                <a:cs typeface="Times New Roman" panose="02020603050405020304" pitchFamily="18" charset="0"/>
              </a:rPr>
              <a:t>Xử</a:t>
            </a:r>
            <a:r>
              <a:rPr lang="en-US" b="1" dirty="0">
                <a:latin typeface="Times New Roman" panose="02020603050405020304" pitchFamily="18" charset="0"/>
                <a:cs typeface="Times New Roman" panose="02020603050405020304" pitchFamily="18" charset="0"/>
              </a:rPr>
              <a:t> </a:t>
            </a:r>
            <a:r>
              <a:rPr lang="en-US" b="1" dirty="0" err="1">
                <a:latin typeface="Times New Roman" panose="02020603050405020304" pitchFamily="18" charset="0"/>
                <a:cs typeface="Times New Roman" panose="02020603050405020304" pitchFamily="18" charset="0"/>
              </a:rPr>
              <a:t>lý</a:t>
            </a:r>
            <a:r>
              <a:rPr lang="en-US" b="1" dirty="0">
                <a:latin typeface="Times New Roman" panose="02020603050405020304" pitchFamily="18" charset="0"/>
                <a:cs typeface="Times New Roman" panose="02020603050405020304" pitchFamily="18" charset="0"/>
              </a:rPr>
              <a:t> </a:t>
            </a:r>
            <a:r>
              <a:rPr lang="en-US" b="1" dirty="0" err="1">
                <a:latin typeface="Times New Roman" panose="02020603050405020304" pitchFamily="18" charset="0"/>
                <a:cs typeface="Times New Roman" panose="02020603050405020304" pitchFamily="18" charset="0"/>
              </a:rPr>
              <a:t>sự</a:t>
            </a:r>
            <a:r>
              <a:rPr lang="en-US" b="1" dirty="0">
                <a:latin typeface="Times New Roman" panose="02020603050405020304" pitchFamily="18" charset="0"/>
                <a:cs typeface="Times New Roman" panose="02020603050405020304" pitchFamily="18" charset="0"/>
              </a:rPr>
              <a:t> </a:t>
            </a:r>
            <a:r>
              <a:rPr lang="en-US" b="1" dirty="0" err="1">
                <a:latin typeface="Times New Roman" panose="02020603050405020304" pitchFamily="18" charset="0"/>
                <a:cs typeface="Times New Roman" panose="02020603050405020304" pitchFamily="18" charset="0"/>
              </a:rPr>
              <a:t>cố</a:t>
            </a:r>
            <a:endParaRPr lang="en-US" b="1" dirty="0">
              <a:latin typeface="Times New Roman" panose="02020603050405020304" pitchFamily="18" charset="0"/>
              <a:cs typeface="Times New Roman" panose="02020603050405020304" pitchFamily="18" charset="0"/>
            </a:endParaRPr>
          </a:p>
        </p:txBody>
      </p:sp>
      <p:sp>
        <p:nvSpPr>
          <p:cNvPr id="18" name="Rectangle 17">
            <a:extLst>
              <a:ext uri="{FF2B5EF4-FFF2-40B4-BE49-F238E27FC236}">
                <a16:creationId xmlns:a16="http://schemas.microsoft.com/office/drawing/2014/main" xmlns="" id="{330F4B4F-3DC4-461D-9C24-06106A567131}"/>
              </a:ext>
            </a:extLst>
          </p:cNvPr>
          <p:cNvSpPr/>
          <p:nvPr/>
        </p:nvSpPr>
        <p:spPr>
          <a:xfrm>
            <a:off x="6171005" y="903245"/>
            <a:ext cx="697627" cy="297517"/>
          </a:xfrm>
          <a:prstGeom prst="rect">
            <a:avLst/>
          </a:prstGeom>
        </p:spPr>
        <p:txBody>
          <a:bodyPr wrap="none">
            <a:spAutoFit/>
          </a:bodyPr>
          <a:lstStyle/>
          <a:p>
            <a:pPr>
              <a:lnSpc>
                <a:spcPts val="1570"/>
              </a:lnSpc>
              <a:spcAft>
                <a:spcPts val="0"/>
              </a:spcAft>
            </a:pPr>
            <a:r>
              <a:rPr lang="vi-VN" sz="1600" dirty="0">
                <a:latin typeface="Times New Roman" panose="02020603050405020304" pitchFamily="18" charset="0"/>
                <a:ea typeface="Arial" panose="020B0604020202020204" pitchFamily="34" charset="0"/>
                <a:cs typeface="Times New Roman" panose="02020603050405020304" pitchFamily="18" charset="0"/>
              </a:rPr>
              <a:t>không</a:t>
            </a:r>
            <a:endParaRPr lang="en-US" sz="1600" dirty="0">
              <a:latin typeface="Times New Roman" panose="02020603050405020304" pitchFamily="18" charset="0"/>
              <a:ea typeface="Arial" panose="020B0604020202020204" pitchFamily="34" charset="0"/>
              <a:cs typeface="Times New Roman" panose="02020603050405020304" pitchFamily="18" charset="0"/>
            </a:endParaRPr>
          </a:p>
        </p:txBody>
      </p:sp>
      <p:sp>
        <p:nvSpPr>
          <p:cNvPr id="19" name="Rectangle 18">
            <a:extLst>
              <a:ext uri="{FF2B5EF4-FFF2-40B4-BE49-F238E27FC236}">
                <a16:creationId xmlns:a16="http://schemas.microsoft.com/office/drawing/2014/main" xmlns="" id="{D85E6E60-07B9-4934-90F9-1E81AD252BA5}"/>
              </a:ext>
            </a:extLst>
          </p:cNvPr>
          <p:cNvSpPr/>
          <p:nvPr/>
        </p:nvSpPr>
        <p:spPr>
          <a:xfrm>
            <a:off x="4869712" y="324751"/>
            <a:ext cx="402674" cy="300339"/>
          </a:xfrm>
          <a:prstGeom prst="rect">
            <a:avLst/>
          </a:prstGeom>
        </p:spPr>
        <p:txBody>
          <a:bodyPr wrap="none">
            <a:spAutoFit/>
          </a:bodyPr>
          <a:lstStyle/>
          <a:p>
            <a:pPr>
              <a:lnSpc>
                <a:spcPts val="1570"/>
              </a:lnSpc>
              <a:spcAft>
                <a:spcPts val="0"/>
              </a:spcAft>
            </a:pPr>
            <a:r>
              <a:rPr lang="vi-VN" dirty="0">
                <a:latin typeface="Times New Roman" panose="02020603050405020304" pitchFamily="18" charset="0"/>
                <a:ea typeface="Arial" panose="020B0604020202020204" pitchFamily="34" charset="0"/>
                <a:cs typeface="Times New Roman" panose="02020603050405020304" pitchFamily="18" charset="0"/>
              </a:rPr>
              <a:t>có</a:t>
            </a:r>
            <a:endParaRPr lang="en-US" dirty="0">
              <a:latin typeface="Times New Roman" panose="02020603050405020304" pitchFamily="18" charset="0"/>
              <a:ea typeface="Arial" panose="020B0604020202020204" pitchFamily="34" charset="0"/>
              <a:cs typeface="Times New Roman" panose="02020603050405020304" pitchFamily="18" charset="0"/>
            </a:endParaRPr>
          </a:p>
        </p:txBody>
      </p:sp>
      <p:sp>
        <p:nvSpPr>
          <p:cNvPr id="20" name="Rectangle 19">
            <a:extLst>
              <a:ext uri="{FF2B5EF4-FFF2-40B4-BE49-F238E27FC236}">
                <a16:creationId xmlns:a16="http://schemas.microsoft.com/office/drawing/2014/main" xmlns="" id="{499ED769-7F79-47FD-97A4-D56AD2C98C5D}"/>
              </a:ext>
            </a:extLst>
          </p:cNvPr>
          <p:cNvSpPr/>
          <p:nvPr/>
        </p:nvSpPr>
        <p:spPr>
          <a:xfrm>
            <a:off x="4869712" y="2092607"/>
            <a:ext cx="402674" cy="300339"/>
          </a:xfrm>
          <a:prstGeom prst="rect">
            <a:avLst/>
          </a:prstGeom>
        </p:spPr>
        <p:txBody>
          <a:bodyPr wrap="none">
            <a:spAutoFit/>
          </a:bodyPr>
          <a:lstStyle/>
          <a:p>
            <a:pPr>
              <a:lnSpc>
                <a:spcPts val="1570"/>
              </a:lnSpc>
              <a:spcAft>
                <a:spcPts val="0"/>
              </a:spcAft>
            </a:pPr>
            <a:r>
              <a:rPr lang="vi-VN" dirty="0">
                <a:latin typeface="Times New Roman" panose="02020603050405020304" pitchFamily="18" charset="0"/>
                <a:ea typeface="Arial" panose="020B0604020202020204" pitchFamily="34" charset="0"/>
                <a:cs typeface="Times New Roman" panose="02020603050405020304" pitchFamily="18" charset="0"/>
              </a:rPr>
              <a:t>có</a:t>
            </a:r>
            <a:endParaRPr lang="en-US" dirty="0">
              <a:latin typeface="Times New Roman" panose="02020603050405020304" pitchFamily="18" charset="0"/>
              <a:ea typeface="Arial" panose="020B0604020202020204" pitchFamily="34" charset="0"/>
              <a:cs typeface="Times New Roman" panose="02020603050405020304" pitchFamily="18" charset="0"/>
            </a:endParaRPr>
          </a:p>
        </p:txBody>
      </p:sp>
    </p:spTree>
    <p:extLst>
      <p:ext uri="{BB962C8B-B14F-4D97-AF65-F5344CB8AC3E}">
        <p14:creationId xmlns:p14="http://schemas.microsoft.com/office/powerpoint/2010/main" val="4112745669"/>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le 3">
            <a:extLst>
              <a:ext uri="{FF2B5EF4-FFF2-40B4-BE49-F238E27FC236}">
                <a16:creationId xmlns:a16="http://schemas.microsoft.com/office/drawing/2014/main" xmlns="" id="{979C4788-402F-4622-9048-2893AD50652B}"/>
              </a:ext>
            </a:extLst>
          </p:cNvPr>
          <p:cNvGraphicFramePr>
            <a:graphicFrameLocks noGrp="1"/>
          </p:cNvGraphicFramePr>
          <p:nvPr>
            <p:extLst>
              <p:ext uri="{D42A27DB-BD31-4B8C-83A1-F6EECF244321}">
                <p14:modId xmlns:p14="http://schemas.microsoft.com/office/powerpoint/2010/main" val="2726835501"/>
              </p:ext>
            </p:extLst>
          </p:nvPr>
        </p:nvGraphicFramePr>
        <p:xfrm>
          <a:off x="532196" y="1372972"/>
          <a:ext cx="9473041" cy="3018767"/>
        </p:xfrm>
        <a:graphic>
          <a:graphicData uri="http://schemas.openxmlformats.org/drawingml/2006/table">
            <a:tbl>
              <a:tblPr firstRow="1" firstCol="1" lastRow="1" lastCol="1" bandRow="1" bandCol="1">
                <a:tableStyleId>{7DF18680-E054-41AD-8BC1-D1AEF772440D}</a:tableStyleId>
              </a:tblPr>
              <a:tblGrid>
                <a:gridCol w="2391830">
                  <a:extLst>
                    <a:ext uri="{9D8B030D-6E8A-4147-A177-3AD203B41FA5}">
                      <a16:colId xmlns:a16="http://schemas.microsoft.com/office/drawing/2014/main" xmlns="" val="4112564832"/>
                    </a:ext>
                  </a:extLst>
                </a:gridCol>
                <a:gridCol w="7081211">
                  <a:extLst>
                    <a:ext uri="{9D8B030D-6E8A-4147-A177-3AD203B41FA5}">
                      <a16:colId xmlns:a16="http://schemas.microsoft.com/office/drawing/2014/main" xmlns="" val="404561888"/>
                    </a:ext>
                  </a:extLst>
                </a:gridCol>
              </a:tblGrid>
              <a:tr h="491972">
                <a:tc>
                  <a:txBody>
                    <a:bodyPr/>
                    <a:lstStyle/>
                    <a:p>
                      <a:pPr marL="91440">
                        <a:spcBef>
                          <a:spcPts val="370"/>
                        </a:spcBef>
                        <a:spcAft>
                          <a:spcPts val="0"/>
                        </a:spcAft>
                      </a:pPr>
                      <a:r>
                        <a:rPr lang="vi-VN" sz="1500" dirty="0">
                          <a:effectLst/>
                        </a:rPr>
                        <a:t>Model</a:t>
                      </a:r>
                      <a:endParaRPr lang="en-US" sz="1100" dirty="0">
                        <a:effectLst/>
                        <a:latin typeface="Arial" panose="020B0604020202020204" pitchFamily="34" charset="0"/>
                        <a:ea typeface="Arial" panose="020B0604020202020204" pitchFamily="34" charset="0"/>
                        <a:cs typeface="Times New Roman" panose="02020603050405020304" pitchFamily="18" charset="0"/>
                      </a:endParaRPr>
                    </a:p>
                  </a:txBody>
                  <a:tcPr marL="0" marR="0" marT="0" marB="0"/>
                </a:tc>
                <a:tc>
                  <a:txBody>
                    <a:bodyPr/>
                    <a:lstStyle/>
                    <a:p>
                      <a:pPr marL="85090">
                        <a:spcBef>
                          <a:spcPts val="370"/>
                        </a:spcBef>
                        <a:spcAft>
                          <a:spcPts val="0"/>
                        </a:spcAft>
                      </a:pPr>
                      <a:r>
                        <a:rPr lang="vi-VN" sz="1500" dirty="0">
                          <a:effectLst/>
                        </a:rPr>
                        <a:t>RXQ-T</a:t>
                      </a:r>
                      <a:endParaRPr lang="en-US" sz="1100" dirty="0">
                        <a:effectLst/>
                        <a:latin typeface="Arial" panose="020B0604020202020204" pitchFamily="34" charset="0"/>
                        <a:ea typeface="Arial" panose="020B0604020202020204" pitchFamily="34" charset="0"/>
                        <a:cs typeface="Times New Roman" panose="02020603050405020304" pitchFamily="18" charset="0"/>
                      </a:endParaRPr>
                    </a:p>
                  </a:txBody>
                  <a:tcPr marL="0" marR="0" marT="0" marB="0"/>
                </a:tc>
                <a:extLst>
                  <a:ext uri="{0D108BD9-81ED-4DB2-BD59-A6C34878D82A}">
                    <a16:rowId xmlns:a16="http://schemas.microsoft.com/office/drawing/2014/main" xmlns="" val="2719077392"/>
                  </a:ext>
                </a:extLst>
              </a:tr>
              <a:tr h="1048377">
                <a:tc>
                  <a:txBody>
                    <a:bodyPr/>
                    <a:lstStyle/>
                    <a:p>
                      <a:pPr marL="91440" marR="395605">
                        <a:lnSpc>
                          <a:spcPct val="103000"/>
                        </a:lnSpc>
                        <a:spcBef>
                          <a:spcPts val="370"/>
                        </a:spcBef>
                        <a:spcAft>
                          <a:spcPts val="0"/>
                        </a:spcAft>
                      </a:pPr>
                      <a:r>
                        <a:rPr lang="vi-VN" sz="1500" dirty="0">
                          <a:effectLst/>
                        </a:rPr>
                        <a:t>Điều kiện xảy ra lỗi</a:t>
                      </a:r>
                      <a:endParaRPr lang="en-US" sz="1100" dirty="0">
                        <a:effectLst/>
                        <a:latin typeface="Arial" panose="020B0604020202020204" pitchFamily="34" charset="0"/>
                        <a:ea typeface="Arial" panose="020B0604020202020204" pitchFamily="34" charset="0"/>
                        <a:cs typeface="Times New Roman" panose="02020603050405020304" pitchFamily="18" charset="0"/>
                      </a:endParaRPr>
                    </a:p>
                  </a:txBody>
                  <a:tcPr marL="0" marR="0" marT="0" marB="0"/>
                </a:tc>
                <a:tc>
                  <a:txBody>
                    <a:bodyPr/>
                    <a:lstStyle/>
                    <a:p>
                      <a:pPr marL="285750" lvl="0" indent="-285750">
                        <a:buFont typeface="Arial" panose="020B0604020202020204" pitchFamily="34" charset="0"/>
                        <a:buChar char="•"/>
                      </a:pPr>
                      <a:r>
                        <a:rPr lang="vi-VN" sz="1600" b="1" kern="1200" dirty="0">
                          <a:solidFill>
                            <a:schemeClr val="lt1"/>
                          </a:solidFill>
                          <a:effectLst/>
                          <a:latin typeface="Times New Roman" panose="02020603050405020304" pitchFamily="18" charset="0"/>
                          <a:ea typeface="+mn-ea"/>
                          <a:cs typeface="Times New Roman" panose="02020603050405020304" pitchFamily="18" charset="0"/>
                        </a:rPr>
                        <a:t>Nhiệt độ ống đẩy tăng cao bất thường (≥ 135 ͦ C)</a:t>
                      </a:r>
                      <a:endParaRPr lang="en-US" sz="1600" b="1" kern="1200" dirty="0">
                        <a:solidFill>
                          <a:schemeClr val="lt1"/>
                        </a:solidFill>
                        <a:effectLst/>
                        <a:latin typeface="Times New Roman" panose="02020603050405020304" pitchFamily="18" charset="0"/>
                        <a:ea typeface="+mn-ea"/>
                        <a:cs typeface="Times New Roman" panose="02020603050405020304" pitchFamily="18" charset="0"/>
                      </a:endParaRPr>
                    </a:p>
                    <a:p>
                      <a:pPr marL="285750" lvl="0" indent="-285750">
                        <a:buFont typeface="Arial" panose="020B0604020202020204" pitchFamily="34" charset="0"/>
                        <a:buChar char="•"/>
                      </a:pPr>
                      <a:r>
                        <a:rPr lang="vi-VN" sz="1600" b="1" kern="1200" dirty="0">
                          <a:solidFill>
                            <a:schemeClr val="lt1"/>
                          </a:solidFill>
                          <a:effectLst/>
                          <a:latin typeface="Times New Roman" panose="02020603050405020304" pitchFamily="18" charset="0"/>
                          <a:ea typeface="+mn-ea"/>
                          <a:cs typeface="Times New Roman" panose="02020603050405020304" pitchFamily="18" charset="0"/>
                        </a:rPr>
                        <a:t>Nhiệt độ ống đẩy tăng nhanh (≥ 120 ͦ C duy trì trong 10 phút)</a:t>
                      </a:r>
                      <a:endParaRPr lang="en-US" sz="1600" b="1" kern="1200" dirty="0">
                        <a:solidFill>
                          <a:schemeClr val="lt1"/>
                        </a:solidFill>
                        <a:effectLst/>
                        <a:latin typeface="Times New Roman" panose="02020603050405020304" pitchFamily="18" charset="0"/>
                        <a:ea typeface="+mn-ea"/>
                        <a:cs typeface="Times New Roman" panose="02020603050405020304" pitchFamily="18" charset="0"/>
                      </a:endParaRPr>
                    </a:p>
                    <a:p>
                      <a:pPr marL="285750" lvl="0" indent="-285750">
                        <a:buFont typeface="Arial" panose="020B0604020202020204" pitchFamily="34" charset="0"/>
                        <a:buChar char="•"/>
                      </a:pPr>
                      <a:r>
                        <a:rPr lang="vi-VN" sz="1600" b="1" kern="1200" dirty="0">
                          <a:solidFill>
                            <a:schemeClr val="lt1"/>
                          </a:solidFill>
                          <a:effectLst/>
                          <a:latin typeface="Times New Roman" panose="02020603050405020304" pitchFamily="18" charset="0"/>
                          <a:ea typeface="+mn-ea"/>
                          <a:cs typeface="Times New Roman" panose="02020603050405020304" pitchFamily="18" charset="0"/>
                        </a:rPr>
                        <a:t>Nhiệt độ bề mặt máy nén tăng cao bất thường (≥ 120 ͦ C)</a:t>
                      </a:r>
                      <a:endParaRPr lang="en-US" sz="1600" b="1" kern="1200" dirty="0">
                        <a:solidFill>
                          <a:schemeClr val="lt1"/>
                        </a:solidFill>
                        <a:effectLst/>
                        <a:latin typeface="Times New Roman" panose="02020603050405020304" pitchFamily="18" charset="0"/>
                        <a:ea typeface="+mn-ea"/>
                        <a:cs typeface="Times New Roman" panose="02020603050405020304" pitchFamily="18" charset="0"/>
                      </a:endParaRPr>
                    </a:p>
                    <a:p>
                      <a:pPr marL="285750" indent="-285750">
                        <a:buFont typeface="Arial" panose="020B0604020202020204" pitchFamily="34" charset="0"/>
                        <a:buChar char="•"/>
                      </a:pPr>
                      <a:r>
                        <a:rPr lang="vi-VN" sz="1600" b="1" kern="1200" dirty="0">
                          <a:solidFill>
                            <a:schemeClr val="lt1"/>
                          </a:solidFill>
                          <a:effectLst/>
                          <a:latin typeface="Times New Roman" panose="02020603050405020304" pitchFamily="18" charset="0"/>
                          <a:ea typeface="+mn-ea"/>
                          <a:cs typeface="Times New Roman" panose="02020603050405020304" pitchFamily="18" charset="0"/>
                        </a:rPr>
                        <a:t>Nhiệt độ bề mặt máy nén tăng nhanh (≥ 110 ͦ C duy trì trong 10 phút)</a:t>
                      </a:r>
                      <a:endParaRPr lang="en-US" sz="1600" dirty="0">
                        <a:effectLst/>
                        <a:latin typeface="Times New Roman" panose="02020603050405020304" pitchFamily="18" charset="0"/>
                        <a:ea typeface="Arial" panose="020B0604020202020204" pitchFamily="34" charset="0"/>
                        <a:cs typeface="Times New Roman" panose="02020603050405020304" pitchFamily="18" charset="0"/>
                      </a:endParaRPr>
                    </a:p>
                  </a:txBody>
                  <a:tcPr marL="0" marR="0" marT="0" marB="0"/>
                </a:tc>
                <a:extLst>
                  <a:ext uri="{0D108BD9-81ED-4DB2-BD59-A6C34878D82A}">
                    <a16:rowId xmlns:a16="http://schemas.microsoft.com/office/drawing/2014/main" xmlns="" val="4284878668"/>
                  </a:ext>
                </a:extLst>
              </a:tr>
              <a:tr h="1478418">
                <a:tc>
                  <a:txBody>
                    <a:bodyPr/>
                    <a:lstStyle/>
                    <a:p>
                      <a:pPr marL="377190" marR="532765" indent="-285750">
                        <a:lnSpc>
                          <a:spcPct val="103000"/>
                        </a:lnSpc>
                        <a:spcBef>
                          <a:spcPts val="370"/>
                        </a:spcBef>
                        <a:spcAft>
                          <a:spcPts val="0"/>
                        </a:spcAft>
                        <a:buFont typeface="Arial" panose="020B0604020202020204" pitchFamily="34" charset="0"/>
                        <a:buChar char="•"/>
                      </a:pPr>
                      <a:r>
                        <a:rPr lang="vi-VN" sz="1500" dirty="0">
                          <a:effectLst/>
                        </a:rPr>
                        <a:t>Nguyên nhân</a:t>
                      </a:r>
                      <a:endParaRPr lang="en-US" sz="1100" dirty="0">
                        <a:effectLst/>
                        <a:latin typeface="Arial" panose="020B0604020202020204" pitchFamily="34" charset="0"/>
                        <a:ea typeface="Arial" panose="020B0604020202020204" pitchFamily="34" charset="0"/>
                        <a:cs typeface="Times New Roman" panose="02020603050405020304" pitchFamily="18" charset="0"/>
                      </a:endParaRPr>
                    </a:p>
                  </a:txBody>
                  <a:tcPr marL="0" marR="0" marT="0" marB="0"/>
                </a:tc>
                <a:tc>
                  <a:txBody>
                    <a:bodyPr/>
                    <a:lstStyle/>
                    <a:p>
                      <a:pPr marL="285750" lvl="0" indent="-285750">
                        <a:buFont typeface="Arial" panose="020B0604020202020204" pitchFamily="34" charset="0"/>
                        <a:buChar char="•"/>
                      </a:pPr>
                      <a:r>
                        <a:rPr lang="vi-VN" sz="1600" b="1" kern="1200" dirty="0">
                          <a:solidFill>
                            <a:schemeClr val="lt1"/>
                          </a:solidFill>
                          <a:effectLst/>
                          <a:latin typeface="Times New Roman" panose="02020603050405020304" pitchFamily="18" charset="0"/>
                          <a:ea typeface="+mn-ea"/>
                          <a:cs typeface="Times New Roman" panose="02020603050405020304" pitchFamily="18" charset="0"/>
                        </a:rPr>
                        <a:t>Nhiệt độ ống đẩy bất thường</a:t>
                      </a:r>
                      <a:endParaRPr lang="en-US" sz="1600" b="1" kern="1200" dirty="0">
                        <a:solidFill>
                          <a:schemeClr val="lt1"/>
                        </a:solidFill>
                        <a:effectLst/>
                        <a:latin typeface="Times New Roman" panose="02020603050405020304" pitchFamily="18" charset="0"/>
                        <a:ea typeface="+mn-ea"/>
                        <a:cs typeface="Times New Roman" panose="02020603050405020304" pitchFamily="18" charset="0"/>
                      </a:endParaRPr>
                    </a:p>
                    <a:p>
                      <a:pPr marL="285750" lvl="0" indent="-285750">
                        <a:buFont typeface="Arial" panose="020B0604020202020204" pitchFamily="34" charset="0"/>
                        <a:buChar char="•"/>
                      </a:pPr>
                      <a:r>
                        <a:rPr lang="vi-VN" sz="1600" b="1" kern="1200" dirty="0">
                          <a:solidFill>
                            <a:schemeClr val="lt1"/>
                          </a:solidFill>
                          <a:effectLst/>
                          <a:latin typeface="Times New Roman" panose="02020603050405020304" pitchFamily="18" charset="0"/>
                          <a:ea typeface="+mn-ea"/>
                          <a:cs typeface="Times New Roman" panose="02020603050405020304" pitchFamily="18" charset="0"/>
                        </a:rPr>
                        <a:t>Lỗi cảm biến ống đẩy</a:t>
                      </a:r>
                      <a:endParaRPr lang="en-US" sz="1600" b="1" kern="1200" dirty="0">
                        <a:solidFill>
                          <a:schemeClr val="lt1"/>
                        </a:solidFill>
                        <a:effectLst/>
                        <a:latin typeface="Times New Roman" panose="02020603050405020304" pitchFamily="18" charset="0"/>
                        <a:ea typeface="+mn-ea"/>
                        <a:cs typeface="Times New Roman" panose="02020603050405020304" pitchFamily="18" charset="0"/>
                      </a:endParaRPr>
                    </a:p>
                    <a:p>
                      <a:pPr marL="285750" lvl="0" indent="-285750">
                        <a:buFont typeface="Arial" panose="020B0604020202020204" pitchFamily="34" charset="0"/>
                        <a:buChar char="•"/>
                      </a:pPr>
                      <a:r>
                        <a:rPr lang="vi-VN" sz="1600" b="1" kern="1200" dirty="0">
                          <a:solidFill>
                            <a:schemeClr val="lt1"/>
                          </a:solidFill>
                          <a:effectLst/>
                          <a:latin typeface="Times New Roman" panose="02020603050405020304" pitchFamily="18" charset="0"/>
                          <a:ea typeface="+mn-ea"/>
                          <a:cs typeface="Times New Roman" panose="02020603050405020304" pitchFamily="18" charset="0"/>
                        </a:rPr>
                        <a:t>Nhiệt độ bề mặt máy nén bất thường</a:t>
                      </a:r>
                      <a:endParaRPr lang="en-US" sz="1600" b="1" kern="1200" dirty="0">
                        <a:solidFill>
                          <a:schemeClr val="lt1"/>
                        </a:solidFill>
                        <a:effectLst/>
                        <a:latin typeface="Times New Roman" panose="02020603050405020304" pitchFamily="18" charset="0"/>
                        <a:ea typeface="+mn-ea"/>
                        <a:cs typeface="Times New Roman" panose="02020603050405020304" pitchFamily="18" charset="0"/>
                      </a:endParaRPr>
                    </a:p>
                    <a:p>
                      <a:pPr marL="285750" lvl="0" indent="-285750">
                        <a:buFont typeface="Arial" panose="020B0604020202020204" pitchFamily="34" charset="0"/>
                        <a:buChar char="•"/>
                      </a:pPr>
                      <a:r>
                        <a:rPr lang="vi-VN" sz="1600" b="1" kern="1200" dirty="0">
                          <a:solidFill>
                            <a:schemeClr val="lt1"/>
                          </a:solidFill>
                          <a:effectLst/>
                          <a:latin typeface="Times New Roman" panose="02020603050405020304" pitchFamily="18" charset="0"/>
                          <a:ea typeface="+mn-ea"/>
                          <a:cs typeface="Times New Roman" panose="02020603050405020304" pitchFamily="18" charset="0"/>
                        </a:rPr>
                        <a:t>Lỗi cảm biến nhiệt độ bề mặt máy nén</a:t>
                      </a:r>
                      <a:endParaRPr lang="en-US" sz="1600" b="1" kern="1200" dirty="0">
                        <a:solidFill>
                          <a:schemeClr val="lt1"/>
                        </a:solidFill>
                        <a:effectLst/>
                        <a:latin typeface="Times New Roman" panose="02020603050405020304" pitchFamily="18" charset="0"/>
                        <a:ea typeface="+mn-ea"/>
                        <a:cs typeface="Times New Roman" panose="02020603050405020304" pitchFamily="18" charset="0"/>
                      </a:endParaRPr>
                    </a:p>
                    <a:p>
                      <a:pPr marL="285750" indent="-285750">
                        <a:buFont typeface="Arial" panose="020B0604020202020204" pitchFamily="34" charset="0"/>
                        <a:buChar char="•"/>
                      </a:pPr>
                      <a:r>
                        <a:rPr lang="vi-VN" sz="1600" b="1" kern="1200" dirty="0">
                          <a:solidFill>
                            <a:schemeClr val="lt1"/>
                          </a:solidFill>
                          <a:effectLst/>
                          <a:latin typeface="Times New Roman" panose="02020603050405020304" pitchFamily="18" charset="0"/>
                          <a:ea typeface="+mn-ea"/>
                          <a:cs typeface="Times New Roman" panose="02020603050405020304" pitchFamily="18" charset="0"/>
                        </a:rPr>
                        <a:t>Lỗi PCB khiển DN</a:t>
                      </a:r>
                      <a:endParaRPr lang="en-US" sz="1600" dirty="0">
                        <a:effectLst/>
                        <a:latin typeface="Times New Roman" panose="02020603050405020304" pitchFamily="18" charset="0"/>
                        <a:ea typeface="Arial" panose="020B0604020202020204" pitchFamily="34" charset="0"/>
                        <a:cs typeface="Times New Roman" panose="02020603050405020304" pitchFamily="18" charset="0"/>
                      </a:endParaRPr>
                    </a:p>
                  </a:txBody>
                  <a:tcPr marL="0" marR="0" marT="0" marB="0"/>
                </a:tc>
                <a:extLst>
                  <a:ext uri="{0D108BD9-81ED-4DB2-BD59-A6C34878D82A}">
                    <a16:rowId xmlns:a16="http://schemas.microsoft.com/office/drawing/2014/main" xmlns="" val="2671040087"/>
                  </a:ext>
                </a:extLst>
              </a:tr>
            </a:tbl>
          </a:graphicData>
        </a:graphic>
      </p:graphicFrame>
      <p:sp>
        <p:nvSpPr>
          <p:cNvPr id="5" name="Rectangle 4">
            <a:extLst>
              <a:ext uri="{FF2B5EF4-FFF2-40B4-BE49-F238E27FC236}">
                <a16:creationId xmlns:a16="http://schemas.microsoft.com/office/drawing/2014/main" xmlns="" id="{2120665D-0EFB-4B2C-858F-3530DCE9E9DB}"/>
              </a:ext>
            </a:extLst>
          </p:cNvPr>
          <p:cNvSpPr/>
          <p:nvPr/>
        </p:nvSpPr>
        <p:spPr>
          <a:xfrm>
            <a:off x="532196" y="203423"/>
            <a:ext cx="1741182" cy="523220"/>
          </a:xfrm>
          <a:prstGeom prst="rect">
            <a:avLst/>
          </a:prstGeom>
        </p:spPr>
        <p:txBody>
          <a:bodyPr wrap="none">
            <a:spAutoFit/>
          </a:bodyPr>
          <a:lstStyle/>
          <a:p>
            <a:pPr lvl="0" eaLnBrk="0" fontAlgn="base" hangingPunct="0">
              <a:spcBef>
                <a:spcPct val="0"/>
              </a:spcBef>
              <a:spcAft>
                <a:spcPct val="0"/>
              </a:spcAft>
              <a:tabLst>
                <a:tab pos="2582863" algn="l"/>
              </a:tabLst>
            </a:pPr>
            <a:r>
              <a:rPr lang="en-US" altLang="en-US" sz="2800" i="1" dirty="0">
                <a:solidFill>
                  <a:srgbClr val="FF0000"/>
                </a:solidFill>
                <a:latin typeface="Times New Roman" panose="02020603050405020304" pitchFamily="18" charset="0"/>
                <a:ea typeface="Arial" panose="020B0604020202020204" pitchFamily="34" charset="0"/>
                <a:cs typeface="Times New Roman" panose="02020603050405020304" pitchFamily="18" charset="0"/>
              </a:rPr>
              <a:t>M</a:t>
            </a:r>
            <a:r>
              <a:rPr lang="vi-VN" altLang="en-US" sz="2800" i="1" dirty="0">
                <a:solidFill>
                  <a:srgbClr val="FF0000"/>
                </a:solidFill>
                <a:latin typeface="Times New Roman" panose="02020603050405020304" pitchFamily="18" charset="0"/>
                <a:ea typeface="Arial" panose="020B0604020202020204" pitchFamily="34" charset="0"/>
                <a:cs typeface="Times New Roman" panose="02020603050405020304" pitchFamily="18" charset="0"/>
              </a:rPr>
              <a:t>ã lỗi: </a:t>
            </a:r>
            <a:r>
              <a:rPr lang="en-US" altLang="en-US" sz="2800" i="1" dirty="0">
                <a:solidFill>
                  <a:srgbClr val="00FF00"/>
                </a:solidFill>
                <a:latin typeface="Times New Roman" panose="02020603050405020304" pitchFamily="18" charset="0"/>
                <a:ea typeface="Arial" panose="020B0604020202020204" pitchFamily="34" charset="0"/>
                <a:cs typeface="Times New Roman" panose="02020603050405020304" pitchFamily="18" charset="0"/>
              </a:rPr>
              <a:t>F3</a:t>
            </a:r>
            <a:endParaRPr lang="en-US" altLang="en-US" sz="2800" i="1" u="sng" dirty="0">
              <a:latin typeface="Times New Roman" panose="02020603050405020304" pitchFamily="18" charset="0"/>
              <a:ea typeface="Arial" panose="020B0604020202020204" pitchFamily="34" charset="0"/>
              <a:cs typeface="Times New Roman" panose="02020603050405020304" pitchFamily="18" charset="0"/>
            </a:endParaRPr>
          </a:p>
        </p:txBody>
      </p:sp>
      <p:sp>
        <p:nvSpPr>
          <p:cNvPr id="6" name="Rectangle 5">
            <a:extLst>
              <a:ext uri="{FF2B5EF4-FFF2-40B4-BE49-F238E27FC236}">
                <a16:creationId xmlns:a16="http://schemas.microsoft.com/office/drawing/2014/main" xmlns="" id="{FE96597A-6AE8-4433-97AC-75A6D5E7400B}"/>
              </a:ext>
            </a:extLst>
          </p:cNvPr>
          <p:cNvSpPr/>
          <p:nvPr/>
        </p:nvSpPr>
        <p:spPr>
          <a:xfrm>
            <a:off x="-131134" y="4479295"/>
            <a:ext cx="10753060" cy="757900"/>
          </a:xfrm>
          <a:prstGeom prst="rect">
            <a:avLst/>
          </a:prstGeom>
        </p:spPr>
        <p:txBody>
          <a:bodyPr wrap="square">
            <a:spAutoFit/>
          </a:bodyPr>
          <a:lstStyle/>
          <a:p>
            <a:pPr marL="700405">
              <a:spcBef>
                <a:spcPts val="475"/>
              </a:spcBef>
              <a:spcAft>
                <a:spcPts val="0"/>
              </a:spcAft>
            </a:pPr>
            <a:r>
              <a:rPr lang="vi-VN" b="1" u="heavy" dirty="0">
                <a:ea typeface="Arial" panose="020B0604020202020204" pitchFamily="34" charset="0"/>
              </a:rPr>
              <a:t>Ghi chú</a:t>
            </a:r>
            <a:r>
              <a:rPr lang="vi-VN" dirty="0">
                <a:ea typeface="Arial" panose="020B0604020202020204" pitchFamily="34" charset="0"/>
              </a:rPr>
              <a:t>:</a:t>
            </a:r>
            <a:endParaRPr lang="en-US" sz="1400" dirty="0">
              <a:effectLst/>
              <a:latin typeface="Arial" panose="020B0604020202020204" pitchFamily="34" charset="0"/>
              <a:ea typeface="Arial" panose="020B0604020202020204" pitchFamily="34" charset="0"/>
            </a:endParaRPr>
          </a:p>
          <a:p>
            <a:pPr marL="700405" marR="240030">
              <a:lnSpc>
                <a:spcPct val="103000"/>
              </a:lnSpc>
              <a:spcBef>
                <a:spcPts val="910"/>
              </a:spcBef>
              <a:spcAft>
                <a:spcPts val="0"/>
              </a:spcAft>
            </a:pPr>
            <a:r>
              <a:rPr lang="vi-VN" dirty="0">
                <a:ea typeface="Arial" panose="020B0604020202020204" pitchFamily="34" charset="0"/>
              </a:rPr>
              <a:t>Đảm bảo tắt nguồn điện trước khi kết nối hay</a:t>
            </a:r>
            <a:r>
              <a:rPr lang="en-US" spc="-255" dirty="0">
                <a:ea typeface="Arial" panose="020B0604020202020204" pitchFamily="34" charset="0"/>
              </a:rPr>
              <a:t> </a:t>
            </a:r>
            <a:r>
              <a:rPr lang="vi-VN" dirty="0">
                <a:ea typeface="Arial" panose="020B0604020202020204" pitchFamily="34" charset="0"/>
              </a:rPr>
              <a:t>tháo rắc cắm để tránh hư các bộ phận</a:t>
            </a:r>
            <a:r>
              <a:rPr lang="en-US" dirty="0">
                <a:ea typeface="Arial" panose="020B0604020202020204" pitchFamily="34" charset="0"/>
              </a:rPr>
              <a:t>.</a:t>
            </a:r>
            <a:endParaRPr lang="en-US" dirty="0">
              <a:latin typeface="Arial" panose="020B0604020202020204" pitchFamily="34" charset="0"/>
              <a:ea typeface="Arial" panose="020B0604020202020204" pitchFamily="34" charset="0"/>
            </a:endParaRPr>
          </a:p>
        </p:txBody>
      </p:sp>
      <p:sp>
        <p:nvSpPr>
          <p:cNvPr id="7" name="Rectangle 6">
            <a:extLst>
              <a:ext uri="{FF2B5EF4-FFF2-40B4-BE49-F238E27FC236}">
                <a16:creationId xmlns:a16="http://schemas.microsoft.com/office/drawing/2014/main" xmlns="" id="{94FC82C7-5855-4192-ADFA-0183303C5E83}"/>
              </a:ext>
            </a:extLst>
          </p:cNvPr>
          <p:cNvSpPr/>
          <p:nvPr/>
        </p:nvSpPr>
        <p:spPr>
          <a:xfrm>
            <a:off x="532196" y="726641"/>
            <a:ext cx="7445921" cy="646331"/>
          </a:xfrm>
          <a:prstGeom prst="rect">
            <a:avLst/>
          </a:prstGeom>
        </p:spPr>
        <p:txBody>
          <a:bodyPr wrap="square">
            <a:spAutoFit/>
          </a:bodyPr>
          <a:lstStyle/>
          <a:p>
            <a:r>
              <a:rPr lang="vi-VN" b="1" dirty="0"/>
              <a:t>Nhiệt độ ống đẩy (ống xả) bất thường</a:t>
            </a:r>
            <a:endParaRPr lang="en-US" b="1" dirty="0"/>
          </a:p>
          <a:p>
            <a:pPr algn="ctr"/>
            <a:endParaRPr lang="en-US" b="1"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468271700"/>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Rounded Corners 3">
            <a:extLst>
              <a:ext uri="{FF2B5EF4-FFF2-40B4-BE49-F238E27FC236}">
                <a16:creationId xmlns:a16="http://schemas.microsoft.com/office/drawing/2014/main" xmlns="" id="{4F3D0FAF-4A26-41CA-83AB-FE6698B65E49}"/>
              </a:ext>
            </a:extLst>
          </p:cNvPr>
          <p:cNvSpPr/>
          <p:nvPr/>
        </p:nvSpPr>
        <p:spPr>
          <a:xfrm>
            <a:off x="4398334" y="0"/>
            <a:ext cx="3402418" cy="1084531"/>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vi-VN" sz="1600" dirty="0">
                <a:latin typeface="Times New Roman" panose="02020603050405020304" pitchFamily="18" charset="0"/>
                <a:cs typeface="Times New Roman" panose="02020603050405020304" pitchFamily="18" charset="0"/>
              </a:rPr>
              <a:t>Kết nối vào Service checker, cài đặt lại hệ thống sau đó khởi động lại</a:t>
            </a:r>
            <a:endParaRPr lang="en-US" sz="1600" dirty="0">
              <a:latin typeface="Times New Roman" panose="02020603050405020304" pitchFamily="18" charset="0"/>
              <a:cs typeface="Times New Roman" panose="02020603050405020304" pitchFamily="18" charset="0"/>
            </a:endParaRPr>
          </a:p>
        </p:txBody>
      </p:sp>
      <p:sp>
        <p:nvSpPr>
          <p:cNvPr id="5" name="Rectangle: Rounded Corners 4">
            <a:extLst>
              <a:ext uri="{FF2B5EF4-FFF2-40B4-BE49-F238E27FC236}">
                <a16:creationId xmlns:a16="http://schemas.microsoft.com/office/drawing/2014/main" xmlns="" id="{530C66BF-4143-4C4E-A4FE-78DE9CBC3E2F}"/>
              </a:ext>
            </a:extLst>
          </p:cNvPr>
          <p:cNvSpPr/>
          <p:nvPr/>
        </p:nvSpPr>
        <p:spPr>
          <a:xfrm>
            <a:off x="4295555" y="5340203"/>
            <a:ext cx="3600889" cy="132907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600" dirty="0">
                <a:latin typeface="Times New Roman" panose="02020603050405020304" pitchFamily="18" charset="0"/>
                <a:cs typeface="Times New Roman" panose="02020603050405020304" pitchFamily="18" charset="0"/>
              </a:rPr>
              <a:t>N</a:t>
            </a:r>
            <a:r>
              <a:rPr lang="vi-VN" sz="1600" dirty="0">
                <a:latin typeface="Times New Roman" panose="02020603050405020304" pitchFamily="18" charset="0"/>
                <a:cs typeface="Times New Roman" panose="02020603050405020304" pitchFamily="18" charset="0"/>
              </a:rPr>
              <a:t>hiệt độ đo được bằng service có bằng nhiệt độ đo thực tế không?</a:t>
            </a:r>
            <a:endParaRPr lang="en-US" sz="1600" dirty="0">
              <a:latin typeface="Times New Roman" panose="02020603050405020304" pitchFamily="18" charset="0"/>
              <a:cs typeface="Times New Roman" panose="02020603050405020304" pitchFamily="18" charset="0"/>
            </a:endParaRPr>
          </a:p>
        </p:txBody>
      </p:sp>
      <p:sp>
        <p:nvSpPr>
          <p:cNvPr id="6" name="Rectangle: Rounded Corners 5">
            <a:extLst>
              <a:ext uri="{FF2B5EF4-FFF2-40B4-BE49-F238E27FC236}">
                <a16:creationId xmlns:a16="http://schemas.microsoft.com/office/drawing/2014/main" xmlns="" id="{E5BB087A-DE68-4B19-B3F3-7B501A612A5B}"/>
              </a:ext>
            </a:extLst>
          </p:cNvPr>
          <p:cNvSpPr/>
          <p:nvPr/>
        </p:nvSpPr>
        <p:spPr>
          <a:xfrm>
            <a:off x="4260109" y="3062527"/>
            <a:ext cx="3636335" cy="1929809"/>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vi-VN" sz="1600" dirty="0">
                <a:latin typeface="Times New Roman" panose="02020603050405020304" pitchFamily="18" charset="0"/>
                <a:cs typeface="Times New Roman" panose="02020603050405020304" pitchFamily="18" charset="0"/>
              </a:rPr>
              <a:t>Kết nối vào Service checker, so sánh giữa nhiệt độ ống đẩy (hoặc nhiệt độ bề mặt máy nén) và hạ áp của service checker với nhiệt độ đo được của bề mặt ống đẩy (hoặc nhiệt độ bề mặt máy nén)</a:t>
            </a:r>
            <a:endParaRPr lang="en-US" sz="1600" dirty="0">
              <a:latin typeface="Times New Roman" panose="02020603050405020304" pitchFamily="18" charset="0"/>
              <a:cs typeface="Times New Roman" panose="02020603050405020304" pitchFamily="18" charset="0"/>
            </a:endParaRPr>
          </a:p>
          <a:p>
            <a:pPr algn="ctr"/>
            <a:r>
              <a:rPr lang="vi-VN" sz="1600" b="1" dirty="0">
                <a:solidFill>
                  <a:srgbClr val="FF0000"/>
                </a:solidFill>
                <a:latin typeface="Times New Roman" panose="02020603050405020304" pitchFamily="18" charset="0"/>
                <a:cs typeface="Times New Roman" panose="02020603050405020304" pitchFamily="18" charset="0"/>
              </a:rPr>
              <a:t>Kiểm tra 11</a:t>
            </a:r>
            <a:endParaRPr lang="en-US" sz="1600" dirty="0">
              <a:solidFill>
                <a:srgbClr val="FF0000"/>
              </a:solidFill>
              <a:latin typeface="Times New Roman" panose="02020603050405020304" pitchFamily="18" charset="0"/>
              <a:cs typeface="Times New Roman" panose="02020603050405020304" pitchFamily="18" charset="0"/>
            </a:endParaRPr>
          </a:p>
        </p:txBody>
      </p:sp>
      <p:sp>
        <p:nvSpPr>
          <p:cNvPr id="7" name="Rectangle: Rounded Corners 6">
            <a:extLst>
              <a:ext uri="{FF2B5EF4-FFF2-40B4-BE49-F238E27FC236}">
                <a16:creationId xmlns:a16="http://schemas.microsoft.com/office/drawing/2014/main" xmlns="" id="{61ED0D71-B47A-4655-885D-4958195B90C9}"/>
              </a:ext>
            </a:extLst>
          </p:cNvPr>
          <p:cNvSpPr/>
          <p:nvPr/>
        </p:nvSpPr>
        <p:spPr>
          <a:xfrm>
            <a:off x="7089" y="5007738"/>
            <a:ext cx="3600889" cy="1767861"/>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r>
              <a:rPr lang="vi-VN" sz="1600" dirty="0">
                <a:latin typeface="Times New Roman" panose="02020603050405020304" pitchFamily="18" charset="0"/>
                <a:cs typeface="Times New Roman" panose="02020603050405020304" pitchFamily="18" charset="0"/>
              </a:rPr>
              <a:t>Tất cả các cảm biến và nhiệt độ đo bằng PCB khiển bình thường</a:t>
            </a:r>
            <a:endParaRPr lang="en-US" sz="1600" dirty="0">
              <a:latin typeface="Times New Roman" panose="02020603050405020304" pitchFamily="18" charset="0"/>
              <a:cs typeface="Times New Roman" panose="02020603050405020304" pitchFamily="18" charset="0"/>
            </a:endParaRPr>
          </a:p>
          <a:p>
            <a:pPr lvl="0"/>
            <a:r>
              <a:rPr lang="vi-VN" sz="1600" dirty="0">
                <a:latin typeface="Times New Roman" panose="02020603050405020304" pitchFamily="18" charset="0"/>
                <a:cs typeface="Times New Roman" panose="02020603050405020304" pitchFamily="18" charset="0"/>
              </a:rPr>
              <a:t>Nhiệt độ ống đẩy (hoặc nhiệt độ bề mặt máy né) cao thật sự</a:t>
            </a:r>
            <a:endParaRPr lang="en-US" sz="1600" dirty="0">
              <a:latin typeface="Times New Roman" panose="02020603050405020304" pitchFamily="18" charset="0"/>
              <a:cs typeface="Times New Roman" panose="02020603050405020304" pitchFamily="18" charset="0"/>
            </a:endParaRPr>
          </a:p>
          <a:p>
            <a:r>
              <a:rPr lang="vi-VN" sz="1600" b="1" dirty="0">
                <a:latin typeface="Times New Roman" panose="02020603050405020304" pitchFamily="18" charset="0"/>
                <a:cs typeface="Times New Roman" panose="02020603050405020304" pitchFamily="18" charset="0"/>
              </a:rPr>
              <a:t>Kiểm tra 3</a:t>
            </a:r>
            <a:r>
              <a:rPr lang="vi-VN" sz="1600" dirty="0">
                <a:latin typeface="Times New Roman" panose="02020603050405020304" pitchFamily="18" charset="0"/>
                <a:cs typeface="Times New Roman" panose="02020603050405020304" pitchFamily="18" charset="0"/>
              </a:rPr>
              <a:t>: Loại bỏ các nguyên nhân gây</a:t>
            </a:r>
            <a:r>
              <a:rPr lang="en-US" sz="1600" dirty="0">
                <a:latin typeface="Times New Roman" panose="02020603050405020304" pitchFamily="18" charset="0"/>
                <a:cs typeface="Times New Roman" panose="02020603050405020304" pitchFamily="18" charset="0"/>
              </a:rPr>
              <a:t> </a:t>
            </a:r>
            <a:r>
              <a:rPr lang="vi-VN" sz="1600" dirty="0">
                <a:latin typeface="Times New Roman" panose="02020603050405020304" pitchFamily="18" charset="0"/>
                <a:cs typeface="Times New Roman" panose="02020603050405020304" pitchFamily="18" charset="0"/>
              </a:rPr>
              <a:t>hoạt động quá nhiệt</a:t>
            </a:r>
            <a:endParaRPr lang="en-US" sz="1600" dirty="0">
              <a:latin typeface="Times New Roman" panose="02020603050405020304" pitchFamily="18" charset="0"/>
              <a:cs typeface="Times New Roman" panose="02020603050405020304" pitchFamily="18" charset="0"/>
            </a:endParaRPr>
          </a:p>
        </p:txBody>
      </p:sp>
      <p:sp>
        <p:nvSpPr>
          <p:cNvPr id="8" name="Rectangle: Rounded Corners 7">
            <a:extLst>
              <a:ext uri="{FF2B5EF4-FFF2-40B4-BE49-F238E27FC236}">
                <a16:creationId xmlns:a16="http://schemas.microsoft.com/office/drawing/2014/main" xmlns="" id="{9D52B638-E68D-47E2-9585-7B0BF3C8F41F}"/>
              </a:ext>
            </a:extLst>
          </p:cNvPr>
          <p:cNvSpPr/>
          <p:nvPr/>
        </p:nvSpPr>
        <p:spPr>
          <a:xfrm>
            <a:off x="4355800" y="1461359"/>
            <a:ext cx="3444952" cy="1253301"/>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vi-VN" sz="1600" dirty="0">
                <a:latin typeface="Times New Roman" panose="02020603050405020304" pitchFamily="18" charset="0"/>
                <a:cs typeface="Times New Roman" panose="02020603050405020304" pitchFamily="18" charset="0"/>
              </a:rPr>
              <a:t>Các thông số cảm biến nhiệt độ ống đẩy và bề mặt máy nén bình thường không (*1)?</a:t>
            </a:r>
            <a:endParaRPr lang="en-US" sz="1600" dirty="0">
              <a:latin typeface="Times New Roman" panose="02020603050405020304" pitchFamily="18" charset="0"/>
              <a:cs typeface="Times New Roman" panose="02020603050405020304" pitchFamily="18" charset="0"/>
            </a:endParaRPr>
          </a:p>
        </p:txBody>
      </p:sp>
      <p:sp>
        <p:nvSpPr>
          <p:cNvPr id="10" name="Rectangle 9">
            <a:extLst>
              <a:ext uri="{FF2B5EF4-FFF2-40B4-BE49-F238E27FC236}">
                <a16:creationId xmlns:a16="http://schemas.microsoft.com/office/drawing/2014/main" xmlns="" id="{1881F968-37E1-4263-9CF1-4321AC134277}"/>
              </a:ext>
            </a:extLst>
          </p:cNvPr>
          <p:cNvSpPr/>
          <p:nvPr/>
        </p:nvSpPr>
        <p:spPr>
          <a:xfrm>
            <a:off x="9218428" y="1573619"/>
            <a:ext cx="2360428" cy="818707"/>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vi-VN" sz="1600" dirty="0">
                <a:latin typeface="Times New Roman" panose="02020603050405020304" pitchFamily="18" charset="0"/>
                <a:cs typeface="Times New Roman" panose="02020603050405020304" pitchFamily="18" charset="0"/>
              </a:rPr>
              <a:t>Thay các cảm biến liên quan</a:t>
            </a:r>
            <a:endParaRPr lang="en-US" sz="1600" dirty="0">
              <a:latin typeface="Times New Roman" panose="02020603050405020304" pitchFamily="18" charset="0"/>
              <a:cs typeface="Times New Roman" panose="02020603050405020304" pitchFamily="18" charset="0"/>
            </a:endParaRPr>
          </a:p>
        </p:txBody>
      </p:sp>
      <p:sp>
        <p:nvSpPr>
          <p:cNvPr id="11" name="Rectangle 10">
            <a:extLst>
              <a:ext uri="{FF2B5EF4-FFF2-40B4-BE49-F238E27FC236}">
                <a16:creationId xmlns:a16="http://schemas.microsoft.com/office/drawing/2014/main" xmlns="" id="{498597B7-5847-4650-97BA-9A77954661CA}"/>
              </a:ext>
            </a:extLst>
          </p:cNvPr>
          <p:cNvSpPr/>
          <p:nvPr/>
        </p:nvSpPr>
        <p:spPr>
          <a:xfrm>
            <a:off x="9218428" y="5595384"/>
            <a:ext cx="2360428" cy="818707"/>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vi-VN" sz="1600" dirty="0">
                <a:latin typeface="Times New Roman" panose="02020603050405020304" pitchFamily="18" charset="0"/>
                <a:cs typeface="Times New Roman" panose="02020603050405020304" pitchFamily="18" charset="0"/>
              </a:rPr>
              <a:t>Thay PCB khiển DN (A1P)</a:t>
            </a:r>
            <a:endParaRPr lang="en-US" sz="1600" dirty="0">
              <a:latin typeface="Times New Roman" panose="02020603050405020304" pitchFamily="18" charset="0"/>
              <a:cs typeface="Times New Roman" panose="02020603050405020304" pitchFamily="18" charset="0"/>
            </a:endParaRPr>
          </a:p>
        </p:txBody>
      </p:sp>
      <p:sp>
        <p:nvSpPr>
          <p:cNvPr id="12" name="Arrow: Down 11">
            <a:extLst>
              <a:ext uri="{FF2B5EF4-FFF2-40B4-BE49-F238E27FC236}">
                <a16:creationId xmlns:a16="http://schemas.microsoft.com/office/drawing/2014/main" xmlns="" id="{53A202CB-C896-4CB9-A9EC-87E1B98439AF}"/>
              </a:ext>
            </a:extLst>
          </p:cNvPr>
          <p:cNvSpPr/>
          <p:nvPr/>
        </p:nvSpPr>
        <p:spPr>
          <a:xfrm>
            <a:off x="5987899" y="1113492"/>
            <a:ext cx="180753" cy="262817"/>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Arrow: Down 12">
            <a:extLst>
              <a:ext uri="{FF2B5EF4-FFF2-40B4-BE49-F238E27FC236}">
                <a16:creationId xmlns:a16="http://schemas.microsoft.com/office/drawing/2014/main" xmlns="" id="{C13054F9-6C2A-4E58-AB1C-039A61E42513}"/>
              </a:ext>
            </a:extLst>
          </p:cNvPr>
          <p:cNvSpPr/>
          <p:nvPr/>
        </p:nvSpPr>
        <p:spPr>
          <a:xfrm>
            <a:off x="5987898" y="2757185"/>
            <a:ext cx="180753" cy="262817"/>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Arrow: Down 13">
            <a:extLst>
              <a:ext uri="{FF2B5EF4-FFF2-40B4-BE49-F238E27FC236}">
                <a16:creationId xmlns:a16="http://schemas.microsoft.com/office/drawing/2014/main" xmlns="" id="{7189A572-F8E1-43F9-8600-E565F1B0E3E4}"/>
              </a:ext>
            </a:extLst>
          </p:cNvPr>
          <p:cNvSpPr/>
          <p:nvPr/>
        </p:nvSpPr>
        <p:spPr>
          <a:xfrm>
            <a:off x="5987897" y="5034861"/>
            <a:ext cx="180753" cy="262817"/>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Arrow: Right 16">
            <a:extLst>
              <a:ext uri="{FF2B5EF4-FFF2-40B4-BE49-F238E27FC236}">
                <a16:creationId xmlns:a16="http://schemas.microsoft.com/office/drawing/2014/main" xmlns="" id="{CD23F672-A0FD-4982-992A-16247D176F89}"/>
              </a:ext>
            </a:extLst>
          </p:cNvPr>
          <p:cNvSpPr/>
          <p:nvPr/>
        </p:nvSpPr>
        <p:spPr>
          <a:xfrm>
            <a:off x="8208335" y="1871330"/>
            <a:ext cx="595423" cy="233917"/>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Arrow: Right 18">
            <a:extLst>
              <a:ext uri="{FF2B5EF4-FFF2-40B4-BE49-F238E27FC236}">
                <a16:creationId xmlns:a16="http://schemas.microsoft.com/office/drawing/2014/main" xmlns="" id="{54B1A4C2-9EDD-4FB5-9337-51BCF30F2764}"/>
              </a:ext>
            </a:extLst>
          </p:cNvPr>
          <p:cNvSpPr/>
          <p:nvPr/>
        </p:nvSpPr>
        <p:spPr>
          <a:xfrm>
            <a:off x="8265040" y="5986129"/>
            <a:ext cx="595423" cy="233917"/>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Arrow: Left 19">
            <a:extLst>
              <a:ext uri="{FF2B5EF4-FFF2-40B4-BE49-F238E27FC236}">
                <a16:creationId xmlns:a16="http://schemas.microsoft.com/office/drawing/2014/main" xmlns="" id="{93828A29-938D-4EC4-9A6B-9D2E9B1930DB}"/>
              </a:ext>
            </a:extLst>
          </p:cNvPr>
          <p:cNvSpPr/>
          <p:nvPr/>
        </p:nvSpPr>
        <p:spPr>
          <a:xfrm>
            <a:off x="3792277" y="6008626"/>
            <a:ext cx="368593" cy="211420"/>
          </a:xfrm>
          <a:prstGeom prst="lef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Rectangle 20">
            <a:extLst>
              <a:ext uri="{FF2B5EF4-FFF2-40B4-BE49-F238E27FC236}">
                <a16:creationId xmlns:a16="http://schemas.microsoft.com/office/drawing/2014/main" xmlns="" id="{AE08D1F3-9000-4C7E-A03F-87B926CB2175}"/>
              </a:ext>
            </a:extLst>
          </p:cNvPr>
          <p:cNvSpPr/>
          <p:nvPr/>
        </p:nvSpPr>
        <p:spPr>
          <a:xfrm>
            <a:off x="8125172" y="1573619"/>
            <a:ext cx="697627" cy="297517"/>
          </a:xfrm>
          <a:prstGeom prst="rect">
            <a:avLst/>
          </a:prstGeom>
        </p:spPr>
        <p:txBody>
          <a:bodyPr wrap="none">
            <a:spAutoFit/>
          </a:bodyPr>
          <a:lstStyle/>
          <a:p>
            <a:pPr>
              <a:lnSpc>
                <a:spcPts val="1570"/>
              </a:lnSpc>
              <a:spcAft>
                <a:spcPts val="0"/>
              </a:spcAft>
            </a:pPr>
            <a:r>
              <a:rPr lang="vi-VN" sz="1600" dirty="0">
                <a:latin typeface="Times New Roman" panose="02020603050405020304" pitchFamily="18" charset="0"/>
                <a:ea typeface="Arial" panose="020B0604020202020204" pitchFamily="34" charset="0"/>
                <a:cs typeface="Times New Roman" panose="02020603050405020304" pitchFamily="18" charset="0"/>
              </a:rPr>
              <a:t>không</a:t>
            </a:r>
            <a:endParaRPr lang="en-US" sz="1600" dirty="0">
              <a:latin typeface="Times New Roman" panose="02020603050405020304" pitchFamily="18" charset="0"/>
              <a:ea typeface="Arial" panose="020B0604020202020204" pitchFamily="34" charset="0"/>
              <a:cs typeface="Times New Roman" panose="02020603050405020304" pitchFamily="18" charset="0"/>
            </a:endParaRPr>
          </a:p>
        </p:txBody>
      </p:sp>
      <p:sp>
        <p:nvSpPr>
          <p:cNvPr id="22" name="Rectangle 21">
            <a:extLst>
              <a:ext uri="{FF2B5EF4-FFF2-40B4-BE49-F238E27FC236}">
                <a16:creationId xmlns:a16="http://schemas.microsoft.com/office/drawing/2014/main" xmlns="" id="{C6A78699-EEDE-47E1-9E1A-35A5E82920BA}"/>
              </a:ext>
            </a:extLst>
          </p:cNvPr>
          <p:cNvSpPr/>
          <p:nvPr/>
        </p:nvSpPr>
        <p:spPr>
          <a:xfrm>
            <a:off x="6095999" y="2762188"/>
            <a:ext cx="378630" cy="297517"/>
          </a:xfrm>
          <a:prstGeom prst="rect">
            <a:avLst/>
          </a:prstGeom>
        </p:spPr>
        <p:txBody>
          <a:bodyPr wrap="none">
            <a:spAutoFit/>
          </a:bodyPr>
          <a:lstStyle/>
          <a:p>
            <a:pPr>
              <a:lnSpc>
                <a:spcPts val="1570"/>
              </a:lnSpc>
              <a:spcAft>
                <a:spcPts val="0"/>
              </a:spcAft>
            </a:pPr>
            <a:r>
              <a:rPr lang="vi-VN" sz="1600" dirty="0">
                <a:latin typeface="Times New Roman" panose="02020603050405020304" pitchFamily="18" charset="0"/>
                <a:ea typeface="Arial" panose="020B0604020202020204" pitchFamily="34" charset="0"/>
                <a:cs typeface="Times New Roman" panose="02020603050405020304" pitchFamily="18" charset="0"/>
              </a:rPr>
              <a:t>có</a:t>
            </a:r>
            <a:endParaRPr lang="en-US" sz="1600" dirty="0">
              <a:latin typeface="Times New Roman" panose="02020603050405020304" pitchFamily="18" charset="0"/>
              <a:ea typeface="Arial" panose="020B0604020202020204" pitchFamily="34" charset="0"/>
              <a:cs typeface="Times New Roman" panose="02020603050405020304" pitchFamily="18" charset="0"/>
            </a:endParaRPr>
          </a:p>
        </p:txBody>
      </p:sp>
      <p:sp>
        <p:nvSpPr>
          <p:cNvPr id="23" name="Rectangle 22">
            <a:extLst>
              <a:ext uri="{FF2B5EF4-FFF2-40B4-BE49-F238E27FC236}">
                <a16:creationId xmlns:a16="http://schemas.microsoft.com/office/drawing/2014/main" xmlns="" id="{4F213979-CD66-47AA-80F1-C7D0520C3C27}"/>
              </a:ext>
            </a:extLst>
          </p:cNvPr>
          <p:cNvSpPr/>
          <p:nvPr/>
        </p:nvSpPr>
        <p:spPr>
          <a:xfrm>
            <a:off x="8176562" y="5717073"/>
            <a:ext cx="697627" cy="297517"/>
          </a:xfrm>
          <a:prstGeom prst="rect">
            <a:avLst/>
          </a:prstGeom>
        </p:spPr>
        <p:txBody>
          <a:bodyPr wrap="none">
            <a:spAutoFit/>
          </a:bodyPr>
          <a:lstStyle/>
          <a:p>
            <a:pPr>
              <a:lnSpc>
                <a:spcPts val="1570"/>
              </a:lnSpc>
              <a:spcAft>
                <a:spcPts val="0"/>
              </a:spcAft>
            </a:pPr>
            <a:r>
              <a:rPr lang="vi-VN" sz="1600" dirty="0">
                <a:latin typeface="Times New Roman" panose="02020603050405020304" pitchFamily="18" charset="0"/>
                <a:ea typeface="Arial" panose="020B0604020202020204" pitchFamily="34" charset="0"/>
                <a:cs typeface="Times New Roman" panose="02020603050405020304" pitchFamily="18" charset="0"/>
              </a:rPr>
              <a:t>không</a:t>
            </a:r>
            <a:endParaRPr lang="en-US" sz="1600" dirty="0">
              <a:latin typeface="Times New Roman" panose="02020603050405020304" pitchFamily="18" charset="0"/>
              <a:ea typeface="Arial" panose="020B0604020202020204" pitchFamily="34" charset="0"/>
              <a:cs typeface="Times New Roman" panose="02020603050405020304" pitchFamily="18" charset="0"/>
            </a:endParaRPr>
          </a:p>
        </p:txBody>
      </p:sp>
      <p:sp>
        <p:nvSpPr>
          <p:cNvPr id="25" name="Rectangle 24">
            <a:extLst>
              <a:ext uri="{FF2B5EF4-FFF2-40B4-BE49-F238E27FC236}">
                <a16:creationId xmlns:a16="http://schemas.microsoft.com/office/drawing/2014/main" xmlns="" id="{798BB712-05F0-4607-889B-AA4B2E39F33D}"/>
              </a:ext>
            </a:extLst>
          </p:cNvPr>
          <p:cNvSpPr/>
          <p:nvPr/>
        </p:nvSpPr>
        <p:spPr>
          <a:xfrm>
            <a:off x="3792277" y="5741498"/>
            <a:ext cx="378630" cy="297517"/>
          </a:xfrm>
          <a:prstGeom prst="rect">
            <a:avLst/>
          </a:prstGeom>
        </p:spPr>
        <p:txBody>
          <a:bodyPr wrap="none">
            <a:spAutoFit/>
          </a:bodyPr>
          <a:lstStyle/>
          <a:p>
            <a:pPr>
              <a:lnSpc>
                <a:spcPts val="1570"/>
              </a:lnSpc>
              <a:spcAft>
                <a:spcPts val="0"/>
              </a:spcAft>
            </a:pPr>
            <a:r>
              <a:rPr lang="vi-VN" sz="1600" dirty="0">
                <a:latin typeface="Times New Roman" panose="02020603050405020304" pitchFamily="18" charset="0"/>
                <a:ea typeface="Arial" panose="020B0604020202020204" pitchFamily="34" charset="0"/>
                <a:cs typeface="Times New Roman" panose="02020603050405020304" pitchFamily="18" charset="0"/>
              </a:rPr>
              <a:t>có</a:t>
            </a:r>
            <a:endParaRPr lang="en-US" sz="1600" dirty="0">
              <a:latin typeface="Times New Roman" panose="02020603050405020304" pitchFamily="18" charset="0"/>
              <a:ea typeface="Arial" panose="020B0604020202020204" pitchFamily="34" charset="0"/>
              <a:cs typeface="Times New Roman" panose="02020603050405020304" pitchFamily="18" charset="0"/>
            </a:endParaRPr>
          </a:p>
        </p:txBody>
      </p:sp>
      <p:sp>
        <p:nvSpPr>
          <p:cNvPr id="26" name="Rectangle 25">
            <a:extLst>
              <a:ext uri="{FF2B5EF4-FFF2-40B4-BE49-F238E27FC236}">
                <a16:creationId xmlns:a16="http://schemas.microsoft.com/office/drawing/2014/main" xmlns="" id="{01A24FC7-FE93-4A0F-9527-BCB3A75AFEA7}"/>
              </a:ext>
            </a:extLst>
          </p:cNvPr>
          <p:cNvSpPr/>
          <p:nvPr/>
        </p:nvSpPr>
        <p:spPr>
          <a:xfrm>
            <a:off x="622593" y="357599"/>
            <a:ext cx="1184940" cy="369332"/>
          </a:xfrm>
          <a:prstGeom prst="rect">
            <a:avLst/>
          </a:prstGeom>
        </p:spPr>
        <p:txBody>
          <a:bodyPr wrap="none">
            <a:spAutoFit/>
          </a:bodyPr>
          <a:lstStyle/>
          <a:p>
            <a:pPr lvl="0" eaLnBrk="0" fontAlgn="base" hangingPunct="0">
              <a:spcBef>
                <a:spcPct val="0"/>
              </a:spcBef>
              <a:spcAft>
                <a:spcPct val="0"/>
              </a:spcAft>
              <a:tabLst>
                <a:tab pos="2582863" algn="l"/>
              </a:tabLst>
            </a:pPr>
            <a:r>
              <a:rPr lang="en-US" altLang="en-US" i="1" dirty="0">
                <a:solidFill>
                  <a:srgbClr val="FF0000"/>
                </a:solidFill>
                <a:latin typeface="Times New Roman" panose="02020603050405020304" pitchFamily="18" charset="0"/>
                <a:ea typeface="Arial" panose="020B0604020202020204" pitchFamily="34" charset="0"/>
                <a:cs typeface="Times New Roman" panose="02020603050405020304" pitchFamily="18" charset="0"/>
              </a:rPr>
              <a:t>M</a:t>
            </a:r>
            <a:r>
              <a:rPr lang="vi-VN" altLang="en-US" i="1" dirty="0">
                <a:solidFill>
                  <a:srgbClr val="FF0000"/>
                </a:solidFill>
                <a:latin typeface="Times New Roman" panose="02020603050405020304" pitchFamily="18" charset="0"/>
                <a:ea typeface="Arial" panose="020B0604020202020204" pitchFamily="34" charset="0"/>
                <a:cs typeface="Times New Roman" panose="02020603050405020304" pitchFamily="18" charset="0"/>
              </a:rPr>
              <a:t>ã lỗi: </a:t>
            </a:r>
            <a:r>
              <a:rPr lang="en-US" altLang="en-US" i="1" dirty="0">
                <a:solidFill>
                  <a:srgbClr val="00FF00"/>
                </a:solidFill>
                <a:latin typeface="Times New Roman" panose="02020603050405020304" pitchFamily="18" charset="0"/>
                <a:ea typeface="Arial" panose="020B0604020202020204" pitchFamily="34" charset="0"/>
                <a:cs typeface="Times New Roman" panose="02020603050405020304" pitchFamily="18" charset="0"/>
              </a:rPr>
              <a:t>F3</a:t>
            </a:r>
            <a:endParaRPr lang="en-US" altLang="en-US" i="1" u="sng" dirty="0">
              <a:latin typeface="Times New Roman" panose="02020603050405020304" pitchFamily="18" charset="0"/>
              <a:ea typeface="Arial" panose="020B0604020202020204" pitchFamily="34" charset="0"/>
              <a:cs typeface="Times New Roman" panose="02020603050405020304" pitchFamily="18" charset="0"/>
            </a:endParaRPr>
          </a:p>
        </p:txBody>
      </p:sp>
      <p:sp>
        <p:nvSpPr>
          <p:cNvPr id="27" name="Rectangle 26">
            <a:extLst>
              <a:ext uri="{FF2B5EF4-FFF2-40B4-BE49-F238E27FC236}">
                <a16:creationId xmlns:a16="http://schemas.microsoft.com/office/drawing/2014/main" xmlns="" id="{A035ABFA-9617-4D0F-B96F-CF91C01DB379}"/>
              </a:ext>
            </a:extLst>
          </p:cNvPr>
          <p:cNvSpPr/>
          <p:nvPr/>
        </p:nvSpPr>
        <p:spPr>
          <a:xfrm>
            <a:off x="622593" y="844790"/>
            <a:ext cx="1410964" cy="400110"/>
          </a:xfrm>
          <a:prstGeom prst="rect">
            <a:avLst/>
          </a:prstGeom>
        </p:spPr>
        <p:txBody>
          <a:bodyPr wrap="none">
            <a:spAutoFit/>
          </a:bodyPr>
          <a:lstStyle/>
          <a:p>
            <a:r>
              <a:rPr lang="en-US" sz="2000" b="1" dirty="0" err="1">
                <a:latin typeface="Times New Roman" panose="02020603050405020304" pitchFamily="18" charset="0"/>
                <a:cs typeface="Times New Roman" panose="02020603050405020304" pitchFamily="18" charset="0"/>
              </a:rPr>
              <a:t>Xử</a:t>
            </a:r>
            <a:r>
              <a:rPr lang="en-US" sz="2000" b="1" dirty="0">
                <a:latin typeface="Times New Roman" panose="02020603050405020304" pitchFamily="18" charset="0"/>
                <a:cs typeface="Times New Roman" panose="02020603050405020304" pitchFamily="18" charset="0"/>
              </a:rPr>
              <a:t> </a:t>
            </a:r>
            <a:r>
              <a:rPr lang="en-US" sz="2000" b="1" dirty="0" err="1">
                <a:latin typeface="Times New Roman" panose="02020603050405020304" pitchFamily="18" charset="0"/>
                <a:cs typeface="Times New Roman" panose="02020603050405020304" pitchFamily="18" charset="0"/>
              </a:rPr>
              <a:t>lý</a:t>
            </a:r>
            <a:r>
              <a:rPr lang="en-US" sz="2000" b="1" dirty="0">
                <a:latin typeface="Times New Roman" panose="02020603050405020304" pitchFamily="18" charset="0"/>
                <a:cs typeface="Times New Roman" panose="02020603050405020304" pitchFamily="18" charset="0"/>
              </a:rPr>
              <a:t> </a:t>
            </a:r>
            <a:r>
              <a:rPr lang="en-US" sz="2000" b="1" dirty="0" err="1">
                <a:latin typeface="Times New Roman" panose="02020603050405020304" pitchFamily="18" charset="0"/>
                <a:cs typeface="Times New Roman" panose="02020603050405020304" pitchFamily="18" charset="0"/>
              </a:rPr>
              <a:t>sự</a:t>
            </a:r>
            <a:r>
              <a:rPr lang="en-US" sz="2000" b="1" dirty="0">
                <a:latin typeface="Times New Roman" panose="02020603050405020304" pitchFamily="18" charset="0"/>
                <a:cs typeface="Times New Roman" panose="02020603050405020304" pitchFamily="18" charset="0"/>
              </a:rPr>
              <a:t> </a:t>
            </a:r>
            <a:r>
              <a:rPr lang="en-US" sz="2000" b="1" dirty="0" err="1">
                <a:latin typeface="Times New Roman" panose="02020603050405020304" pitchFamily="18" charset="0"/>
                <a:cs typeface="Times New Roman" panose="02020603050405020304" pitchFamily="18" charset="0"/>
              </a:rPr>
              <a:t>cố</a:t>
            </a:r>
            <a:endParaRPr lang="en-US" sz="2000" b="1"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925636527"/>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Rectangle 21">
            <a:extLst>
              <a:ext uri="{FF2B5EF4-FFF2-40B4-BE49-F238E27FC236}">
                <a16:creationId xmlns:a16="http://schemas.microsoft.com/office/drawing/2014/main" xmlns="" id="{730C11CE-A55C-47E2-8C58-DB3268A8C890}"/>
              </a:ext>
            </a:extLst>
          </p:cNvPr>
          <p:cNvSpPr/>
          <p:nvPr/>
        </p:nvSpPr>
        <p:spPr>
          <a:xfrm>
            <a:off x="622593" y="357599"/>
            <a:ext cx="1516762" cy="461665"/>
          </a:xfrm>
          <a:prstGeom prst="rect">
            <a:avLst/>
          </a:prstGeom>
        </p:spPr>
        <p:txBody>
          <a:bodyPr wrap="none">
            <a:spAutoFit/>
          </a:bodyPr>
          <a:lstStyle/>
          <a:p>
            <a:pPr lvl="0" eaLnBrk="0" fontAlgn="base" hangingPunct="0">
              <a:spcBef>
                <a:spcPct val="0"/>
              </a:spcBef>
              <a:spcAft>
                <a:spcPct val="0"/>
              </a:spcAft>
              <a:tabLst>
                <a:tab pos="2582863" algn="l"/>
              </a:tabLst>
            </a:pPr>
            <a:r>
              <a:rPr lang="en-US" altLang="en-US" sz="2400" i="1" dirty="0">
                <a:solidFill>
                  <a:srgbClr val="FF0000"/>
                </a:solidFill>
                <a:latin typeface="Times New Roman" panose="02020603050405020304" pitchFamily="18" charset="0"/>
                <a:ea typeface="Arial" panose="020B0604020202020204" pitchFamily="34" charset="0"/>
                <a:cs typeface="Times New Roman" panose="02020603050405020304" pitchFamily="18" charset="0"/>
              </a:rPr>
              <a:t>M</a:t>
            </a:r>
            <a:r>
              <a:rPr lang="vi-VN" altLang="en-US" sz="2400" i="1" dirty="0">
                <a:solidFill>
                  <a:srgbClr val="FF0000"/>
                </a:solidFill>
                <a:latin typeface="Times New Roman" panose="02020603050405020304" pitchFamily="18" charset="0"/>
                <a:ea typeface="Arial" panose="020B0604020202020204" pitchFamily="34" charset="0"/>
                <a:cs typeface="Times New Roman" panose="02020603050405020304" pitchFamily="18" charset="0"/>
              </a:rPr>
              <a:t>ã lỗi: </a:t>
            </a:r>
            <a:r>
              <a:rPr lang="en-US" altLang="en-US" sz="2400" i="1" dirty="0">
                <a:solidFill>
                  <a:srgbClr val="00FF00"/>
                </a:solidFill>
                <a:latin typeface="Times New Roman" panose="02020603050405020304" pitchFamily="18" charset="0"/>
                <a:ea typeface="Arial" panose="020B0604020202020204" pitchFamily="34" charset="0"/>
                <a:cs typeface="Times New Roman" panose="02020603050405020304" pitchFamily="18" charset="0"/>
              </a:rPr>
              <a:t>F3</a:t>
            </a:r>
            <a:endParaRPr lang="en-US" altLang="en-US" sz="2400" i="1" u="sng" dirty="0">
              <a:latin typeface="Times New Roman" panose="02020603050405020304" pitchFamily="18" charset="0"/>
              <a:ea typeface="Arial" panose="020B0604020202020204" pitchFamily="34" charset="0"/>
              <a:cs typeface="Times New Roman" panose="02020603050405020304" pitchFamily="18" charset="0"/>
            </a:endParaRPr>
          </a:p>
        </p:txBody>
      </p:sp>
      <p:sp>
        <p:nvSpPr>
          <p:cNvPr id="23" name="Rectangle 22">
            <a:extLst>
              <a:ext uri="{FF2B5EF4-FFF2-40B4-BE49-F238E27FC236}">
                <a16:creationId xmlns:a16="http://schemas.microsoft.com/office/drawing/2014/main" xmlns="" id="{6D542F16-F2E4-4757-AECC-93978915F727}"/>
              </a:ext>
            </a:extLst>
          </p:cNvPr>
          <p:cNvSpPr/>
          <p:nvPr/>
        </p:nvSpPr>
        <p:spPr>
          <a:xfrm>
            <a:off x="622593" y="844790"/>
            <a:ext cx="4305987" cy="400110"/>
          </a:xfrm>
          <a:prstGeom prst="rect">
            <a:avLst/>
          </a:prstGeom>
        </p:spPr>
        <p:txBody>
          <a:bodyPr wrap="none">
            <a:spAutoFit/>
          </a:bodyPr>
          <a:lstStyle/>
          <a:p>
            <a:r>
              <a:rPr lang="vi-VN" sz="2000" b="1" dirty="0">
                <a:latin typeface="Times New Roman" panose="02020603050405020304" pitchFamily="18" charset="0"/>
                <a:cs typeface="Times New Roman" panose="02020603050405020304" pitchFamily="18" charset="0"/>
              </a:rPr>
              <a:t>(* 1): Các cảm biến và ký hiệu kết nối</a:t>
            </a:r>
            <a:endParaRPr lang="en-US" sz="2000" dirty="0">
              <a:latin typeface="Times New Roman" panose="02020603050405020304" pitchFamily="18" charset="0"/>
              <a:cs typeface="Times New Roman" panose="02020603050405020304" pitchFamily="18" charset="0"/>
            </a:endParaRPr>
          </a:p>
        </p:txBody>
      </p:sp>
      <p:pic>
        <p:nvPicPr>
          <p:cNvPr id="24" name="Picture 23">
            <a:extLst>
              <a:ext uri="{FF2B5EF4-FFF2-40B4-BE49-F238E27FC236}">
                <a16:creationId xmlns:a16="http://schemas.microsoft.com/office/drawing/2014/main" xmlns="" id="{8D990857-5777-45B9-91D4-EC77086275E2}"/>
              </a:ext>
            </a:extLst>
          </p:cNvPr>
          <p:cNvPicPr>
            <a:picLocks noChangeAspect="1"/>
          </p:cNvPicPr>
          <p:nvPr/>
        </p:nvPicPr>
        <p:blipFill>
          <a:blip r:embed="rId2"/>
          <a:stretch>
            <a:fillRect/>
          </a:stretch>
        </p:blipFill>
        <p:spPr>
          <a:xfrm>
            <a:off x="2605093" y="1818167"/>
            <a:ext cx="7166227" cy="4104168"/>
          </a:xfrm>
          <a:prstGeom prst="rect">
            <a:avLst/>
          </a:prstGeom>
        </p:spPr>
      </p:pic>
    </p:spTree>
    <p:extLst>
      <p:ext uri="{BB962C8B-B14F-4D97-AF65-F5344CB8AC3E}">
        <p14:creationId xmlns:p14="http://schemas.microsoft.com/office/powerpoint/2010/main" val="1984339313"/>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le 3">
            <a:extLst>
              <a:ext uri="{FF2B5EF4-FFF2-40B4-BE49-F238E27FC236}">
                <a16:creationId xmlns:a16="http://schemas.microsoft.com/office/drawing/2014/main" xmlns="" id="{37E66203-F001-4F31-8C26-4A422EBD2DD6}"/>
              </a:ext>
            </a:extLst>
          </p:cNvPr>
          <p:cNvGraphicFramePr>
            <a:graphicFrameLocks noGrp="1"/>
          </p:cNvGraphicFramePr>
          <p:nvPr>
            <p:extLst>
              <p:ext uri="{D42A27DB-BD31-4B8C-83A1-F6EECF244321}">
                <p14:modId xmlns:p14="http://schemas.microsoft.com/office/powerpoint/2010/main" val="3273886995"/>
              </p:ext>
            </p:extLst>
          </p:nvPr>
        </p:nvGraphicFramePr>
        <p:xfrm>
          <a:off x="532196" y="1372972"/>
          <a:ext cx="9473041" cy="3018767"/>
        </p:xfrm>
        <a:graphic>
          <a:graphicData uri="http://schemas.openxmlformats.org/drawingml/2006/table">
            <a:tbl>
              <a:tblPr firstRow="1" firstCol="1" lastRow="1" lastCol="1" bandRow="1" bandCol="1">
                <a:tableStyleId>{7DF18680-E054-41AD-8BC1-D1AEF772440D}</a:tableStyleId>
              </a:tblPr>
              <a:tblGrid>
                <a:gridCol w="2391830">
                  <a:extLst>
                    <a:ext uri="{9D8B030D-6E8A-4147-A177-3AD203B41FA5}">
                      <a16:colId xmlns:a16="http://schemas.microsoft.com/office/drawing/2014/main" xmlns="" val="4112564832"/>
                    </a:ext>
                  </a:extLst>
                </a:gridCol>
                <a:gridCol w="7081211">
                  <a:extLst>
                    <a:ext uri="{9D8B030D-6E8A-4147-A177-3AD203B41FA5}">
                      <a16:colId xmlns:a16="http://schemas.microsoft.com/office/drawing/2014/main" xmlns="" val="404561888"/>
                    </a:ext>
                  </a:extLst>
                </a:gridCol>
              </a:tblGrid>
              <a:tr h="491972">
                <a:tc>
                  <a:txBody>
                    <a:bodyPr/>
                    <a:lstStyle/>
                    <a:p>
                      <a:pPr marL="91440">
                        <a:spcBef>
                          <a:spcPts val="370"/>
                        </a:spcBef>
                        <a:spcAft>
                          <a:spcPts val="0"/>
                        </a:spcAft>
                      </a:pPr>
                      <a:r>
                        <a:rPr lang="vi-VN" sz="1500" dirty="0">
                          <a:effectLst/>
                        </a:rPr>
                        <a:t>Model</a:t>
                      </a:r>
                      <a:endParaRPr lang="en-US" sz="1100" dirty="0">
                        <a:effectLst/>
                        <a:latin typeface="Arial" panose="020B0604020202020204" pitchFamily="34" charset="0"/>
                        <a:ea typeface="Arial" panose="020B0604020202020204" pitchFamily="34" charset="0"/>
                        <a:cs typeface="Times New Roman" panose="02020603050405020304" pitchFamily="18" charset="0"/>
                      </a:endParaRPr>
                    </a:p>
                  </a:txBody>
                  <a:tcPr marL="0" marR="0" marT="0" marB="0"/>
                </a:tc>
                <a:tc>
                  <a:txBody>
                    <a:bodyPr/>
                    <a:lstStyle/>
                    <a:p>
                      <a:pPr marL="85090">
                        <a:spcBef>
                          <a:spcPts val="370"/>
                        </a:spcBef>
                        <a:spcAft>
                          <a:spcPts val="0"/>
                        </a:spcAft>
                      </a:pPr>
                      <a:r>
                        <a:rPr lang="vi-VN" sz="1500" dirty="0">
                          <a:effectLst/>
                        </a:rPr>
                        <a:t>RXQ-T</a:t>
                      </a:r>
                      <a:endParaRPr lang="en-US" sz="1100" dirty="0">
                        <a:effectLst/>
                        <a:latin typeface="Arial" panose="020B0604020202020204" pitchFamily="34" charset="0"/>
                        <a:ea typeface="Arial" panose="020B0604020202020204" pitchFamily="34" charset="0"/>
                        <a:cs typeface="Times New Roman" panose="02020603050405020304" pitchFamily="18" charset="0"/>
                      </a:endParaRPr>
                    </a:p>
                  </a:txBody>
                  <a:tcPr marL="0" marR="0" marT="0" marB="0"/>
                </a:tc>
                <a:extLst>
                  <a:ext uri="{0D108BD9-81ED-4DB2-BD59-A6C34878D82A}">
                    <a16:rowId xmlns:a16="http://schemas.microsoft.com/office/drawing/2014/main" xmlns="" val="2719077392"/>
                  </a:ext>
                </a:extLst>
              </a:tr>
              <a:tr h="1048377">
                <a:tc>
                  <a:txBody>
                    <a:bodyPr/>
                    <a:lstStyle/>
                    <a:p>
                      <a:pPr marL="91440" marR="395605">
                        <a:lnSpc>
                          <a:spcPct val="103000"/>
                        </a:lnSpc>
                        <a:spcBef>
                          <a:spcPts val="370"/>
                        </a:spcBef>
                        <a:spcAft>
                          <a:spcPts val="0"/>
                        </a:spcAft>
                      </a:pPr>
                      <a:r>
                        <a:rPr lang="vi-VN" sz="1500" dirty="0">
                          <a:effectLst/>
                        </a:rPr>
                        <a:t>Điều kiện xảy ra lỗi</a:t>
                      </a:r>
                      <a:endParaRPr lang="en-US" sz="1100" dirty="0">
                        <a:effectLst/>
                        <a:latin typeface="Arial" panose="020B0604020202020204" pitchFamily="34" charset="0"/>
                        <a:ea typeface="Arial" panose="020B0604020202020204" pitchFamily="34" charset="0"/>
                        <a:cs typeface="Times New Roman" panose="02020603050405020304" pitchFamily="18" charset="0"/>
                      </a:endParaRPr>
                    </a:p>
                  </a:txBody>
                  <a:tcPr marL="0" marR="0" marT="0" marB="0"/>
                </a:tc>
                <a:tc>
                  <a:txBody>
                    <a:bodyPr/>
                    <a:lstStyle/>
                    <a:p>
                      <a:pPr marL="285750" lvl="0" indent="-285750">
                        <a:buFont typeface="Arial" panose="020B0604020202020204" pitchFamily="34" charset="0"/>
                        <a:buChar char="•"/>
                      </a:pPr>
                      <a:r>
                        <a:rPr lang="vi-VN" sz="1600" b="1" kern="1200" dirty="0">
                          <a:solidFill>
                            <a:schemeClr val="lt1"/>
                          </a:solidFill>
                          <a:effectLst/>
                          <a:latin typeface="Times New Roman" panose="02020603050405020304" pitchFamily="18" charset="0"/>
                          <a:ea typeface="+mn-ea"/>
                          <a:cs typeface="Times New Roman" panose="02020603050405020304" pitchFamily="18" charset="0"/>
                        </a:rPr>
                        <a:t>Khi có trạng lỏng kéo dài trong 90 phút, báo hiệu sẽ xuất hiện. Lỗi sẽ xuất hiện nếu kéo dài 120 phút. Trạng thái lỏng trong DN</a:t>
                      </a:r>
                      <a:endParaRPr lang="en-US" sz="1600" b="1" kern="1200" dirty="0">
                        <a:solidFill>
                          <a:schemeClr val="lt1"/>
                        </a:solidFill>
                        <a:effectLst/>
                        <a:latin typeface="Times New Roman" panose="02020603050405020304" pitchFamily="18" charset="0"/>
                        <a:ea typeface="+mn-ea"/>
                        <a:cs typeface="Times New Roman" panose="02020603050405020304" pitchFamily="18" charset="0"/>
                      </a:endParaRPr>
                    </a:p>
                    <a:p>
                      <a:pPr marL="285750" indent="-285750">
                        <a:buFont typeface="Arial" panose="020B0604020202020204" pitchFamily="34" charset="0"/>
                        <a:buChar char="•"/>
                      </a:pPr>
                      <a:r>
                        <a:rPr lang="vi-VN" sz="1600" b="1" kern="1200" dirty="0">
                          <a:solidFill>
                            <a:schemeClr val="lt1"/>
                          </a:solidFill>
                          <a:effectLst/>
                          <a:latin typeface="Times New Roman" panose="02020603050405020304" pitchFamily="18" charset="0"/>
                          <a:ea typeface="+mn-ea"/>
                          <a:cs typeface="Times New Roman" panose="02020603050405020304" pitchFamily="18" charset="0"/>
                        </a:rPr>
                        <a:t>Khi có trạng lỏng kéo dài trong 45 phút, báo hiệu sẽ xuất hiện. Trạng thái lỏng trong DL</a:t>
                      </a:r>
                      <a:endParaRPr lang="en-US" sz="1600" dirty="0">
                        <a:effectLst/>
                        <a:latin typeface="Times New Roman" panose="02020603050405020304" pitchFamily="18" charset="0"/>
                        <a:ea typeface="Arial" panose="020B0604020202020204" pitchFamily="34" charset="0"/>
                        <a:cs typeface="Times New Roman" panose="02020603050405020304" pitchFamily="18" charset="0"/>
                      </a:endParaRPr>
                    </a:p>
                  </a:txBody>
                  <a:tcPr marL="0" marR="0" marT="0" marB="0"/>
                </a:tc>
                <a:extLst>
                  <a:ext uri="{0D108BD9-81ED-4DB2-BD59-A6C34878D82A}">
                    <a16:rowId xmlns:a16="http://schemas.microsoft.com/office/drawing/2014/main" xmlns="" val="4284878668"/>
                  </a:ext>
                </a:extLst>
              </a:tr>
              <a:tr h="1478418">
                <a:tc>
                  <a:txBody>
                    <a:bodyPr/>
                    <a:lstStyle/>
                    <a:p>
                      <a:pPr marL="377190" marR="532765" indent="-285750">
                        <a:lnSpc>
                          <a:spcPct val="103000"/>
                        </a:lnSpc>
                        <a:spcBef>
                          <a:spcPts val="370"/>
                        </a:spcBef>
                        <a:spcAft>
                          <a:spcPts val="0"/>
                        </a:spcAft>
                        <a:buFont typeface="Arial" panose="020B0604020202020204" pitchFamily="34" charset="0"/>
                        <a:buChar char="•"/>
                      </a:pPr>
                      <a:r>
                        <a:rPr lang="vi-VN" sz="1500" dirty="0">
                          <a:effectLst/>
                        </a:rPr>
                        <a:t>Nguyên nhân</a:t>
                      </a:r>
                      <a:endParaRPr lang="en-US" sz="1100" dirty="0">
                        <a:effectLst/>
                        <a:latin typeface="Arial" panose="020B0604020202020204" pitchFamily="34" charset="0"/>
                        <a:ea typeface="Arial" panose="020B0604020202020204" pitchFamily="34" charset="0"/>
                        <a:cs typeface="Times New Roman" panose="02020603050405020304" pitchFamily="18" charset="0"/>
                      </a:endParaRPr>
                    </a:p>
                  </a:txBody>
                  <a:tcPr marL="0" marR="0" marT="0" marB="0"/>
                </a:tc>
                <a:tc>
                  <a:txBody>
                    <a:bodyPr/>
                    <a:lstStyle/>
                    <a:p>
                      <a:pPr marL="285750" lvl="0" indent="-285750">
                        <a:buFont typeface="Arial" panose="020B0604020202020204" pitchFamily="34" charset="0"/>
                        <a:buChar char="•"/>
                      </a:pPr>
                      <a:r>
                        <a:rPr lang="vi-VN" sz="1600" b="1" kern="1200" dirty="0">
                          <a:solidFill>
                            <a:schemeClr val="lt1"/>
                          </a:solidFill>
                          <a:effectLst/>
                          <a:latin typeface="Times New Roman" panose="02020603050405020304" pitchFamily="18" charset="0"/>
                          <a:ea typeface="+mn-ea"/>
                          <a:cs typeface="Times New Roman" panose="02020603050405020304" pitchFamily="18" charset="0"/>
                        </a:rPr>
                        <a:t>Lỗi cảm biến ống hút</a:t>
                      </a:r>
                      <a:endParaRPr lang="en-US" sz="1600" b="1" kern="1200" dirty="0">
                        <a:solidFill>
                          <a:schemeClr val="lt1"/>
                        </a:solidFill>
                        <a:effectLst/>
                        <a:latin typeface="Times New Roman" panose="02020603050405020304" pitchFamily="18" charset="0"/>
                        <a:ea typeface="+mn-ea"/>
                        <a:cs typeface="Times New Roman" panose="02020603050405020304" pitchFamily="18" charset="0"/>
                      </a:endParaRPr>
                    </a:p>
                    <a:p>
                      <a:pPr marL="285750" lvl="0" indent="-285750">
                        <a:buFont typeface="Arial" panose="020B0604020202020204" pitchFamily="34" charset="0"/>
                        <a:buChar char="•"/>
                      </a:pPr>
                      <a:r>
                        <a:rPr lang="vi-VN" sz="1600" b="1" kern="1200" dirty="0">
                          <a:solidFill>
                            <a:schemeClr val="lt1"/>
                          </a:solidFill>
                          <a:effectLst/>
                          <a:latin typeface="Times New Roman" panose="02020603050405020304" pitchFamily="18" charset="0"/>
                          <a:ea typeface="+mn-ea"/>
                          <a:cs typeface="Times New Roman" panose="02020603050405020304" pitchFamily="18" charset="0"/>
                        </a:rPr>
                        <a:t>Lỗi cảm biến ống đẩy</a:t>
                      </a:r>
                      <a:endParaRPr lang="en-US" sz="1600" b="1" kern="1200" dirty="0">
                        <a:solidFill>
                          <a:schemeClr val="lt1"/>
                        </a:solidFill>
                        <a:effectLst/>
                        <a:latin typeface="Times New Roman" panose="02020603050405020304" pitchFamily="18" charset="0"/>
                        <a:ea typeface="+mn-ea"/>
                        <a:cs typeface="Times New Roman" panose="02020603050405020304" pitchFamily="18" charset="0"/>
                      </a:endParaRPr>
                    </a:p>
                    <a:p>
                      <a:pPr marL="285750" lvl="0" indent="-285750">
                        <a:buFont typeface="Arial" panose="020B0604020202020204" pitchFamily="34" charset="0"/>
                        <a:buChar char="•"/>
                      </a:pPr>
                      <a:r>
                        <a:rPr lang="vi-VN" sz="1600" b="1" kern="1200" dirty="0">
                          <a:solidFill>
                            <a:schemeClr val="lt1"/>
                          </a:solidFill>
                          <a:effectLst/>
                          <a:latin typeface="Times New Roman" panose="02020603050405020304" pitchFamily="18" charset="0"/>
                          <a:ea typeface="+mn-ea"/>
                          <a:cs typeface="Times New Roman" panose="02020603050405020304" pitchFamily="18" charset="0"/>
                        </a:rPr>
                        <a:t>Lỗi cảm biến cao áp</a:t>
                      </a:r>
                      <a:endParaRPr lang="en-US" sz="1600" b="1" kern="1200" dirty="0">
                        <a:solidFill>
                          <a:schemeClr val="lt1"/>
                        </a:solidFill>
                        <a:effectLst/>
                        <a:latin typeface="Times New Roman" panose="02020603050405020304" pitchFamily="18" charset="0"/>
                        <a:ea typeface="+mn-ea"/>
                        <a:cs typeface="Times New Roman" panose="02020603050405020304" pitchFamily="18" charset="0"/>
                      </a:endParaRPr>
                    </a:p>
                    <a:p>
                      <a:pPr marL="285750" lvl="0" indent="-285750">
                        <a:buFont typeface="Arial" panose="020B0604020202020204" pitchFamily="34" charset="0"/>
                        <a:buChar char="•"/>
                      </a:pPr>
                      <a:r>
                        <a:rPr lang="vi-VN" sz="1600" b="1" kern="1200" dirty="0">
                          <a:solidFill>
                            <a:schemeClr val="lt1"/>
                          </a:solidFill>
                          <a:effectLst/>
                          <a:latin typeface="Times New Roman" panose="02020603050405020304" pitchFamily="18" charset="0"/>
                          <a:ea typeface="+mn-ea"/>
                          <a:cs typeface="Times New Roman" panose="02020603050405020304" pitchFamily="18" charset="0"/>
                        </a:rPr>
                        <a:t>Lỗi van tiết DL</a:t>
                      </a:r>
                      <a:endParaRPr lang="en-US" sz="1600" b="1" kern="1200" dirty="0">
                        <a:solidFill>
                          <a:schemeClr val="lt1"/>
                        </a:solidFill>
                        <a:effectLst/>
                        <a:latin typeface="Times New Roman" panose="02020603050405020304" pitchFamily="18" charset="0"/>
                        <a:ea typeface="+mn-ea"/>
                        <a:cs typeface="Times New Roman" panose="02020603050405020304" pitchFamily="18" charset="0"/>
                      </a:endParaRPr>
                    </a:p>
                    <a:p>
                      <a:pPr marL="285750" indent="-285750">
                        <a:buFont typeface="Arial" panose="020B0604020202020204" pitchFamily="34" charset="0"/>
                        <a:buChar char="•"/>
                      </a:pPr>
                      <a:r>
                        <a:rPr lang="vi-VN" sz="1600" b="1" kern="1200" dirty="0">
                          <a:solidFill>
                            <a:schemeClr val="lt1"/>
                          </a:solidFill>
                          <a:effectLst/>
                          <a:latin typeface="Times New Roman" panose="02020603050405020304" pitchFamily="18" charset="0"/>
                          <a:ea typeface="+mn-ea"/>
                          <a:cs typeface="Times New Roman" panose="02020603050405020304" pitchFamily="18" charset="0"/>
                        </a:rPr>
                        <a:t>Phin lọc gió dơ</a:t>
                      </a:r>
                      <a:endParaRPr lang="en-US" sz="1600" dirty="0">
                        <a:effectLst/>
                        <a:latin typeface="Times New Roman" panose="02020603050405020304" pitchFamily="18" charset="0"/>
                        <a:ea typeface="Arial" panose="020B0604020202020204" pitchFamily="34" charset="0"/>
                        <a:cs typeface="Times New Roman" panose="02020603050405020304" pitchFamily="18" charset="0"/>
                      </a:endParaRPr>
                    </a:p>
                  </a:txBody>
                  <a:tcPr marL="0" marR="0" marT="0" marB="0"/>
                </a:tc>
                <a:extLst>
                  <a:ext uri="{0D108BD9-81ED-4DB2-BD59-A6C34878D82A}">
                    <a16:rowId xmlns:a16="http://schemas.microsoft.com/office/drawing/2014/main" xmlns="" val="2671040087"/>
                  </a:ext>
                </a:extLst>
              </a:tr>
            </a:tbl>
          </a:graphicData>
        </a:graphic>
      </p:graphicFrame>
      <p:sp>
        <p:nvSpPr>
          <p:cNvPr id="5" name="Rectangle 4">
            <a:extLst>
              <a:ext uri="{FF2B5EF4-FFF2-40B4-BE49-F238E27FC236}">
                <a16:creationId xmlns:a16="http://schemas.microsoft.com/office/drawing/2014/main" xmlns="" id="{279F6733-CC6F-4909-AA13-3710BA0737D3}"/>
              </a:ext>
            </a:extLst>
          </p:cNvPr>
          <p:cNvSpPr/>
          <p:nvPr/>
        </p:nvSpPr>
        <p:spPr>
          <a:xfrm>
            <a:off x="532196" y="203423"/>
            <a:ext cx="1741182" cy="523220"/>
          </a:xfrm>
          <a:prstGeom prst="rect">
            <a:avLst/>
          </a:prstGeom>
        </p:spPr>
        <p:txBody>
          <a:bodyPr wrap="none">
            <a:spAutoFit/>
          </a:bodyPr>
          <a:lstStyle/>
          <a:p>
            <a:pPr lvl="0" eaLnBrk="0" fontAlgn="base" hangingPunct="0">
              <a:spcBef>
                <a:spcPct val="0"/>
              </a:spcBef>
              <a:spcAft>
                <a:spcPct val="0"/>
              </a:spcAft>
              <a:tabLst>
                <a:tab pos="2582863" algn="l"/>
              </a:tabLst>
            </a:pPr>
            <a:r>
              <a:rPr lang="en-US" altLang="en-US" sz="2800" i="1" dirty="0">
                <a:solidFill>
                  <a:srgbClr val="FF0000"/>
                </a:solidFill>
                <a:latin typeface="Times New Roman" panose="02020603050405020304" pitchFamily="18" charset="0"/>
                <a:ea typeface="Arial" panose="020B0604020202020204" pitchFamily="34" charset="0"/>
                <a:cs typeface="Times New Roman" panose="02020603050405020304" pitchFamily="18" charset="0"/>
              </a:rPr>
              <a:t>M</a:t>
            </a:r>
            <a:r>
              <a:rPr lang="vi-VN" altLang="en-US" sz="2800" i="1" dirty="0">
                <a:solidFill>
                  <a:srgbClr val="FF0000"/>
                </a:solidFill>
                <a:latin typeface="Times New Roman" panose="02020603050405020304" pitchFamily="18" charset="0"/>
                <a:ea typeface="Arial" panose="020B0604020202020204" pitchFamily="34" charset="0"/>
                <a:cs typeface="Times New Roman" panose="02020603050405020304" pitchFamily="18" charset="0"/>
              </a:rPr>
              <a:t>ã lỗi: </a:t>
            </a:r>
            <a:r>
              <a:rPr lang="en-US" altLang="en-US" sz="2800" i="1" dirty="0">
                <a:solidFill>
                  <a:srgbClr val="00FF00"/>
                </a:solidFill>
                <a:latin typeface="Times New Roman" panose="02020603050405020304" pitchFamily="18" charset="0"/>
                <a:ea typeface="Arial" panose="020B0604020202020204" pitchFamily="34" charset="0"/>
                <a:cs typeface="Times New Roman" panose="02020603050405020304" pitchFamily="18" charset="0"/>
              </a:rPr>
              <a:t>F4</a:t>
            </a:r>
            <a:endParaRPr lang="en-US" altLang="en-US" sz="2800" i="1" u="sng" dirty="0">
              <a:latin typeface="Times New Roman" panose="02020603050405020304" pitchFamily="18" charset="0"/>
              <a:ea typeface="Arial" panose="020B0604020202020204" pitchFamily="34" charset="0"/>
              <a:cs typeface="Times New Roman" panose="02020603050405020304" pitchFamily="18" charset="0"/>
            </a:endParaRPr>
          </a:p>
        </p:txBody>
      </p:sp>
      <p:sp>
        <p:nvSpPr>
          <p:cNvPr id="6" name="Rectangle 5">
            <a:extLst>
              <a:ext uri="{FF2B5EF4-FFF2-40B4-BE49-F238E27FC236}">
                <a16:creationId xmlns:a16="http://schemas.microsoft.com/office/drawing/2014/main" xmlns="" id="{9C81B1CB-1342-42D5-A2D4-F76674D95078}"/>
              </a:ext>
            </a:extLst>
          </p:cNvPr>
          <p:cNvSpPr/>
          <p:nvPr/>
        </p:nvSpPr>
        <p:spPr>
          <a:xfrm>
            <a:off x="-131134" y="4479295"/>
            <a:ext cx="10753060" cy="757900"/>
          </a:xfrm>
          <a:prstGeom prst="rect">
            <a:avLst/>
          </a:prstGeom>
        </p:spPr>
        <p:txBody>
          <a:bodyPr wrap="square">
            <a:spAutoFit/>
          </a:bodyPr>
          <a:lstStyle/>
          <a:p>
            <a:pPr marL="700405">
              <a:spcBef>
                <a:spcPts val="475"/>
              </a:spcBef>
              <a:spcAft>
                <a:spcPts val="0"/>
              </a:spcAft>
            </a:pPr>
            <a:r>
              <a:rPr lang="vi-VN" b="1" u="heavy" dirty="0">
                <a:ea typeface="Arial" panose="020B0604020202020204" pitchFamily="34" charset="0"/>
              </a:rPr>
              <a:t>Ghi chú</a:t>
            </a:r>
            <a:r>
              <a:rPr lang="vi-VN" dirty="0">
                <a:ea typeface="Arial" panose="020B0604020202020204" pitchFamily="34" charset="0"/>
              </a:rPr>
              <a:t>:</a:t>
            </a:r>
            <a:endParaRPr lang="en-US" sz="1400" dirty="0">
              <a:effectLst/>
              <a:latin typeface="Arial" panose="020B0604020202020204" pitchFamily="34" charset="0"/>
              <a:ea typeface="Arial" panose="020B0604020202020204" pitchFamily="34" charset="0"/>
            </a:endParaRPr>
          </a:p>
          <a:p>
            <a:pPr marL="700405" marR="240030">
              <a:lnSpc>
                <a:spcPct val="103000"/>
              </a:lnSpc>
              <a:spcBef>
                <a:spcPts val="910"/>
              </a:spcBef>
              <a:spcAft>
                <a:spcPts val="0"/>
              </a:spcAft>
            </a:pPr>
            <a:r>
              <a:rPr lang="vi-VN" dirty="0">
                <a:ea typeface="Arial" panose="020B0604020202020204" pitchFamily="34" charset="0"/>
              </a:rPr>
              <a:t>Đảm bảo tắt nguồn điện trước khi kết nối hay</a:t>
            </a:r>
            <a:r>
              <a:rPr lang="en-US" spc="-255" dirty="0">
                <a:ea typeface="Arial" panose="020B0604020202020204" pitchFamily="34" charset="0"/>
              </a:rPr>
              <a:t> </a:t>
            </a:r>
            <a:r>
              <a:rPr lang="vi-VN" dirty="0">
                <a:ea typeface="Arial" panose="020B0604020202020204" pitchFamily="34" charset="0"/>
              </a:rPr>
              <a:t>tháo rắc cắm để tránh hư các bộ phận</a:t>
            </a:r>
            <a:r>
              <a:rPr lang="en-US" dirty="0">
                <a:ea typeface="Arial" panose="020B0604020202020204" pitchFamily="34" charset="0"/>
              </a:rPr>
              <a:t>.</a:t>
            </a:r>
            <a:endParaRPr lang="en-US" dirty="0">
              <a:latin typeface="Arial" panose="020B0604020202020204" pitchFamily="34" charset="0"/>
              <a:ea typeface="Arial" panose="020B0604020202020204" pitchFamily="34" charset="0"/>
            </a:endParaRPr>
          </a:p>
        </p:txBody>
      </p:sp>
      <p:sp>
        <p:nvSpPr>
          <p:cNvPr id="7" name="Rectangle 6">
            <a:extLst>
              <a:ext uri="{FF2B5EF4-FFF2-40B4-BE49-F238E27FC236}">
                <a16:creationId xmlns:a16="http://schemas.microsoft.com/office/drawing/2014/main" xmlns="" id="{E25EBD13-2D9C-48BC-BD2E-02B2E99F19D9}"/>
              </a:ext>
            </a:extLst>
          </p:cNvPr>
          <p:cNvSpPr/>
          <p:nvPr/>
        </p:nvSpPr>
        <p:spPr>
          <a:xfrm>
            <a:off x="532196" y="726641"/>
            <a:ext cx="7445921" cy="369332"/>
          </a:xfrm>
          <a:prstGeom prst="rect">
            <a:avLst/>
          </a:prstGeom>
        </p:spPr>
        <p:txBody>
          <a:bodyPr wrap="square">
            <a:spAutoFit/>
          </a:bodyPr>
          <a:lstStyle/>
          <a:p>
            <a:r>
              <a:rPr lang="vi-VN" b="1" dirty="0"/>
              <a:t>Báo hiệu có lỏng</a:t>
            </a:r>
            <a:endParaRPr lang="en-US" b="1"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649128416"/>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Rounded Corners 3">
            <a:extLst>
              <a:ext uri="{FF2B5EF4-FFF2-40B4-BE49-F238E27FC236}">
                <a16:creationId xmlns:a16="http://schemas.microsoft.com/office/drawing/2014/main" xmlns="" id="{7ECD820B-342F-4841-B206-80FF2701CEC1}"/>
              </a:ext>
            </a:extLst>
          </p:cNvPr>
          <p:cNvSpPr/>
          <p:nvPr/>
        </p:nvSpPr>
        <p:spPr>
          <a:xfrm>
            <a:off x="3434314" y="0"/>
            <a:ext cx="3019647" cy="1392865"/>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dirty="0" err="1">
                <a:latin typeface="Times New Roman" panose="02020603050405020304" pitchFamily="18" charset="0"/>
                <a:cs typeface="Times New Roman" panose="02020603050405020304" pitchFamily="18" charset="0"/>
              </a:rPr>
              <a:t>Kết</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nối</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vào</a:t>
            </a:r>
            <a:r>
              <a:rPr lang="en-US" sz="1600" dirty="0">
                <a:latin typeface="Times New Roman" panose="02020603050405020304" pitchFamily="18" charset="0"/>
                <a:cs typeface="Times New Roman" panose="02020603050405020304" pitchFamily="18" charset="0"/>
              </a:rPr>
              <a:t> service checker, </a:t>
            </a:r>
            <a:r>
              <a:rPr lang="en-US" sz="1600" dirty="0" err="1">
                <a:latin typeface="Times New Roman" panose="02020603050405020304" pitchFamily="18" charset="0"/>
                <a:cs typeface="Times New Roman" panose="02020603050405020304" pitchFamily="18" charset="0"/>
              </a:rPr>
              <a:t>gắn</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đồng</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hồ</a:t>
            </a:r>
            <a:r>
              <a:rPr lang="en-US" sz="1600" dirty="0">
                <a:latin typeface="Times New Roman" panose="02020603050405020304" pitchFamily="18" charset="0"/>
                <a:cs typeface="Times New Roman" panose="02020603050405020304" pitchFamily="18" charset="0"/>
              </a:rPr>
              <a:t> gas </a:t>
            </a:r>
            <a:r>
              <a:rPr lang="en-US" sz="1600" dirty="0" err="1">
                <a:latin typeface="Times New Roman" panose="02020603050405020304" pitchFamily="18" charset="0"/>
                <a:cs typeface="Times New Roman" panose="02020603050405020304" pitchFamily="18" charset="0"/>
              </a:rPr>
              <a:t>vào</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dịch</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vụ</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cao</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áp</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Cài</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đặt</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lại</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hệ</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thống</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và</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khởi</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động</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lại</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máy</a:t>
            </a:r>
            <a:r>
              <a:rPr lang="en-US" sz="1600" dirty="0">
                <a:latin typeface="Times New Roman" panose="02020603050405020304" pitchFamily="18" charset="0"/>
                <a:cs typeface="Times New Roman" panose="02020603050405020304" pitchFamily="18" charset="0"/>
              </a:rPr>
              <a:t>.</a:t>
            </a:r>
          </a:p>
        </p:txBody>
      </p:sp>
      <p:sp>
        <p:nvSpPr>
          <p:cNvPr id="5" name="Rectangle: Rounded Corners 4">
            <a:extLst>
              <a:ext uri="{FF2B5EF4-FFF2-40B4-BE49-F238E27FC236}">
                <a16:creationId xmlns:a16="http://schemas.microsoft.com/office/drawing/2014/main" xmlns="" id="{D01E51DF-92BE-4754-AD98-5A70CCEF1FD4}"/>
              </a:ext>
            </a:extLst>
          </p:cNvPr>
          <p:cNvSpPr/>
          <p:nvPr/>
        </p:nvSpPr>
        <p:spPr>
          <a:xfrm>
            <a:off x="3434314" y="3544628"/>
            <a:ext cx="3019647" cy="1392865"/>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vi-VN" sz="1600" dirty="0">
                <a:latin typeface="Times New Roman" panose="02020603050405020304" pitchFamily="18" charset="0"/>
                <a:cs typeface="Times New Roman" panose="02020603050405020304" pitchFamily="18" charset="0"/>
              </a:rPr>
              <a:t>Thông số cảm biến đường ống đẩy bình thường không?</a:t>
            </a:r>
            <a:endParaRPr lang="en-US" sz="1600" dirty="0">
              <a:latin typeface="Times New Roman" panose="02020603050405020304" pitchFamily="18" charset="0"/>
              <a:cs typeface="Times New Roman" panose="02020603050405020304" pitchFamily="18" charset="0"/>
            </a:endParaRPr>
          </a:p>
        </p:txBody>
      </p:sp>
      <p:sp>
        <p:nvSpPr>
          <p:cNvPr id="6" name="Rectangle: Rounded Corners 5">
            <a:extLst>
              <a:ext uri="{FF2B5EF4-FFF2-40B4-BE49-F238E27FC236}">
                <a16:creationId xmlns:a16="http://schemas.microsoft.com/office/drawing/2014/main" xmlns="" id="{81D34EFB-4102-4610-900D-AAE69732DA56}"/>
              </a:ext>
            </a:extLst>
          </p:cNvPr>
          <p:cNvSpPr/>
          <p:nvPr/>
        </p:nvSpPr>
        <p:spPr>
          <a:xfrm>
            <a:off x="3434314" y="5333633"/>
            <a:ext cx="3019647" cy="1392865"/>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vi-VN" sz="1600" dirty="0">
                <a:latin typeface="Times New Roman" panose="02020603050405020304" pitchFamily="18" charset="0"/>
                <a:cs typeface="Times New Roman" panose="02020603050405020304" pitchFamily="18" charset="0"/>
              </a:rPr>
              <a:t>Thông số cảm biến cao áp bình thường không?</a:t>
            </a:r>
            <a:endParaRPr lang="en-US" sz="1600" dirty="0">
              <a:latin typeface="Times New Roman" panose="02020603050405020304" pitchFamily="18" charset="0"/>
              <a:cs typeface="Times New Roman" panose="02020603050405020304" pitchFamily="18" charset="0"/>
            </a:endParaRPr>
          </a:p>
        </p:txBody>
      </p:sp>
      <p:sp>
        <p:nvSpPr>
          <p:cNvPr id="7" name="Rectangle: Rounded Corners 6">
            <a:extLst>
              <a:ext uri="{FF2B5EF4-FFF2-40B4-BE49-F238E27FC236}">
                <a16:creationId xmlns:a16="http://schemas.microsoft.com/office/drawing/2014/main" xmlns="" id="{88E78D4F-3A8D-4623-8429-47FD9F604D67}"/>
              </a:ext>
            </a:extLst>
          </p:cNvPr>
          <p:cNvSpPr/>
          <p:nvPr/>
        </p:nvSpPr>
        <p:spPr>
          <a:xfrm>
            <a:off x="3434314" y="1789200"/>
            <a:ext cx="3019647" cy="1392865"/>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vi-VN" sz="1600" dirty="0">
                <a:latin typeface="Times New Roman" panose="02020603050405020304" pitchFamily="18" charset="0"/>
                <a:cs typeface="Times New Roman" panose="02020603050405020304" pitchFamily="18" charset="0"/>
              </a:rPr>
              <a:t>Thông số cảm biến đường vào bình tách lỏng và cảm biến ống hút bình thường không?</a:t>
            </a:r>
            <a:endParaRPr lang="en-US" sz="1600" dirty="0">
              <a:latin typeface="Times New Roman" panose="02020603050405020304" pitchFamily="18" charset="0"/>
              <a:cs typeface="Times New Roman" panose="02020603050405020304" pitchFamily="18" charset="0"/>
            </a:endParaRPr>
          </a:p>
        </p:txBody>
      </p:sp>
      <p:sp>
        <p:nvSpPr>
          <p:cNvPr id="8" name="Rectangle 7">
            <a:extLst>
              <a:ext uri="{FF2B5EF4-FFF2-40B4-BE49-F238E27FC236}">
                <a16:creationId xmlns:a16="http://schemas.microsoft.com/office/drawing/2014/main" xmlns="" id="{D1F39C7A-216D-4758-B004-772609071A70}"/>
              </a:ext>
            </a:extLst>
          </p:cNvPr>
          <p:cNvSpPr/>
          <p:nvPr/>
        </p:nvSpPr>
        <p:spPr>
          <a:xfrm>
            <a:off x="7988595" y="1909480"/>
            <a:ext cx="2700670" cy="1152303"/>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vi-VN" sz="1600" dirty="0">
                <a:latin typeface="Times New Roman" panose="02020603050405020304" pitchFamily="18" charset="0"/>
                <a:cs typeface="Times New Roman" panose="02020603050405020304" pitchFamily="18" charset="0"/>
              </a:rPr>
              <a:t>Thay các cảm biến liên quan</a:t>
            </a:r>
            <a:endParaRPr lang="en-US" sz="1600" dirty="0">
              <a:latin typeface="Times New Roman" panose="02020603050405020304" pitchFamily="18" charset="0"/>
              <a:cs typeface="Times New Roman" panose="02020603050405020304" pitchFamily="18" charset="0"/>
            </a:endParaRPr>
          </a:p>
        </p:txBody>
      </p:sp>
      <p:sp>
        <p:nvSpPr>
          <p:cNvPr id="9" name="Rectangle 8">
            <a:extLst>
              <a:ext uri="{FF2B5EF4-FFF2-40B4-BE49-F238E27FC236}">
                <a16:creationId xmlns:a16="http://schemas.microsoft.com/office/drawing/2014/main" xmlns="" id="{E8B64B94-AABC-4BF6-AF51-4E7BC586A55C}"/>
              </a:ext>
            </a:extLst>
          </p:cNvPr>
          <p:cNvSpPr/>
          <p:nvPr/>
        </p:nvSpPr>
        <p:spPr>
          <a:xfrm>
            <a:off x="7988595" y="5453913"/>
            <a:ext cx="2700670" cy="1152303"/>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vi-VN" sz="1600" dirty="0">
                <a:latin typeface="Times New Roman" panose="02020603050405020304" pitchFamily="18" charset="0"/>
                <a:cs typeface="Times New Roman" panose="02020603050405020304" pitchFamily="18" charset="0"/>
              </a:rPr>
              <a:t>Thay cảm biến cao áp</a:t>
            </a:r>
            <a:endParaRPr lang="en-US" sz="1600" dirty="0">
              <a:latin typeface="Times New Roman" panose="02020603050405020304" pitchFamily="18" charset="0"/>
              <a:cs typeface="Times New Roman" panose="02020603050405020304" pitchFamily="18" charset="0"/>
            </a:endParaRPr>
          </a:p>
        </p:txBody>
      </p:sp>
      <p:sp>
        <p:nvSpPr>
          <p:cNvPr id="10" name="Rectangle 9">
            <a:extLst>
              <a:ext uri="{FF2B5EF4-FFF2-40B4-BE49-F238E27FC236}">
                <a16:creationId xmlns:a16="http://schemas.microsoft.com/office/drawing/2014/main" xmlns="" id="{A70903EB-94BF-44F5-9531-6776668B7789}"/>
              </a:ext>
            </a:extLst>
          </p:cNvPr>
          <p:cNvSpPr/>
          <p:nvPr/>
        </p:nvSpPr>
        <p:spPr>
          <a:xfrm>
            <a:off x="7988595" y="3635673"/>
            <a:ext cx="2700670" cy="1152303"/>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vi-VN" sz="1600" dirty="0">
                <a:latin typeface="Times New Roman" panose="02020603050405020304" pitchFamily="18" charset="0"/>
                <a:cs typeface="Times New Roman" panose="02020603050405020304" pitchFamily="18" charset="0"/>
              </a:rPr>
              <a:t>Thay cảm biến ống đẩy</a:t>
            </a:r>
            <a:endParaRPr lang="en-US" sz="1600" dirty="0">
              <a:latin typeface="Times New Roman" panose="02020603050405020304" pitchFamily="18" charset="0"/>
              <a:cs typeface="Times New Roman" panose="02020603050405020304" pitchFamily="18" charset="0"/>
            </a:endParaRPr>
          </a:p>
        </p:txBody>
      </p:sp>
      <p:sp>
        <p:nvSpPr>
          <p:cNvPr id="11" name="Rectangle 10">
            <a:extLst>
              <a:ext uri="{FF2B5EF4-FFF2-40B4-BE49-F238E27FC236}">
                <a16:creationId xmlns:a16="http://schemas.microsoft.com/office/drawing/2014/main" xmlns="" id="{BD208F51-1221-401E-9606-6C9EB29A1723}"/>
              </a:ext>
            </a:extLst>
          </p:cNvPr>
          <p:cNvSpPr/>
          <p:nvPr/>
        </p:nvSpPr>
        <p:spPr>
          <a:xfrm>
            <a:off x="6655012" y="2978612"/>
            <a:ext cx="1249125" cy="298800"/>
          </a:xfrm>
          <a:prstGeom prst="rect">
            <a:avLst/>
          </a:prstGeom>
        </p:spPr>
        <p:txBody>
          <a:bodyPr wrap="none">
            <a:spAutoFit/>
          </a:bodyPr>
          <a:lstStyle/>
          <a:p>
            <a:pPr>
              <a:lnSpc>
                <a:spcPts val="1570"/>
              </a:lnSpc>
              <a:spcAft>
                <a:spcPts val="0"/>
              </a:spcAft>
            </a:pPr>
            <a:r>
              <a:rPr lang="vi-VN" dirty="0">
                <a:solidFill>
                  <a:srgbClr val="FF0000"/>
                </a:solidFill>
                <a:ea typeface="Arial" panose="020B0604020202020204" pitchFamily="34" charset="0"/>
              </a:rPr>
              <a:t>R3T-X30A</a:t>
            </a:r>
            <a:endParaRPr lang="en-US" sz="1400" dirty="0">
              <a:effectLst/>
              <a:latin typeface="Arial" panose="020B0604020202020204" pitchFamily="34" charset="0"/>
              <a:ea typeface="Arial" panose="020B0604020202020204" pitchFamily="34" charset="0"/>
            </a:endParaRPr>
          </a:p>
        </p:txBody>
      </p:sp>
      <p:sp>
        <p:nvSpPr>
          <p:cNvPr id="12" name="Rectangle 11">
            <a:extLst>
              <a:ext uri="{FF2B5EF4-FFF2-40B4-BE49-F238E27FC236}">
                <a16:creationId xmlns:a16="http://schemas.microsoft.com/office/drawing/2014/main" xmlns="" id="{4BF7C478-E23D-4C9C-9963-4D4A7BE3F022}"/>
              </a:ext>
            </a:extLst>
          </p:cNvPr>
          <p:cNvSpPr/>
          <p:nvPr/>
        </p:nvSpPr>
        <p:spPr>
          <a:xfrm>
            <a:off x="7988595" y="4922875"/>
            <a:ext cx="1856919" cy="369332"/>
          </a:xfrm>
          <a:prstGeom prst="rect">
            <a:avLst/>
          </a:prstGeom>
        </p:spPr>
        <p:txBody>
          <a:bodyPr wrap="none">
            <a:spAutoFit/>
          </a:bodyPr>
          <a:lstStyle/>
          <a:p>
            <a:pPr marL="1097280">
              <a:spcBef>
                <a:spcPts val="735"/>
              </a:spcBef>
              <a:spcAft>
                <a:spcPts val="0"/>
              </a:spcAft>
            </a:pPr>
            <a:r>
              <a:rPr lang="vi-VN" dirty="0">
                <a:solidFill>
                  <a:srgbClr val="FF0000"/>
                </a:solidFill>
                <a:ea typeface="Arial" panose="020B0604020202020204" pitchFamily="34" charset="0"/>
              </a:rPr>
              <a:t>X29A</a:t>
            </a:r>
            <a:endParaRPr lang="en-US" dirty="0">
              <a:latin typeface="Arial" panose="020B0604020202020204" pitchFamily="34" charset="0"/>
              <a:ea typeface="Arial" panose="020B0604020202020204" pitchFamily="34" charset="0"/>
            </a:endParaRPr>
          </a:p>
        </p:txBody>
      </p:sp>
      <p:sp>
        <p:nvSpPr>
          <p:cNvPr id="13" name="Rectangle 12">
            <a:extLst>
              <a:ext uri="{FF2B5EF4-FFF2-40B4-BE49-F238E27FC236}">
                <a16:creationId xmlns:a16="http://schemas.microsoft.com/office/drawing/2014/main" xmlns="" id="{64F9CC6F-624B-44B3-823B-0BF40291A98F}"/>
              </a:ext>
            </a:extLst>
          </p:cNvPr>
          <p:cNvSpPr/>
          <p:nvPr/>
        </p:nvSpPr>
        <p:spPr>
          <a:xfrm>
            <a:off x="8129101" y="6541832"/>
            <a:ext cx="1779974" cy="369332"/>
          </a:xfrm>
          <a:prstGeom prst="rect">
            <a:avLst/>
          </a:prstGeom>
        </p:spPr>
        <p:txBody>
          <a:bodyPr wrap="none">
            <a:spAutoFit/>
          </a:bodyPr>
          <a:lstStyle/>
          <a:p>
            <a:pPr marL="1021080">
              <a:spcBef>
                <a:spcPts val="510"/>
              </a:spcBef>
              <a:spcAft>
                <a:spcPts val="0"/>
              </a:spcAft>
            </a:pPr>
            <a:r>
              <a:rPr lang="vi-VN" dirty="0">
                <a:solidFill>
                  <a:srgbClr val="FF0000"/>
                </a:solidFill>
                <a:ea typeface="Arial" panose="020B0604020202020204" pitchFamily="34" charset="0"/>
              </a:rPr>
              <a:t>X32A</a:t>
            </a:r>
            <a:endParaRPr lang="en-US" dirty="0">
              <a:latin typeface="Arial" panose="020B0604020202020204" pitchFamily="34" charset="0"/>
              <a:ea typeface="Arial" panose="020B0604020202020204" pitchFamily="34" charset="0"/>
            </a:endParaRPr>
          </a:p>
        </p:txBody>
      </p:sp>
      <p:sp>
        <p:nvSpPr>
          <p:cNvPr id="14" name="Arrow: Right 13">
            <a:extLst>
              <a:ext uri="{FF2B5EF4-FFF2-40B4-BE49-F238E27FC236}">
                <a16:creationId xmlns:a16="http://schemas.microsoft.com/office/drawing/2014/main" xmlns="" id="{7720E644-DA3F-44D3-83A1-98437B83683E}"/>
              </a:ext>
            </a:extLst>
          </p:cNvPr>
          <p:cNvSpPr/>
          <p:nvPr/>
        </p:nvSpPr>
        <p:spPr>
          <a:xfrm>
            <a:off x="6879265" y="2381693"/>
            <a:ext cx="680484" cy="223284"/>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Arrow: Right 14">
            <a:extLst>
              <a:ext uri="{FF2B5EF4-FFF2-40B4-BE49-F238E27FC236}">
                <a16:creationId xmlns:a16="http://schemas.microsoft.com/office/drawing/2014/main" xmlns="" id="{61683144-35F1-4CAA-A16B-20252C68D90B}"/>
              </a:ext>
            </a:extLst>
          </p:cNvPr>
          <p:cNvSpPr/>
          <p:nvPr/>
        </p:nvSpPr>
        <p:spPr>
          <a:xfrm>
            <a:off x="6879265" y="5918422"/>
            <a:ext cx="680484" cy="223284"/>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Arrow: Right 15">
            <a:extLst>
              <a:ext uri="{FF2B5EF4-FFF2-40B4-BE49-F238E27FC236}">
                <a16:creationId xmlns:a16="http://schemas.microsoft.com/office/drawing/2014/main" xmlns="" id="{A2FED429-3953-4AD5-8206-331E829AC483}"/>
              </a:ext>
            </a:extLst>
          </p:cNvPr>
          <p:cNvSpPr/>
          <p:nvPr/>
        </p:nvSpPr>
        <p:spPr>
          <a:xfrm>
            <a:off x="6879265" y="4100182"/>
            <a:ext cx="680484" cy="223284"/>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Arrow: Down 16">
            <a:extLst>
              <a:ext uri="{FF2B5EF4-FFF2-40B4-BE49-F238E27FC236}">
                <a16:creationId xmlns:a16="http://schemas.microsoft.com/office/drawing/2014/main" xmlns="" id="{41DAC9F1-FF4C-4AD5-BDDC-BDCB5FE849C0}"/>
              </a:ext>
            </a:extLst>
          </p:cNvPr>
          <p:cNvSpPr/>
          <p:nvPr/>
        </p:nvSpPr>
        <p:spPr>
          <a:xfrm>
            <a:off x="4944137" y="1465419"/>
            <a:ext cx="180756" cy="256237"/>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Arrow: Down 17">
            <a:extLst>
              <a:ext uri="{FF2B5EF4-FFF2-40B4-BE49-F238E27FC236}">
                <a16:creationId xmlns:a16="http://schemas.microsoft.com/office/drawing/2014/main" xmlns="" id="{A360590D-F642-4E8C-9E14-8401F9065804}"/>
              </a:ext>
            </a:extLst>
          </p:cNvPr>
          <p:cNvSpPr/>
          <p:nvPr/>
        </p:nvSpPr>
        <p:spPr>
          <a:xfrm>
            <a:off x="4944137" y="3249519"/>
            <a:ext cx="180756" cy="256237"/>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Arrow: Down 18">
            <a:extLst>
              <a:ext uri="{FF2B5EF4-FFF2-40B4-BE49-F238E27FC236}">
                <a16:creationId xmlns:a16="http://schemas.microsoft.com/office/drawing/2014/main" xmlns="" id="{7BDD3D46-3A9A-44CD-A11D-A1B677BDACE9}"/>
              </a:ext>
            </a:extLst>
          </p:cNvPr>
          <p:cNvSpPr/>
          <p:nvPr/>
        </p:nvSpPr>
        <p:spPr>
          <a:xfrm>
            <a:off x="4944137" y="5043819"/>
            <a:ext cx="180756" cy="256237"/>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Rectangle 19">
            <a:extLst>
              <a:ext uri="{FF2B5EF4-FFF2-40B4-BE49-F238E27FC236}">
                <a16:creationId xmlns:a16="http://schemas.microsoft.com/office/drawing/2014/main" xmlns="" id="{4CDACE99-475A-47ED-930A-0C8D659D3811}"/>
              </a:ext>
            </a:extLst>
          </p:cNvPr>
          <p:cNvSpPr/>
          <p:nvPr/>
        </p:nvSpPr>
        <p:spPr>
          <a:xfrm>
            <a:off x="6812985" y="2082893"/>
            <a:ext cx="697627" cy="297517"/>
          </a:xfrm>
          <a:prstGeom prst="rect">
            <a:avLst/>
          </a:prstGeom>
        </p:spPr>
        <p:txBody>
          <a:bodyPr wrap="none">
            <a:spAutoFit/>
          </a:bodyPr>
          <a:lstStyle/>
          <a:p>
            <a:pPr>
              <a:lnSpc>
                <a:spcPts val="1570"/>
              </a:lnSpc>
              <a:spcAft>
                <a:spcPts val="0"/>
              </a:spcAft>
            </a:pPr>
            <a:r>
              <a:rPr lang="vi-VN" sz="1600" dirty="0">
                <a:latin typeface="Times New Roman" panose="02020603050405020304" pitchFamily="18" charset="0"/>
                <a:ea typeface="Arial" panose="020B0604020202020204" pitchFamily="34" charset="0"/>
                <a:cs typeface="Times New Roman" panose="02020603050405020304" pitchFamily="18" charset="0"/>
              </a:rPr>
              <a:t>không</a:t>
            </a:r>
            <a:endParaRPr lang="en-US" sz="1600" dirty="0">
              <a:effectLst/>
              <a:latin typeface="Times New Roman" panose="02020603050405020304" pitchFamily="18" charset="0"/>
              <a:ea typeface="Arial" panose="020B0604020202020204" pitchFamily="34" charset="0"/>
              <a:cs typeface="Times New Roman" panose="02020603050405020304" pitchFamily="18" charset="0"/>
            </a:endParaRPr>
          </a:p>
        </p:txBody>
      </p:sp>
      <p:sp>
        <p:nvSpPr>
          <p:cNvPr id="21" name="Rectangle 20">
            <a:extLst>
              <a:ext uri="{FF2B5EF4-FFF2-40B4-BE49-F238E27FC236}">
                <a16:creationId xmlns:a16="http://schemas.microsoft.com/office/drawing/2014/main" xmlns="" id="{DF164D32-80C9-4CDE-83CA-B2A9145E2E26}"/>
              </a:ext>
            </a:extLst>
          </p:cNvPr>
          <p:cNvSpPr/>
          <p:nvPr/>
        </p:nvSpPr>
        <p:spPr>
          <a:xfrm>
            <a:off x="6746706" y="3827249"/>
            <a:ext cx="697627" cy="297517"/>
          </a:xfrm>
          <a:prstGeom prst="rect">
            <a:avLst/>
          </a:prstGeom>
        </p:spPr>
        <p:txBody>
          <a:bodyPr wrap="none">
            <a:spAutoFit/>
          </a:bodyPr>
          <a:lstStyle/>
          <a:p>
            <a:pPr>
              <a:lnSpc>
                <a:spcPts val="1570"/>
              </a:lnSpc>
              <a:spcAft>
                <a:spcPts val="0"/>
              </a:spcAft>
            </a:pPr>
            <a:r>
              <a:rPr lang="vi-VN" sz="1600" dirty="0">
                <a:latin typeface="Times New Roman" panose="02020603050405020304" pitchFamily="18" charset="0"/>
                <a:ea typeface="Arial" panose="020B0604020202020204" pitchFamily="34" charset="0"/>
                <a:cs typeface="Times New Roman" panose="02020603050405020304" pitchFamily="18" charset="0"/>
              </a:rPr>
              <a:t>không</a:t>
            </a:r>
            <a:endParaRPr lang="en-US" sz="1600" dirty="0">
              <a:effectLst/>
              <a:latin typeface="Times New Roman" panose="02020603050405020304" pitchFamily="18" charset="0"/>
              <a:ea typeface="Arial" panose="020B0604020202020204" pitchFamily="34" charset="0"/>
              <a:cs typeface="Times New Roman" panose="02020603050405020304" pitchFamily="18" charset="0"/>
            </a:endParaRPr>
          </a:p>
        </p:txBody>
      </p:sp>
      <p:sp>
        <p:nvSpPr>
          <p:cNvPr id="22" name="Rectangle 21">
            <a:extLst>
              <a:ext uri="{FF2B5EF4-FFF2-40B4-BE49-F238E27FC236}">
                <a16:creationId xmlns:a16="http://schemas.microsoft.com/office/drawing/2014/main" xmlns="" id="{B7220271-2440-4DCA-887B-62763731D35C}"/>
              </a:ext>
            </a:extLst>
          </p:cNvPr>
          <p:cNvSpPr/>
          <p:nvPr/>
        </p:nvSpPr>
        <p:spPr>
          <a:xfrm>
            <a:off x="6812984" y="5626268"/>
            <a:ext cx="697627" cy="297517"/>
          </a:xfrm>
          <a:prstGeom prst="rect">
            <a:avLst/>
          </a:prstGeom>
        </p:spPr>
        <p:txBody>
          <a:bodyPr wrap="none">
            <a:spAutoFit/>
          </a:bodyPr>
          <a:lstStyle/>
          <a:p>
            <a:pPr>
              <a:lnSpc>
                <a:spcPts val="1570"/>
              </a:lnSpc>
              <a:spcAft>
                <a:spcPts val="0"/>
              </a:spcAft>
            </a:pPr>
            <a:r>
              <a:rPr lang="vi-VN" sz="1600" dirty="0">
                <a:latin typeface="Times New Roman" panose="02020603050405020304" pitchFamily="18" charset="0"/>
                <a:ea typeface="Arial" panose="020B0604020202020204" pitchFamily="34" charset="0"/>
                <a:cs typeface="Times New Roman" panose="02020603050405020304" pitchFamily="18" charset="0"/>
              </a:rPr>
              <a:t>không</a:t>
            </a:r>
            <a:endParaRPr lang="en-US" sz="1600" dirty="0">
              <a:effectLst/>
              <a:latin typeface="Times New Roman" panose="02020603050405020304" pitchFamily="18" charset="0"/>
              <a:ea typeface="Arial" panose="020B0604020202020204" pitchFamily="34" charset="0"/>
              <a:cs typeface="Times New Roman" panose="02020603050405020304" pitchFamily="18" charset="0"/>
            </a:endParaRPr>
          </a:p>
        </p:txBody>
      </p:sp>
      <p:sp>
        <p:nvSpPr>
          <p:cNvPr id="23" name="Rectangle 22">
            <a:extLst>
              <a:ext uri="{FF2B5EF4-FFF2-40B4-BE49-F238E27FC236}">
                <a16:creationId xmlns:a16="http://schemas.microsoft.com/office/drawing/2014/main" xmlns="" id="{F2A9FFC5-EB33-4C77-B3E9-9745422394FA}"/>
              </a:ext>
            </a:extLst>
          </p:cNvPr>
          <p:cNvSpPr/>
          <p:nvPr/>
        </p:nvSpPr>
        <p:spPr>
          <a:xfrm>
            <a:off x="5127466" y="4947513"/>
            <a:ext cx="968534" cy="338554"/>
          </a:xfrm>
          <a:prstGeom prst="rect">
            <a:avLst/>
          </a:prstGeom>
        </p:spPr>
        <p:txBody>
          <a:bodyPr wrap="none">
            <a:spAutoFit/>
          </a:bodyPr>
          <a:lstStyle/>
          <a:p>
            <a:pPr marR="584200" algn="r">
              <a:spcAft>
                <a:spcPts val="0"/>
              </a:spcAft>
            </a:pPr>
            <a:r>
              <a:rPr lang="vi-VN" sz="1600" dirty="0">
                <a:latin typeface="Times New Roman" panose="02020603050405020304" pitchFamily="18" charset="0"/>
                <a:ea typeface="Arial" panose="020B0604020202020204" pitchFamily="34" charset="0"/>
                <a:cs typeface="Times New Roman" panose="02020603050405020304" pitchFamily="18" charset="0"/>
              </a:rPr>
              <a:t>có</a:t>
            </a:r>
            <a:endParaRPr lang="en-US" sz="1600" dirty="0">
              <a:latin typeface="Times New Roman" panose="02020603050405020304" pitchFamily="18" charset="0"/>
              <a:ea typeface="Arial" panose="020B0604020202020204" pitchFamily="34" charset="0"/>
              <a:cs typeface="Times New Roman" panose="02020603050405020304" pitchFamily="18" charset="0"/>
            </a:endParaRPr>
          </a:p>
        </p:txBody>
      </p:sp>
      <p:sp>
        <p:nvSpPr>
          <p:cNvPr id="24" name="Rectangle 23">
            <a:extLst>
              <a:ext uri="{FF2B5EF4-FFF2-40B4-BE49-F238E27FC236}">
                <a16:creationId xmlns:a16="http://schemas.microsoft.com/office/drawing/2014/main" xmlns="" id="{E3C0E518-7E1B-4601-AD07-FA323D091038}"/>
              </a:ext>
            </a:extLst>
          </p:cNvPr>
          <p:cNvSpPr/>
          <p:nvPr/>
        </p:nvSpPr>
        <p:spPr>
          <a:xfrm>
            <a:off x="5127465" y="3168538"/>
            <a:ext cx="968534" cy="338554"/>
          </a:xfrm>
          <a:prstGeom prst="rect">
            <a:avLst/>
          </a:prstGeom>
        </p:spPr>
        <p:txBody>
          <a:bodyPr wrap="none">
            <a:spAutoFit/>
          </a:bodyPr>
          <a:lstStyle/>
          <a:p>
            <a:pPr marR="584200" algn="r">
              <a:spcAft>
                <a:spcPts val="0"/>
              </a:spcAft>
            </a:pPr>
            <a:r>
              <a:rPr lang="vi-VN" sz="1600" dirty="0">
                <a:latin typeface="Times New Roman" panose="02020603050405020304" pitchFamily="18" charset="0"/>
                <a:ea typeface="Arial" panose="020B0604020202020204" pitchFamily="34" charset="0"/>
                <a:cs typeface="Times New Roman" panose="02020603050405020304" pitchFamily="18" charset="0"/>
              </a:rPr>
              <a:t>có</a:t>
            </a:r>
            <a:endParaRPr lang="en-US" sz="1600" dirty="0">
              <a:latin typeface="Times New Roman" panose="02020603050405020304" pitchFamily="18" charset="0"/>
              <a:ea typeface="Arial" panose="020B0604020202020204" pitchFamily="34" charset="0"/>
              <a:cs typeface="Times New Roman" panose="02020603050405020304" pitchFamily="18" charset="0"/>
            </a:endParaRPr>
          </a:p>
        </p:txBody>
      </p:sp>
      <p:sp>
        <p:nvSpPr>
          <p:cNvPr id="25" name="Rectangle 24">
            <a:extLst>
              <a:ext uri="{FF2B5EF4-FFF2-40B4-BE49-F238E27FC236}">
                <a16:creationId xmlns:a16="http://schemas.microsoft.com/office/drawing/2014/main" xmlns="" id="{58ACAE34-EECE-43EF-969E-DACF6374EC1E}"/>
              </a:ext>
            </a:extLst>
          </p:cNvPr>
          <p:cNvSpPr/>
          <p:nvPr/>
        </p:nvSpPr>
        <p:spPr>
          <a:xfrm>
            <a:off x="527492" y="327100"/>
            <a:ext cx="1684079" cy="400110"/>
          </a:xfrm>
          <a:prstGeom prst="rect">
            <a:avLst/>
          </a:prstGeom>
        </p:spPr>
        <p:txBody>
          <a:bodyPr wrap="square">
            <a:spAutoFit/>
          </a:bodyPr>
          <a:lstStyle/>
          <a:p>
            <a:pPr lvl="0" eaLnBrk="0" fontAlgn="base" hangingPunct="0">
              <a:spcBef>
                <a:spcPct val="0"/>
              </a:spcBef>
              <a:spcAft>
                <a:spcPct val="0"/>
              </a:spcAft>
              <a:tabLst>
                <a:tab pos="2582863" algn="l"/>
              </a:tabLst>
            </a:pPr>
            <a:r>
              <a:rPr lang="en-US" altLang="en-US" sz="2000" i="1" dirty="0">
                <a:solidFill>
                  <a:srgbClr val="FF0000"/>
                </a:solidFill>
                <a:latin typeface="Times New Roman" panose="02020603050405020304" pitchFamily="18" charset="0"/>
                <a:ea typeface="Arial" panose="020B0604020202020204" pitchFamily="34" charset="0"/>
                <a:cs typeface="Times New Roman" panose="02020603050405020304" pitchFamily="18" charset="0"/>
              </a:rPr>
              <a:t>M</a:t>
            </a:r>
            <a:r>
              <a:rPr lang="vi-VN" altLang="en-US" sz="2000" i="1" dirty="0">
                <a:solidFill>
                  <a:srgbClr val="FF0000"/>
                </a:solidFill>
                <a:latin typeface="Times New Roman" panose="02020603050405020304" pitchFamily="18" charset="0"/>
                <a:ea typeface="Arial" panose="020B0604020202020204" pitchFamily="34" charset="0"/>
                <a:cs typeface="Times New Roman" panose="02020603050405020304" pitchFamily="18" charset="0"/>
              </a:rPr>
              <a:t>ã lỗi: </a:t>
            </a:r>
            <a:r>
              <a:rPr lang="en-US" altLang="en-US" sz="2000" i="1" dirty="0">
                <a:solidFill>
                  <a:srgbClr val="00FF00"/>
                </a:solidFill>
                <a:latin typeface="Times New Roman" panose="02020603050405020304" pitchFamily="18" charset="0"/>
                <a:ea typeface="Arial" panose="020B0604020202020204" pitchFamily="34" charset="0"/>
                <a:cs typeface="Times New Roman" panose="02020603050405020304" pitchFamily="18" charset="0"/>
              </a:rPr>
              <a:t>F4</a:t>
            </a:r>
            <a:endParaRPr lang="en-US" altLang="en-US" sz="2000" i="1" u="sng" dirty="0">
              <a:latin typeface="Times New Roman" panose="02020603050405020304" pitchFamily="18" charset="0"/>
              <a:ea typeface="Arial" panose="020B0604020202020204" pitchFamily="34" charset="0"/>
              <a:cs typeface="Times New Roman" panose="02020603050405020304" pitchFamily="18" charset="0"/>
            </a:endParaRPr>
          </a:p>
        </p:txBody>
      </p:sp>
      <p:sp>
        <p:nvSpPr>
          <p:cNvPr id="26" name="Rectangle 25">
            <a:extLst>
              <a:ext uri="{FF2B5EF4-FFF2-40B4-BE49-F238E27FC236}">
                <a16:creationId xmlns:a16="http://schemas.microsoft.com/office/drawing/2014/main" xmlns="" id="{DA3341FA-FC4A-42F5-B2B7-E94B899CFDCE}"/>
              </a:ext>
            </a:extLst>
          </p:cNvPr>
          <p:cNvSpPr/>
          <p:nvPr/>
        </p:nvSpPr>
        <p:spPr>
          <a:xfrm flipH="1">
            <a:off x="527494" y="743998"/>
            <a:ext cx="4546432" cy="400110"/>
          </a:xfrm>
          <a:prstGeom prst="rect">
            <a:avLst/>
          </a:prstGeom>
        </p:spPr>
        <p:txBody>
          <a:bodyPr wrap="square">
            <a:spAutoFit/>
          </a:bodyPr>
          <a:lstStyle/>
          <a:p>
            <a:r>
              <a:rPr lang="en-US" sz="2000" b="1" dirty="0" err="1">
                <a:latin typeface="Times New Roman" panose="02020603050405020304" pitchFamily="18" charset="0"/>
                <a:cs typeface="Times New Roman" panose="02020603050405020304" pitchFamily="18" charset="0"/>
              </a:rPr>
              <a:t>Xử</a:t>
            </a:r>
            <a:r>
              <a:rPr lang="en-US" sz="2000" b="1" dirty="0">
                <a:latin typeface="Times New Roman" panose="02020603050405020304" pitchFamily="18" charset="0"/>
                <a:cs typeface="Times New Roman" panose="02020603050405020304" pitchFamily="18" charset="0"/>
              </a:rPr>
              <a:t> </a:t>
            </a:r>
            <a:r>
              <a:rPr lang="en-US" sz="2000" b="1" dirty="0" err="1">
                <a:latin typeface="Times New Roman" panose="02020603050405020304" pitchFamily="18" charset="0"/>
                <a:cs typeface="Times New Roman" panose="02020603050405020304" pitchFamily="18" charset="0"/>
              </a:rPr>
              <a:t>lý</a:t>
            </a:r>
            <a:r>
              <a:rPr lang="en-US" sz="2000" b="1" dirty="0">
                <a:latin typeface="Times New Roman" panose="02020603050405020304" pitchFamily="18" charset="0"/>
                <a:cs typeface="Times New Roman" panose="02020603050405020304" pitchFamily="18" charset="0"/>
              </a:rPr>
              <a:t> </a:t>
            </a:r>
            <a:r>
              <a:rPr lang="en-US" sz="2000" b="1" dirty="0" err="1">
                <a:latin typeface="Times New Roman" panose="02020603050405020304" pitchFamily="18" charset="0"/>
                <a:cs typeface="Times New Roman" panose="02020603050405020304" pitchFamily="18" charset="0"/>
              </a:rPr>
              <a:t>sự</a:t>
            </a:r>
            <a:r>
              <a:rPr lang="en-US" sz="2000" b="1" dirty="0">
                <a:latin typeface="Times New Roman" panose="02020603050405020304" pitchFamily="18" charset="0"/>
                <a:cs typeface="Times New Roman" panose="02020603050405020304" pitchFamily="18" charset="0"/>
              </a:rPr>
              <a:t> </a:t>
            </a:r>
            <a:r>
              <a:rPr lang="en-US" sz="2000" b="1" dirty="0" err="1">
                <a:latin typeface="Times New Roman" panose="02020603050405020304" pitchFamily="18" charset="0"/>
                <a:cs typeface="Times New Roman" panose="02020603050405020304" pitchFamily="18" charset="0"/>
              </a:rPr>
              <a:t>cố</a:t>
            </a:r>
            <a:endParaRPr lang="en-US" sz="2000" b="1"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012260334"/>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Rounded Corners 1">
            <a:extLst>
              <a:ext uri="{FF2B5EF4-FFF2-40B4-BE49-F238E27FC236}">
                <a16:creationId xmlns:a16="http://schemas.microsoft.com/office/drawing/2014/main" xmlns="" id="{4E6169AB-64C8-437D-B3B7-96F622A6D19D}"/>
              </a:ext>
            </a:extLst>
          </p:cNvPr>
          <p:cNvSpPr/>
          <p:nvPr/>
        </p:nvSpPr>
        <p:spPr>
          <a:xfrm>
            <a:off x="2957155" y="523579"/>
            <a:ext cx="4154714" cy="1611842"/>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285750" indent="-285750">
              <a:buFont typeface="Arial" panose="020B0604020202020204" pitchFamily="34" charset="0"/>
              <a:buChar char="•"/>
            </a:pPr>
            <a:r>
              <a:rPr lang="vi-VN" sz="1600" dirty="0">
                <a:latin typeface="+mj-lt"/>
              </a:rPr>
              <a:t>Dùng service checker để tìm các DL hoạt</a:t>
            </a:r>
            <a:endParaRPr lang="en-US" sz="1600" dirty="0">
              <a:latin typeface="+mj-lt"/>
            </a:endParaRPr>
          </a:p>
          <a:p>
            <a:pPr marL="285750" indent="-285750">
              <a:buFont typeface="Arial" panose="020B0604020202020204" pitchFamily="34" charset="0"/>
              <a:buChar char="•"/>
            </a:pPr>
            <a:r>
              <a:rPr lang="vi-VN" sz="1600" dirty="0">
                <a:latin typeface="+mj-lt"/>
              </a:rPr>
              <a:t>động dưới các tình trạng sau:</a:t>
            </a:r>
            <a:endParaRPr lang="en-US" sz="1600" dirty="0">
              <a:latin typeface="+mj-lt"/>
            </a:endParaRPr>
          </a:p>
          <a:p>
            <a:pPr marL="285750" lvl="0" indent="-285750">
              <a:buFont typeface="Arial" panose="020B0604020202020204" pitchFamily="34" charset="0"/>
              <a:buChar char="•"/>
            </a:pPr>
            <a:r>
              <a:rPr lang="vi-VN" sz="1600" dirty="0">
                <a:latin typeface="+mj-lt"/>
              </a:rPr>
              <a:t>Nhiệt độ ống hơi (R6T) - Nhiệt độ ống lỏng</a:t>
            </a:r>
            <a:endParaRPr lang="en-US" sz="1600" dirty="0">
              <a:latin typeface="+mj-lt"/>
            </a:endParaRPr>
          </a:p>
          <a:p>
            <a:pPr marL="285750" indent="-285750">
              <a:buFont typeface="Arial" panose="020B0604020202020204" pitchFamily="34" charset="0"/>
              <a:buChar char="•"/>
            </a:pPr>
            <a:r>
              <a:rPr lang="vi-VN" sz="1600" dirty="0">
                <a:latin typeface="+mj-lt"/>
              </a:rPr>
              <a:t>(R4T) &lt; 2,5 ͦ C</a:t>
            </a:r>
            <a:endParaRPr lang="en-US" sz="1600" dirty="0">
              <a:latin typeface="+mj-lt"/>
            </a:endParaRPr>
          </a:p>
          <a:p>
            <a:pPr marL="285750" lvl="0" indent="-285750">
              <a:buFont typeface="Arial" panose="020B0604020202020204" pitchFamily="34" charset="0"/>
              <a:buChar char="•"/>
            </a:pPr>
            <a:r>
              <a:rPr lang="vi-VN" sz="1600" dirty="0">
                <a:latin typeface="+mj-lt"/>
              </a:rPr>
              <a:t>Độ mở van tiết lưu &lt; 300 xung</a:t>
            </a:r>
            <a:endParaRPr lang="en-US" sz="1600" dirty="0">
              <a:latin typeface="+mj-lt"/>
            </a:endParaRPr>
          </a:p>
        </p:txBody>
      </p:sp>
      <p:sp>
        <p:nvSpPr>
          <p:cNvPr id="3" name="Rectangle: Rounded Corners 2">
            <a:extLst>
              <a:ext uri="{FF2B5EF4-FFF2-40B4-BE49-F238E27FC236}">
                <a16:creationId xmlns:a16="http://schemas.microsoft.com/office/drawing/2014/main" xmlns="" id="{6C1EF9E1-4D72-4F10-A497-9B311B4D1518}"/>
              </a:ext>
            </a:extLst>
          </p:cNvPr>
          <p:cNvSpPr/>
          <p:nvPr/>
        </p:nvSpPr>
        <p:spPr>
          <a:xfrm>
            <a:off x="3459117" y="4340870"/>
            <a:ext cx="2806998" cy="1171055"/>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vi-VN" sz="1600" dirty="0">
                <a:latin typeface="+mj-lt"/>
              </a:rPr>
              <a:t>Nhiệt độ ống lỏng thấp (tương đương nhiệt độ bay hơi)</a:t>
            </a:r>
            <a:endParaRPr lang="en-US" sz="1600" dirty="0">
              <a:latin typeface="+mj-lt"/>
            </a:endParaRPr>
          </a:p>
        </p:txBody>
      </p:sp>
      <p:sp>
        <p:nvSpPr>
          <p:cNvPr id="4" name="Rectangle: Rounded Corners 3">
            <a:extLst>
              <a:ext uri="{FF2B5EF4-FFF2-40B4-BE49-F238E27FC236}">
                <a16:creationId xmlns:a16="http://schemas.microsoft.com/office/drawing/2014/main" xmlns="" id="{F2FD68E1-29E9-4DDF-B45A-3D48C0965AA9}"/>
              </a:ext>
            </a:extLst>
          </p:cNvPr>
          <p:cNvSpPr/>
          <p:nvPr/>
        </p:nvSpPr>
        <p:spPr>
          <a:xfrm>
            <a:off x="3544183" y="5875893"/>
            <a:ext cx="2551816" cy="982107"/>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vi-VN" sz="1600" dirty="0">
                <a:latin typeface="+mj-lt"/>
              </a:rPr>
              <a:t>Vệ sinh phin lọc gió của các DL</a:t>
            </a:r>
            <a:endParaRPr lang="en-US" sz="1600" dirty="0">
              <a:latin typeface="+mj-lt"/>
            </a:endParaRPr>
          </a:p>
        </p:txBody>
      </p:sp>
      <p:sp>
        <p:nvSpPr>
          <p:cNvPr id="5" name="Rectangle: Rounded Corners 4">
            <a:extLst>
              <a:ext uri="{FF2B5EF4-FFF2-40B4-BE49-F238E27FC236}">
                <a16:creationId xmlns:a16="http://schemas.microsoft.com/office/drawing/2014/main" xmlns="" id="{917FB0F0-A22C-43B1-9609-11BD6C7835B5}"/>
              </a:ext>
            </a:extLst>
          </p:cNvPr>
          <p:cNvSpPr/>
          <p:nvPr/>
        </p:nvSpPr>
        <p:spPr>
          <a:xfrm>
            <a:off x="3267200" y="2512735"/>
            <a:ext cx="3353868" cy="1392865"/>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vi-VN" sz="1600" dirty="0">
                <a:latin typeface="+mj-lt"/>
              </a:rPr>
              <a:t>Dùng hoạt động các DL này trong khi hệ thống vẫn đang chạy lạnh, kiểm tra nhiệt độ ống lỏng của các DL này sau khi hệ thống đã ổn định lại</a:t>
            </a:r>
            <a:endParaRPr lang="en-US" sz="1600" dirty="0">
              <a:latin typeface="+mj-lt"/>
            </a:endParaRPr>
          </a:p>
        </p:txBody>
      </p:sp>
      <p:sp>
        <p:nvSpPr>
          <p:cNvPr id="6" name="Rectangle 5">
            <a:extLst>
              <a:ext uri="{FF2B5EF4-FFF2-40B4-BE49-F238E27FC236}">
                <a16:creationId xmlns:a16="http://schemas.microsoft.com/office/drawing/2014/main" xmlns="" id="{CB34CBDD-C1FC-4317-9B0F-D41661D1F3CB}"/>
              </a:ext>
            </a:extLst>
          </p:cNvPr>
          <p:cNvSpPr/>
          <p:nvPr/>
        </p:nvSpPr>
        <p:spPr>
          <a:xfrm>
            <a:off x="7947840" y="4505233"/>
            <a:ext cx="2080438" cy="842328"/>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vi-VN" sz="1600" dirty="0">
                <a:latin typeface="+mj-lt"/>
              </a:rPr>
              <a:t>Thay van tiết lưu DL</a:t>
            </a:r>
            <a:endParaRPr lang="en-US" sz="1600" dirty="0">
              <a:latin typeface="+mj-lt"/>
            </a:endParaRPr>
          </a:p>
        </p:txBody>
      </p:sp>
      <p:sp>
        <p:nvSpPr>
          <p:cNvPr id="12" name="Arrow: Right 11">
            <a:extLst>
              <a:ext uri="{FF2B5EF4-FFF2-40B4-BE49-F238E27FC236}">
                <a16:creationId xmlns:a16="http://schemas.microsoft.com/office/drawing/2014/main" xmlns="" id="{AEC16305-40E9-4BEB-B0F6-C880095DBE55}"/>
              </a:ext>
            </a:extLst>
          </p:cNvPr>
          <p:cNvSpPr/>
          <p:nvPr/>
        </p:nvSpPr>
        <p:spPr>
          <a:xfrm>
            <a:off x="6830128" y="4814755"/>
            <a:ext cx="680484" cy="223284"/>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Arrow: Down 15">
            <a:extLst>
              <a:ext uri="{FF2B5EF4-FFF2-40B4-BE49-F238E27FC236}">
                <a16:creationId xmlns:a16="http://schemas.microsoft.com/office/drawing/2014/main" xmlns="" id="{575CFE32-1CF2-4EF9-A4CE-7BBC90926026}"/>
              </a:ext>
            </a:extLst>
          </p:cNvPr>
          <p:cNvSpPr/>
          <p:nvPr/>
        </p:nvSpPr>
        <p:spPr>
          <a:xfrm>
            <a:off x="4853756" y="4020804"/>
            <a:ext cx="180756" cy="256237"/>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Arrow: Down 16">
            <a:extLst>
              <a:ext uri="{FF2B5EF4-FFF2-40B4-BE49-F238E27FC236}">
                <a16:creationId xmlns:a16="http://schemas.microsoft.com/office/drawing/2014/main" xmlns="" id="{DB40CFB2-FDA1-4E1B-B910-68E3C087DF6E}"/>
              </a:ext>
            </a:extLst>
          </p:cNvPr>
          <p:cNvSpPr/>
          <p:nvPr/>
        </p:nvSpPr>
        <p:spPr>
          <a:xfrm>
            <a:off x="4853759" y="5575754"/>
            <a:ext cx="180756" cy="256237"/>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Rectangle 17">
            <a:extLst>
              <a:ext uri="{FF2B5EF4-FFF2-40B4-BE49-F238E27FC236}">
                <a16:creationId xmlns:a16="http://schemas.microsoft.com/office/drawing/2014/main" xmlns="" id="{FE6D9C2E-A9FC-4A1D-84D3-E2C6A59E527E}"/>
              </a:ext>
            </a:extLst>
          </p:cNvPr>
          <p:cNvSpPr/>
          <p:nvPr/>
        </p:nvSpPr>
        <p:spPr>
          <a:xfrm>
            <a:off x="4999123" y="5511925"/>
            <a:ext cx="697627" cy="297517"/>
          </a:xfrm>
          <a:prstGeom prst="rect">
            <a:avLst/>
          </a:prstGeom>
        </p:spPr>
        <p:txBody>
          <a:bodyPr wrap="none">
            <a:spAutoFit/>
          </a:bodyPr>
          <a:lstStyle/>
          <a:p>
            <a:pPr>
              <a:lnSpc>
                <a:spcPts val="1570"/>
              </a:lnSpc>
              <a:spcAft>
                <a:spcPts val="0"/>
              </a:spcAft>
            </a:pPr>
            <a:r>
              <a:rPr lang="vi-VN" sz="1600" dirty="0">
                <a:latin typeface="Times New Roman" panose="02020603050405020304" pitchFamily="18" charset="0"/>
                <a:ea typeface="Arial" panose="020B0604020202020204" pitchFamily="34" charset="0"/>
                <a:cs typeface="Times New Roman" panose="02020603050405020304" pitchFamily="18" charset="0"/>
              </a:rPr>
              <a:t>không</a:t>
            </a:r>
            <a:endParaRPr lang="en-US" sz="1600" dirty="0">
              <a:effectLst/>
              <a:latin typeface="Times New Roman" panose="02020603050405020304" pitchFamily="18" charset="0"/>
              <a:ea typeface="Arial" panose="020B0604020202020204" pitchFamily="34" charset="0"/>
              <a:cs typeface="Times New Roman" panose="02020603050405020304" pitchFamily="18" charset="0"/>
            </a:endParaRPr>
          </a:p>
        </p:txBody>
      </p:sp>
      <p:sp>
        <p:nvSpPr>
          <p:cNvPr id="21" name="Rectangle 20">
            <a:extLst>
              <a:ext uri="{FF2B5EF4-FFF2-40B4-BE49-F238E27FC236}">
                <a16:creationId xmlns:a16="http://schemas.microsoft.com/office/drawing/2014/main" xmlns="" id="{A768CFE1-362E-464B-8A4F-07E7BCC24CA0}"/>
              </a:ext>
            </a:extLst>
          </p:cNvPr>
          <p:cNvSpPr/>
          <p:nvPr/>
        </p:nvSpPr>
        <p:spPr>
          <a:xfrm>
            <a:off x="6979306" y="4564765"/>
            <a:ext cx="968534" cy="338554"/>
          </a:xfrm>
          <a:prstGeom prst="rect">
            <a:avLst/>
          </a:prstGeom>
        </p:spPr>
        <p:txBody>
          <a:bodyPr wrap="none">
            <a:spAutoFit/>
          </a:bodyPr>
          <a:lstStyle/>
          <a:p>
            <a:pPr marR="584200" algn="r">
              <a:spcAft>
                <a:spcPts val="0"/>
              </a:spcAft>
            </a:pPr>
            <a:r>
              <a:rPr lang="vi-VN" sz="1600" dirty="0">
                <a:latin typeface="Times New Roman" panose="02020603050405020304" pitchFamily="18" charset="0"/>
                <a:ea typeface="Arial" panose="020B0604020202020204" pitchFamily="34" charset="0"/>
                <a:cs typeface="Times New Roman" panose="02020603050405020304" pitchFamily="18" charset="0"/>
              </a:rPr>
              <a:t>có</a:t>
            </a:r>
            <a:endParaRPr lang="en-US" sz="1600" dirty="0">
              <a:latin typeface="Times New Roman" panose="02020603050405020304" pitchFamily="18" charset="0"/>
              <a:ea typeface="Arial" panose="020B0604020202020204" pitchFamily="34" charset="0"/>
              <a:cs typeface="Times New Roman" panose="02020603050405020304" pitchFamily="18" charset="0"/>
            </a:endParaRPr>
          </a:p>
        </p:txBody>
      </p:sp>
      <p:sp>
        <p:nvSpPr>
          <p:cNvPr id="22" name="Rectangle 21">
            <a:extLst>
              <a:ext uri="{FF2B5EF4-FFF2-40B4-BE49-F238E27FC236}">
                <a16:creationId xmlns:a16="http://schemas.microsoft.com/office/drawing/2014/main" xmlns="" id="{AD5A2B81-3E57-405D-B528-FCFE94702BAC}"/>
              </a:ext>
            </a:extLst>
          </p:cNvPr>
          <p:cNvSpPr/>
          <p:nvPr/>
        </p:nvSpPr>
        <p:spPr>
          <a:xfrm>
            <a:off x="4999123" y="3948039"/>
            <a:ext cx="968534" cy="338554"/>
          </a:xfrm>
          <a:prstGeom prst="rect">
            <a:avLst/>
          </a:prstGeom>
        </p:spPr>
        <p:txBody>
          <a:bodyPr wrap="none">
            <a:spAutoFit/>
          </a:bodyPr>
          <a:lstStyle/>
          <a:p>
            <a:pPr marR="584200" algn="r">
              <a:spcAft>
                <a:spcPts val="0"/>
              </a:spcAft>
            </a:pPr>
            <a:r>
              <a:rPr lang="vi-VN" sz="1600" dirty="0">
                <a:latin typeface="Times New Roman" panose="02020603050405020304" pitchFamily="18" charset="0"/>
                <a:ea typeface="Arial" panose="020B0604020202020204" pitchFamily="34" charset="0"/>
                <a:cs typeface="Times New Roman" panose="02020603050405020304" pitchFamily="18" charset="0"/>
              </a:rPr>
              <a:t>có</a:t>
            </a:r>
            <a:endParaRPr lang="en-US" sz="1600" dirty="0">
              <a:latin typeface="Times New Roman" panose="02020603050405020304" pitchFamily="18" charset="0"/>
              <a:ea typeface="Arial" panose="020B0604020202020204" pitchFamily="34" charset="0"/>
              <a:cs typeface="Times New Roman" panose="02020603050405020304" pitchFamily="18" charset="0"/>
            </a:endParaRPr>
          </a:p>
        </p:txBody>
      </p:sp>
      <p:sp>
        <p:nvSpPr>
          <p:cNvPr id="23" name="Rectangle 22">
            <a:extLst>
              <a:ext uri="{FF2B5EF4-FFF2-40B4-BE49-F238E27FC236}">
                <a16:creationId xmlns:a16="http://schemas.microsoft.com/office/drawing/2014/main" xmlns="" id="{DBFB5478-2D23-45D5-BDEE-AB2DB395AEB0}"/>
              </a:ext>
            </a:extLst>
          </p:cNvPr>
          <p:cNvSpPr/>
          <p:nvPr/>
        </p:nvSpPr>
        <p:spPr>
          <a:xfrm>
            <a:off x="527492" y="327100"/>
            <a:ext cx="1684079" cy="400110"/>
          </a:xfrm>
          <a:prstGeom prst="rect">
            <a:avLst/>
          </a:prstGeom>
        </p:spPr>
        <p:txBody>
          <a:bodyPr wrap="square">
            <a:spAutoFit/>
          </a:bodyPr>
          <a:lstStyle/>
          <a:p>
            <a:pPr lvl="0" eaLnBrk="0" fontAlgn="base" hangingPunct="0">
              <a:spcBef>
                <a:spcPct val="0"/>
              </a:spcBef>
              <a:spcAft>
                <a:spcPct val="0"/>
              </a:spcAft>
              <a:tabLst>
                <a:tab pos="2582863" algn="l"/>
              </a:tabLst>
            </a:pPr>
            <a:r>
              <a:rPr lang="en-US" altLang="en-US" sz="2000" i="1" dirty="0">
                <a:solidFill>
                  <a:srgbClr val="FF0000"/>
                </a:solidFill>
                <a:latin typeface="Times New Roman" panose="02020603050405020304" pitchFamily="18" charset="0"/>
                <a:ea typeface="Arial" panose="020B0604020202020204" pitchFamily="34" charset="0"/>
                <a:cs typeface="Times New Roman" panose="02020603050405020304" pitchFamily="18" charset="0"/>
              </a:rPr>
              <a:t>M</a:t>
            </a:r>
            <a:r>
              <a:rPr lang="vi-VN" altLang="en-US" sz="2000" i="1" dirty="0">
                <a:solidFill>
                  <a:srgbClr val="FF0000"/>
                </a:solidFill>
                <a:latin typeface="Times New Roman" panose="02020603050405020304" pitchFamily="18" charset="0"/>
                <a:ea typeface="Arial" panose="020B0604020202020204" pitchFamily="34" charset="0"/>
                <a:cs typeface="Times New Roman" panose="02020603050405020304" pitchFamily="18" charset="0"/>
              </a:rPr>
              <a:t>ã lỗi: </a:t>
            </a:r>
            <a:r>
              <a:rPr lang="en-US" altLang="en-US" sz="2000" i="1" dirty="0">
                <a:solidFill>
                  <a:srgbClr val="00FF00"/>
                </a:solidFill>
                <a:latin typeface="Times New Roman" panose="02020603050405020304" pitchFamily="18" charset="0"/>
                <a:ea typeface="Arial" panose="020B0604020202020204" pitchFamily="34" charset="0"/>
                <a:cs typeface="Times New Roman" panose="02020603050405020304" pitchFamily="18" charset="0"/>
              </a:rPr>
              <a:t>F4</a:t>
            </a:r>
            <a:endParaRPr lang="en-US" altLang="en-US" sz="2000" i="1" u="sng" dirty="0">
              <a:latin typeface="Times New Roman" panose="02020603050405020304" pitchFamily="18" charset="0"/>
              <a:ea typeface="Arial" panose="020B0604020202020204" pitchFamily="34" charset="0"/>
              <a:cs typeface="Times New Roman" panose="02020603050405020304" pitchFamily="18" charset="0"/>
            </a:endParaRPr>
          </a:p>
        </p:txBody>
      </p:sp>
      <p:sp>
        <p:nvSpPr>
          <p:cNvPr id="24" name="Rectangle 23">
            <a:extLst>
              <a:ext uri="{FF2B5EF4-FFF2-40B4-BE49-F238E27FC236}">
                <a16:creationId xmlns:a16="http://schemas.microsoft.com/office/drawing/2014/main" xmlns="" id="{5498BDFA-3B86-44A9-A46E-13B976C50EFF}"/>
              </a:ext>
            </a:extLst>
          </p:cNvPr>
          <p:cNvSpPr/>
          <p:nvPr/>
        </p:nvSpPr>
        <p:spPr>
          <a:xfrm flipH="1">
            <a:off x="527494" y="743998"/>
            <a:ext cx="4546432" cy="400110"/>
          </a:xfrm>
          <a:prstGeom prst="rect">
            <a:avLst/>
          </a:prstGeom>
        </p:spPr>
        <p:txBody>
          <a:bodyPr wrap="square">
            <a:spAutoFit/>
          </a:bodyPr>
          <a:lstStyle/>
          <a:p>
            <a:r>
              <a:rPr lang="en-US" sz="2000" b="1" dirty="0" err="1">
                <a:latin typeface="Times New Roman" panose="02020603050405020304" pitchFamily="18" charset="0"/>
                <a:cs typeface="Times New Roman" panose="02020603050405020304" pitchFamily="18" charset="0"/>
              </a:rPr>
              <a:t>Xử</a:t>
            </a:r>
            <a:r>
              <a:rPr lang="en-US" sz="2000" b="1" dirty="0">
                <a:latin typeface="Times New Roman" panose="02020603050405020304" pitchFamily="18" charset="0"/>
                <a:cs typeface="Times New Roman" panose="02020603050405020304" pitchFamily="18" charset="0"/>
              </a:rPr>
              <a:t> </a:t>
            </a:r>
            <a:r>
              <a:rPr lang="en-US" sz="2000" b="1" dirty="0" err="1">
                <a:latin typeface="Times New Roman" panose="02020603050405020304" pitchFamily="18" charset="0"/>
                <a:cs typeface="Times New Roman" panose="02020603050405020304" pitchFamily="18" charset="0"/>
              </a:rPr>
              <a:t>lý</a:t>
            </a:r>
            <a:r>
              <a:rPr lang="en-US" sz="2000" b="1" dirty="0">
                <a:latin typeface="Times New Roman" panose="02020603050405020304" pitchFamily="18" charset="0"/>
                <a:cs typeface="Times New Roman" panose="02020603050405020304" pitchFamily="18" charset="0"/>
              </a:rPr>
              <a:t> </a:t>
            </a:r>
            <a:r>
              <a:rPr lang="en-US" sz="2000" b="1" dirty="0" err="1">
                <a:latin typeface="Times New Roman" panose="02020603050405020304" pitchFamily="18" charset="0"/>
                <a:cs typeface="Times New Roman" panose="02020603050405020304" pitchFamily="18" charset="0"/>
              </a:rPr>
              <a:t>sự</a:t>
            </a:r>
            <a:r>
              <a:rPr lang="en-US" sz="2000" b="1" dirty="0">
                <a:latin typeface="Times New Roman" panose="02020603050405020304" pitchFamily="18" charset="0"/>
                <a:cs typeface="Times New Roman" panose="02020603050405020304" pitchFamily="18" charset="0"/>
              </a:rPr>
              <a:t> </a:t>
            </a:r>
            <a:r>
              <a:rPr lang="en-US" sz="2000" b="1" dirty="0" err="1">
                <a:latin typeface="Times New Roman" panose="02020603050405020304" pitchFamily="18" charset="0"/>
                <a:cs typeface="Times New Roman" panose="02020603050405020304" pitchFamily="18" charset="0"/>
              </a:rPr>
              <a:t>cố</a:t>
            </a:r>
            <a:endParaRPr lang="en-US" sz="2000" b="1" dirty="0">
              <a:latin typeface="Times New Roman" panose="02020603050405020304" pitchFamily="18" charset="0"/>
              <a:cs typeface="Times New Roman" panose="02020603050405020304" pitchFamily="18" charset="0"/>
            </a:endParaRPr>
          </a:p>
        </p:txBody>
      </p:sp>
      <p:sp>
        <p:nvSpPr>
          <p:cNvPr id="25" name="Arrow: Down 24">
            <a:extLst>
              <a:ext uri="{FF2B5EF4-FFF2-40B4-BE49-F238E27FC236}">
                <a16:creationId xmlns:a16="http://schemas.microsoft.com/office/drawing/2014/main" xmlns="" id="{3CA66F95-8625-4124-AE11-176605545117}"/>
              </a:ext>
            </a:extLst>
          </p:cNvPr>
          <p:cNvSpPr/>
          <p:nvPr/>
        </p:nvSpPr>
        <p:spPr>
          <a:xfrm>
            <a:off x="4853756" y="2226606"/>
            <a:ext cx="180756" cy="256237"/>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Arrow: Down 25">
            <a:extLst>
              <a:ext uri="{FF2B5EF4-FFF2-40B4-BE49-F238E27FC236}">
                <a16:creationId xmlns:a16="http://schemas.microsoft.com/office/drawing/2014/main" xmlns="" id="{7E9BC8AB-9362-4E69-BC03-88311B0D3982}"/>
              </a:ext>
            </a:extLst>
          </p:cNvPr>
          <p:cNvSpPr/>
          <p:nvPr/>
        </p:nvSpPr>
        <p:spPr>
          <a:xfrm>
            <a:off x="4853756" y="162110"/>
            <a:ext cx="180756" cy="256237"/>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Rectangle 26">
            <a:extLst>
              <a:ext uri="{FF2B5EF4-FFF2-40B4-BE49-F238E27FC236}">
                <a16:creationId xmlns:a16="http://schemas.microsoft.com/office/drawing/2014/main" xmlns="" id="{0F805837-B721-48EF-9033-66D5EAC4C621}"/>
              </a:ext>
            </a:extLst>
          </p:cNvPr>
          <p:cNvSpPr/>
          <p:nvPr/>
        </p:nvSpPr>
        <p:spPr>
          <a:xfrm>
            <a:off x="4975078" y="96645"/>
            <a:ext cx="992579" cy="369332"/>
          </a:xfrm>
          <a:prstGeom prst="rect">
            <a:avLst/>
          </a:prstGeom>
        </p:spPr>
        <p:txBody>
          <a:bodyPr wrap="none">
            <a:spAutoFit/>
          </a:bodyPr>
          <a:lstStyle/>
          <a:p>
            <a:pPr marR="584200" algn="r">
              <a:spcAft>
                <a:spcPts val="0"/>
              </a:spcAft>
            </a:pPr>
            <a:r>
              <a:rPr lang="vi-VN" dirty="0">
                <a:latin typeface="Times New Roman" panose="02020603050405020304" pitchFamily="18" charset="0"/>
                <a:ea typeface="Arial" panose="020B0604020202020204" pitchFamily="34" charset="0"/>
                <a:cs typeface="Times New Roman" panose="02020603050405020304" pitchFamily="18" charset="0"/>
              </a:rPr>
              <a:t>có</a:t>
            </a:r>
            <a:endParaRPr lang="en-US" dirty="0">
              <a:latin typeface="Times New Roman" panose="02020603050405020304" pitchFamily="18" charset="0"/>
              <a:ea typeface="Arial" panose="020B0604020202020204" pitchFamily="34" charset="0"/>
              <a:cs typeface="Times New Roman" panose="02020603050405020304" pitchFamily="18" charset="0"/>
            </a:endParaRPr>
          </a:p>
        </p:txBody>
      </p:sp>
    </p:spTree>
    <p:extLst>
      <p:ext uri="{BB962C8B-B14F-4D97-AF65-F5344CB8AC3E}">
        <p14:creationId xmlns:p14="http://schemas.microsoft.com/office/powerpoint/2010/main" val="216127150"/>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le 3">
            <a:extLst>
              <a:ext uri="{FF2B5EF4-FFF2-40B4-BE49-F238E27FC236}">
                <a16:creationId xmlns:a16="http://schemas.microsoft.com/office/drawing/2014/main" xmlns="" id="{8A678F78-1B5F-404E-88B5-94B19B2A68F0}"/>
              </a:ext>
            </a:extLst>
          </p:cNvPr>
          <p:cNvGraphicFramePr>
            <a:graphicFrameLocks noGrp="1"/>
          </p:cNvGraphicFramePr>
          <p:nvPr>
            <p:extLst>
              <p:ext uri="{D42A27DB-BD31-4B8C-83A1-F6EECF244321}">
                <p14:modId xmlns:p14="http://schemas.microsoft.com/office/powerpoint/2010/main" val="2909910273"/>
              </p:ext>
            </p:extLst>
          </p:nvPr>
        </p:nvGraphicFramePr>
        <p:xfrm>
          <a:off x="532196" y="1372972"/>
          <a:ext cx="9473041" cy="3018767"/>
        </p:xfrm>
        <a:graphic>
          <a:graphicData uri="http://schemas.openxmlformats.org/drawingml/2006/table">
            <a:tbl>
              <a:tblPr firstRow="1" firstCol="1" lastRow="1" lastCol="1" bandRow="1" bandCol="1">
                <a:tableStyleId>{7DF18680-E054-41AD-8BC1-D1AEF772440D}</a:tableStyleId>
              </a:tblPr>
              <a:tblGrid>
                <a:gridCol w="2391830">
                  <a:extLst>
                    <a:ext uri="{9D8B030D-6E8A-4147-A177-3AD203B41FA5}">
                      <a16:colId xmlns:a16="http://schemas.microsoft.com/office/drawing/2014/main" xmlns="" val="4112564832"/>
                    </a:ext>
                  </a:extLst>
                </a:gridCol>
                <a:gridCol w="7081211">
                  <a:extLst>
                    <a:ext uri="{9D8B030D-6E8A-4147-A177-3AD203B41FA5}">
                      <a16:colId xmlns:a16="http://schemas.microsoft.com/office/drawing/2014/main" xmlns="" val="404561888"/>
                    </a:ext>
                  </a:extLst>
                </a:gridCol>
              </a:tblGrid>
              <a:tr h="491972">
                <a:tc>
                  <a:txBody>
                    <a:bodyPr/>
                    <a:lstStyle/>
                    <a:p>
                      <a:pPr marL="91440">
                        <a:spcBef>
                          <a:spcPts val="370"/>
                        </a:spcBef>
                        <a:spcAft>
                          <a:spcPts val="0"/>
                        </a:spcAft>
                      </a:pPr>
                      <a:r>
                        <a:rPr lang="vi-VN" sz="1500" dirty="0">
                          <a:effectLst/>
                        </a:rPr>
                        <a:t>Model</a:t>
                      </a:r>
                      <a:endParaRPr lang="en-US" sz="1100" dirty="0">
                        <a:effectLst/>
                        <a:latin typeface="Arial" panose="020B0604020202020204" pitchFamily="34" charset="0"/>
                        <a:ea typeface="Arial" panose="020B0604020202020204" pitchFamily="34" charset="0"/>
                        <a:cs typeface="Times New Roman" panose="02020603050405020304" pitchFamily="18" charset="0"/>
                      </a:endParaRPr>
                    </a:p>
                  </a:txBody>
                  <a:tcPr marL="0" marR="0" marT="0" marB="0"/>
                </a:tc>
                <a:tc>
                  <a:txBody>
                    <a:bodyPr/>
                    <a:lstStyle/>
                    <a:p>
                      <a:pPr marL="85090">
                        <a:spcBef>
                          <a:spcPts val="370"/>
                        </a:spcBef>
                        <a:spcAft>
                          <a:spcPts val="0"/>
                        </a:spcAft>
                      </a:pPr>
                      <a:r>
                        <a:rPr lang="vi-VN" sz="1500" dirty="0">
                          <a:effectLst/>
                        </a:rPr>
                        <a:t>RXQ-T</a:t>
                      </a:r>
                      <a:endParaRPr lang="en-US" sz="1100" dirty="0">
                        <a:effectLst/>
                        <a:latin typeface="Arial" panose="020B0604020202020204" pitchFamily="34" charset="0"/>
                        <a:ea typeface="Arial" panose="020B0604020202020204" pitchFamily="34" charset="0"/>
                        <a:cs typeface="Times New Roman" panose="02020603050405020304" pitchFamily="18" charset="0"/>
                      </a:endParaRPr>
                    </a:p>
                  </a:txBody>
                  <a:tcPr marL="0" marR="0" marT="0" marB="0"/>
                </a:tc>
                <a:extLst>
                  <a:ext uri="{0D108BD9-81ED-4DB2-BD59-A6C34878D82A}">
                    <a16:rowId xmlns:a16="http://schemas.microsoft.com/office/drawing/2014/main" xmlns="" val="2719077392"/>
                  </a:ext>
                </a:extLst>
              </a:tr>
              <a:tr h="1048377">
                <a:tc>
                  <a:txBody>
                    <a:bodyPr/>
                    <a:lstStyle/>
                    <a:p>
                      <a:pPr marL="91440" marR="395605">
                        <a:lnSpc>
                          <a:spcPct val="103000"/>
                        </a:lnSpc>
                        <a:spcBef>
                          <a:spcPts val="370"/>
                        </a:spcBef>
                        <a:spcAft>
                          <a:spcPts val="0"/>
                        </a:spcAft>
                      </a:pPr>
                      <a:r>
                        <a:rPr lang="vi-VN" sz="1500" dirty="0">
                          <a:effectLst/>
                        </a:rPr>
                        <a:t>Điều kiện xảy ra lỗi</a:t>
                      </a:r>
                      <a:endParaRPr lang="en-US" sz="1100" dirty="0">
                        <a:effectLst/>
                        <a:latin typeface="Arial" panose="020B0604020202020204" pitchFamily="34" charset="0"/>
                        <a:ea typeface="Arial" panose="020B0604020202020204" pitchFamily="34" charset="0"/>
                        <a:cs typeface="Times New Roman" panose="02020603050405020304" pitchFamily="18" charset="0"/>
                      </a:endParaRPr>
                    </a:p>
                  </a:txBody>
                  <a:tcPr marL="0" marR="0" marT="0" marB="0"/>
                </a:tc>
                <a:tc>
                  <a:txBody>
                    <a:bodyPr/>
                    <a:lstStyle/>
                    <a:p>
                      <a:pPr marL="285750" indent="-285750" algn="l">
                        <a:buFont typeface="Arial" panose="020B0604020202020204" pitchFamily="34" charset="0"/>
                        <a:buChar char="•"/>
                      </a:pPr>
                      <a:r>
                        <a:rPr lang="vi-VN" sz="1800" b="1" kern="1200" dirty="0">
                          <a:solidFill>
                            <a:schemeClr val="lt1"/>
                          </a:solidFill>
                          <a:effectLst/>
                          <a:latin typeface="+mn-lt"/>
                          <a:ea typeface="+mn-ea"/>
                          <a:cs typeface="+mn-cs"/>
                        </a:rPr>
                        <a:t>- </a:t>
                      </a:r>
                      <a:r>
                        <a:rPr lang="vi-VN" sz="1600" b="1" kern="1200" dirty="0">
                          <a:solidFill>
                            <a:schemeClr val="lt1"/>
                          </a:solidFill>
                          <a:effectLst/>
                          <a:latin typeface="+mj-lt"/>
                          <a:ea typeface="+mn-ea"/>
                          <a:cs typeface="+mn-cs"/>
                        </a:rPr>
                        <a:t>Khi lượng ga được tính toán qua nhiệt độ ngoài trời, nhiệt độ thiết bị khử bang</a:t>
                      </a:r>
                      <a:r>
                        <a:rPr lang="en-US" sz="1600" b="1" kern="1200" dirty="0">
                          <a:solidFill>
                            <a:schemeClr val="lt1"/>
                          </a:solidFill>
                          <a:effectLst/>
                          <a:latin typeface="+mj-lt"/>
                          <a:ea typeface="+mn-ea"/>
                          <a:cs typeface="+mn-cs"/>
                        </a:rPr>
                        <a:t> </a:t>
                      </a:r>
                      <a:r>
                        <a:rPr lang="vi-VN" sz="1600" b="1" kern="1200" dirty="0">
                          <a:solidFill>
                            <a:schemeClr val="lt1"/>
                          </a:solidFill>
                          <a:effectLst/>
                          <a:latin typeface="+mj-lt"/>
                          <a:ea typeface="+mn-ea"/>
                          <a:cs typeface="+mn-cs"/>
                        </a:rPr>
                        <a:t>dàn trao đổi nhiệt và nhiệt độ ống lỏng trong hoạt động kiểm tra vượt quá giá trị định mức ≥ 30%</a:t>
                      </a:r>
                      <a:endParaRPr lang="en-US" sz="1600" dirty="0">
                        <a:effectLst/>
                        <a:latin typeface="+mj-lt"/>
                        <a:ea typeface="Arial" panose="020B0604020202020204" pitchFamily="34" charset="0"/>
                        <a:cs typeface="Times New Roman" panose="02020603050405020304" pitchFamily="18" charset="0"/>
                      </a:endParaRPr>
                    </a:p>
                  </a:txBody>
                  <a:tcPr marL="0" marR="0" marT="0" marB="0"/>
                </a:tc>
                <a:extLst>
                  <a:ext uri="{0D108BD9-81ED-4DB2-BD59-A6C34878D82A}">
                    <a16:rowId xmlns:a16="http://schemas.microsoft.com/office/drawing/2014/main" xmlns="" val="4284878668"/>
                  </a:ext>
                </a:extLst>
              </a:tr>
              <a:tr h="1478418">
                <a:tc>
                  <a:txBody>
                    <a:bodyPr/>
                    <a:lstStyle/>
                    <a:p>
                      <a:pPr marL="377190" marR="532765" indent="-285750">
                        <a:lnSpc>
                          <a:spcPct val="103000"/>
                        </a:lnSpc>
                        <a:spcBef>
                          <a:spcPts val="370"/>
                        </a:spcBef>
                        <a:spcAft>
                          <a:spcPts val="0"/>
                        </a:spcAft>
                        <a:buFont typeface="Arial" panose="020B0604020202020204" pitchFamily="34" charset="0"/>
                        <a:buChar char="•"/>
                      </a:pPr>
                      <a:r>
                        <a:rPr lang="vi-VN" sz="1500" dirty="0">
                          <a:effectLst/>
                        </a:rPr>
                        <a:t>Nguyên nhân</a:t>
                      </a:r>
                      <a:endParaRPr lang="en-US" sz="1100" dirty="0">
                        <a:effectLst/>
                        <a:latin typeface="Arial" panose="020B0604020202020204" pitchFamily="34" charset="0"/>
                        <a:ea typeface="Arial" panose="020B0604020202020204" pitchFamily="34" charset="0"/>
                        <a:cs typeface="Times New Roman" panose="02020603050405020304" pitchFamily="18" charset="0"/>
                      </a:endParaRPr>
                    </a:p>
                  </a:txBody>
                  <a:tcPr marL="0" marR="0" marT="0" marB="0"/>
                </a:tc>
                <a:tc>
                  <a:txBody>
                    <a:bodyPr/>
                    <a:lstStyle/>
                    <a:p>
                      <a:pPr marL="285750" lvl="0" indent="-285750">
                        <a:buFont typeface="Arial" panose="020B0604020202020204" pitchFamily="34" charset="0"/>
                        <a:buChar char="•"/>
                      </a:pPr>
                      <a:r>
                        <a:rPr lang="vi-VN" sz="1600" b="1" kern="1200" dirty="0">
                          <a:solidFill>
                            <a:schemeClr val="lt1"/>
                          </a:solidFill>
                          <a:effectLst/>
                          <a:latin typeface="+mj-lt"/>
                          <a:ea typeface="+mn-ea"/>
                          <a:cs typeface="+mn-cs"/>
                        </a:rPr>
                        <a:t>Nạp dư ga</a:t>
                      </a:r>
                      <a:endParaRPr lang="en-US" sz="1600" b="1" kern="1200" dirty="0">
                        <a:solidFill>
                          <a:schemeClr val="lt1"/>
                        </a:solidFill>
                        <a:effectLst/>
                        <a:latin typeface="+mj-lt"/>
                        <a:ea typeface="+mn-ea"/>
                        <a:cs typeface="+mn-cs"/>
                      </a:endParaRPr>
                    </a:p>
                    <a:p>
                      <a:pPr marL="285750" lvl="0" indent="-285750">
                        <a:buFont typeface="Arial" panose="020B0604020202020204" pitchFamily="34" charset="0"/>
                        <a:buChar char="•"/>
                      </a:pPr>
                      <a:r>
                        <a:rPr lang="vi-VN" sz="1600" b="1" kern="1200" dirty="0">
                          <a:solidFill>
                            <a:schemeClr val="lt1"/>
                          </a:solidFill>
                          <a:effectLst/>
                          <a:latin typeface="+mj-lt"/>
                          <a:ea typeface="+mn-ea"/>
                          <a:cs typeface="+mn-cs"/>
                        </a:rPr>
                        <a:t>Không kết nối cảm biến nhiệt độ không khí ngoài trời</a:t>
                      </a:r>
                      <a:endParaRPr lang="en-US" sz="1600" b="1" kern="1200" dirty="0">
                        <a:solidFill>
                          <a:schemeClr val="lt1"/>
                        </a:solidFill>
                        <a:effectLst/>
                        <a:latin typeface="+mj-lt"/>
                        <a:ea typeface="+mn-ea"/>
                        <a:cs typeface="+mn-cs"/>
                      </a:endParaRPr>
                    </a:p>
                    <a:p>
                      <a:pPr marL="285750" lvl="0" indent="-285750">
                        <a:buFont typeface="Arial" panose="020B0604020202020204" pitchFamily="34" charset="0"/>
                        <a:buChar char="•"/>
                      </a:pPr>
                      <a:r>
                        <a:rPr lang="vi-VN" sz="1600" b="1" kern="1200" dirty="0">
                          <a:solidFill>
                            <a:schemeClr val="lt1"/>
                          </a:solidFill>
                          <a:effectLst/>
                          <a:latin typeface="+mj-lt"/>
                          <a:ea typeface="+mn-ea"/>
                          <a:cs typeface="+mn-cs"/>
                        </a:rPr>
                        <a:t>Không kết nối cảm biến nhiệt thiết bị khử băng dàn trao đổi nhiệt</a:t>
                      </a:r>
                      <a:endParaRPr lang="en-US" sz="1600" b="1" kern="1200" dirty="0">
                        <a:solidFill>
                          <a:schemeClr val="lt1"/>
                        </a:solidFill>
                        <a:effectLst/>
                        <a:latin typeface="+mj-lt"/>
                        <a:ea typeface="+mn-ea"/>
                        <a:cs typeface="+mn-cs"/>
                      </a:endParaRPr>
                    </a:p>
                    <a:p>
                      <a:pPr marL="285750" indent="-285750">
                        <a:buFont typeface="Arial" panose="020B0604020202020204" pitchFamily="34" charset="0"/>
                        <a:buChar char="•"/>
                      </a:pPr>
                      <a:r>
                        <a:rPr lang="vi-VN" sz="1600" b="1" kern="1200" dirty="0">
                          <a:solidFill>
                            <a:schemeClr val="lt1"/>
                          </a:solidFill>
                          <a:effectLst/>
                          <a:latin typeface="+mj-lt"/>
                          <a:ea typeface="+mn-ea"/>
                          <a:cs typeface="+mn-cs"/>
                        </a:rPr>
                        <a:t>Không kết nối cảm biến nhiệt độ đường ống lỏng</a:t>
                      </a:r>
                      <a:endParaRPr lang="en-US" sz="1600" dirty="0">
                        <a:effectLst/>
                        <a:latin typeface="+mj-lt"/>
                        <a:ea typeface="Arial" panose="020B0604020202020204" pitchFamily="34" charset="0"/>
                        <a:cs typeface="Times New Roman" panose="02020603050405020304" pitchFamily="18" charset="0"/>
                      </a:endParaRPr>
                    </a:p>
                  </a:txBody>
                  <a:tcPr marL="0" marR="0" marT="0" marB="0"/>
                </a:tc>
                <a:extLst>
                  <a:ext uri="{0D108BD9-81ED-4DB2-BD59-A6C34878D82A}">
                    <a16:rowId xmlns:a16="http://schemas.microsoft.com/office/drawing/2014/main" xmlns="" val="2671040087"/>
                  </a:ext>
                </a:extLst>
              </a:tr>
            </a:tbl>
          </a:graphicData>
        </a:graphic>
      </p:graphicFrame>
      <p:sp>
        <p:nvSpPr>
          <p:cNvPr id="5" name="Rectangle 4">
            <a:extLst>
              <a:ext uri="{FF2B5EF4-FFF2-40B4-BE49-F238E27FC236}">
                <a16:creationId xmlns:a16="http://schemas.microsoft.com/office/drawing/2014/main" xmlns="" id="{07AEA52F-1D6D-4B85-81AF-38429590A5B3}"/>
              </a:ext>
            </a:extLst>
          </p:cNvPr>
          <p:cNvSpPr/>
          <p:nvPr/>
        </p:nvSpPr>
        <p:spPr>
          <a:xfrm>
            <a:off x="532196" y="203423"/>
            <a:ext cx="1741182" cy="523220"/>
          </a:xfrm>
          <a:prstGeom prst="rect">
            <a:avLst/>
          </a:prstGeom>
        </p:spPr>
        <p:txBody>
          <a:bodyPr wrap="none">
            <a:spAutoFit/>
          </a:bodyPr>
          <a:lstStyle/>
          <a:p>
            <a:pPr lvl="0" eaLnBrk="0" fontAlgn="base" hangingPunct="0">
              <a:spcBef>
                <a:spcPct val="0"/>
              </a:spcBef>
              <a:spcAft>
                <a:spcPct val="0"/>
              </a:spcAft>
              <a:tabLst>
                <a:tab pos="2582863" algn="l"/>
              </a:tabLst>
            </a:pPr>
            <a:r>
              <a:rPr lang="en-US" altLang="en-US" sz="2800" i="1" dirty="0">
                <a:solidFill>
                  <a:srgbClr val="FF0000"/>
                </a:solidFill>
                <a:latin typeface="Times New Roman" panose="02020603050405020304" pitchFamily="18" charset="0"/>
                <a:ea typeface="Arial" panose="020B0604020202020204" pitchFamily="34" charset="0"/>
                <a:cs typeface="Times New Roman" panose="02020603050405020304" pitchFamily="18" charset="0"/>
              </a:rPr>
              <a:t>M</a:t>
            </a:r>
            <a:r>
              <a:rPr lang="vi-VN" altLang="en-US" sz="2800" i="1" dirty="0">
                <a:solidFill>
                  <a:srgbClr val="FF0000"/>
                </a:solidFill>
                <a:latin typeface="Times New Roman" panose="02020603050405020304" pitchFamily="18" charset="0"/>
                <a:ea typeface="Arial" panose="020B0604020202020204" pitchFamily="34" charset="0"/>
                <a:cs typeface="Times New Roman" panose="02020603050405020304" pitchFamily="18" charset="0"/>
              </a:rPr>
              <a:t>ã lỗi: </a:t>
            </a:r>
            <a:r>
              <a:rPr lang="en-US" altLang="en-US" sz="2800" i="1" dirty="0">
                <a:solidFill>
                  <a:srgbClr val="00FF00"/>
                </a:solidFill>
                <a:latin typeface="Times New Roman" panose="02020603050405020304" pitchFamily="18" charset="0"/>
                <a:ea typeface="Arial" panose="020B0604020202020204" pitchFamily="34" charset="0"/>
                <a:cs typeface="Times New Roman" panose="02020603050405020304" pitchFamily="18" charset="0"/>
              </a:rPr>
              <a:t>F6</a:t>
            </a:r>
            <a:endParaRPr lang="en-US" altLang="en-US" sz="2800" i="1" u="sng" dirty="0">
              <a:latin typeface="Times New Roman" panose="02020603050405020304" pitchFamily="18" charset="0"/>
              <a:ea typeface="Arial" panose="020B0604020202020204" pitchFamily="34" charset="0"/>
              <a:cs typeface="Times New Roman" panose="02020603050405020304" pitchFamily="18" charset="0"/>
            </a:endParaRPr>
          </a:p>
        </p:txBody>
      </p:sp>
      <p:sp>
        <p:nvSpPr>
          <p:cNvPr id="6" name="Rectangle 5">
            <a:extLst>
              <a:ext uri="{FF2B5EF4-FFF2-40B4-BE49-F238E27FC236}">
                <a16:creationId xmlns:a16="http://schemas.microsoft.com/office/drawing/2014/main" xmlns="" id="{391A9F79-DBBB-4B16-81B7-0378CBC4B7A3}"/>
              </a:ext>
            </a:extLst>
          </p:cNvPr>
          <p:cNvSpPr/>
          <p:nvPr/>
        </p:nvSpPr>
        <p:spPr>
          <a:xfrm>
            <a:off x="-131134" y="4479295"/>
            <a:ext cx="10753060" cy="757900"/>
          </a:xfrm>
          <a:prstGeom prst="rect">
            <a:avLst/>
          </a:prstGeom>
        </p:spPr>
        <p:txBody>
          <a:bodyPr wrap="square">
            <a:spAutoFit/>
          </a:bodyPr>
          <a:lstStyle/>
          <a:p>
            <a:pPr marL="700405">
              <a:spcBef>
                <a:spcPts val="475"/>
              </a:spcBef>
              <a:spcAft>
                <a:spcPts val="0"/>
              </a:spcAft>
            </a:pPr>
            <a:r>
              <a:rPr lang="vi-VN" b="1" u="heavy" dirty="0">
                <a:ea typeface="Arial" panose="020B0604020202020204" pitchFamily="34" charset="0"/>
              </a:rPr>
              <a:t>Ghi chú</a:t>
            </a:r>
            <a:r>
              <a:rPr lang="vi-VN" dirty="0">
                <a:ea typeface="Arial" panose="020B0604020202020204" pitchFamily="34" charset="0"/>
              </a:rPr>
              <a:t>:</a:t>
            </a:r>
            <a:endParaRPr lang="en-US" sz="1400" dirty="0">
              <a:effectLst/>
              <a:latin typeface="Arial" panose="020B0604020202020204" pitchFamily="34" charset="0"/>
              <a:ea typeface="Arial" panose="020B0604020202020204" pitchFamily="34" charset="0"/>
            </a:endParaRPr>
          </a:p>
          <a:p>
            <a:pPr marL="700405" marR="240030">
              <a:lnSpc>
                <a:spcPct val="103000"/>
              </a:lnSpc>
              <a:spcBef>
                <a:spcPts val="910"/>
              </a:spcBef>
              <a:spcAft>
                <a:spcPts val="0"/>
              </a:spcAft>
            </a:pPr>
            <a:r>
              <a:rPr lang="vi-VN" dirty="0">
                <a:ea typeface="Arial" panose="020B0604020202020204" pitchFamily="34" charset="0"/>
              </a:rPr>
              <a:t>Đảm bảo tắt nguồn điện trước khi kết nối hay</a:t>
            </a:r>
            <a:r>
              <a:rPr lang="en-US" spc="-255" dirty="0">
                <a:ea typeface="Arial" panose="020B0604020202020204" pitchFamily="34" charset="0"/>
              </a:rPr>
              <a:t> </a:t>
            </a:r>
            <a:r>
              <a:rPr lang="vi-VN" dirty="0">
                <a:ea typeface="Arial" panose="020B0604020202020204" pitchFamily="34" charset="0"/>
              </a:rPr>
              <a:t>tháo rắc cắm để tránh hư các bộ phận</a:t>
            </a:r>
            <a:r>
              <a:rPr lang="en-US" dirty="0">
                <a:ea typeface="Arial" panose="020B0604020202020204" pitchFamily="34" charset="0"/>
              </a:rPr>
              <a:t>.</a:t>
            </a:r>
            <a:endParaRPr lang="en-US" dirty="0">
              <a:latin typeface="Arial" panose="020B0604020202020204" pitchFamily="34" charset="0"/>
              <a:ea typeface="Arial" panose="020B0604020202020204" pitchFamily="34" charset="0"/>
            </a:endParaRPr>
          </a:p>
        </p:txBody>
      </p:sp>
      <p:sp>
        <p:nvSpPr>
          <p:cNvPr id="7" name="Rectangle 6">
            <a:extLst>
              <a:ext uri="{FF2B5EF4-FFF2-40B4-BE49-F238E27FC236}">
                <a16:creationId xmlns:a16="http://schemas.microsoft.com/office/drawing/2014/main" xmlns="" id="{08B58825-C9E8-4F9C-A042-0A81467993E3}"/>
              </a:ext>
            </a:extLst>
          </p:cNvPr>
          <p:cNvSpPr/>
          <p:nvPr/>
        </p:nvSpPr>
        <p:spPr>
          <a:xfrm>
            <a:off x="532196" y="726641"/>
            <a:ext cx="7445921" cy="369332"/>
          </a:xfrm>
          <a:prstGeom prst="rect">
            <a:avLst/>
          </a:prstGeom>
        </p:spPr>
        <p:txBody>
          <a:bodyPr wrap="square">
            <a:spAutoFit/>
          </a:bodyPr>
          <a:lstStyle/>
          <a:p>
            <a:r>
              <a:rPr lang="en-US" b="1" dirty="0">
                <a:latin typeface="Times New Roman" panose="02020603050405020304" pitchFamily="18" charset="0"/>
                <a:cs typeface="Times New Roman" panose="02020603050405020304" pitchFamily="18" charset="0"/>
              </a:rPr>
              <a:t>D</a:t>
            </a:r>
            <a:r>
              <a:rPr lang="vi-VN" b="1" dirty="0">
                <a:latin typeface="Times New Roman" panose="02020603050405020304" pitchFamily="18" charset="0"/>
                <a:cs typeface="Times New Roman" panose="02020603050405020304" pitchFamily="18" charset="0"/>
              </a:rPr>
              <a:t>ư</a:t>
            </a:r>
            <a:r>
              <a:rPr lang="en-US" b="1" dirty="0">
                <a:latin typeface="Times New Roman" panose="02020603050405020304" pitchFamily="18" charset="0"/>
                <a:cs typeface="Times New Roman" panose="02020603050405020304" pitchFamily="18" charset="0"/>
              </a:rPr>
              <a:t> gas</a:t>
            </a:r>
          </a:p>
        </p:txBody>
      </p:sp>
    </p:spTree>
    <p:extLst>
      <p:ext uri="{BB962C8B-B14F-4D97-AF65-F5344CB8AC3E}">
        <p14:creationId xmlns:p14="http://schemas.microsoft.com/office/powerpoint/2010/main" val="2160450021"/>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Rounded Corners 3">
            <a:extLst>
              <a:ext uri="{FF2B5EF4-FFF2-40B4-BE49-F238E27FC236}">
                <a16:creationId xmlns:a16="http://schemas.microsoft.com/office/drawing/2014/main" xmlns="" id="{859E13AF-090B-4CE6-8798-A35B245FD6F2}"/>
              </a:ext>
            </a:extLst>
          </p:cNvPr>
          <p:cNvSpPr/>
          <p:nvPr/>
        </p:nvSpPr>
        <p:spPr>
          <a:xfrm>
            <a:off x="3424165" y="215800"/>
            <a:ext cx="3220698" cy="1392865"/>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vi-VN" sz="1600" dirty="0">
                <a:latin typeface="+mj-lt"/>
              </a:rPr>
              <a:t>Kiểm tra tình trạng gắn (tiếp xúc) với đường ống của các cảm biến</a:t>
            </a:r>
            <a:endParaRPr lang="en-US" sz="1600" dirty="0">
              <a:latin typeface="+mj-lt"/>
            </a:endParaRPr>
          </a:p>
          <a:p>
            <a:r>
              <a:rPr lang="vi-VN" sz="1600" dirty="0">
                <a:latin typeface="+mj-lt"/>
              </a:rPr>
              <a:t>(nhiệt độ ngoài trời, dàn trao đổi nhiệt, nhiệt độ đường ống lỏng)</a:t>
            </a:r>
            <a:endParaRPr lang="en-US" sz="1600" dirty="0">
              <a:latin typeface="+mj-lt"/>
            </a:endParaRPr>
          </a:p>
        </p:txBody>
      </p:sp>
      <p:sp>
        <p:nvSpPr>
          <p:cNvPr id="5" name="Rectangle: Rounded Corners 4">
            <a:extLst>
              <a:ext uri="{FF2B5EF4-FFF2-40B4-BE49-F238E27FC236}">
                <a16:creationId xmlns:a16="http://schemas.microsoft.com/office/drawing/2014/main" xmlns="" id="{E1D0C248-8EEF-4D4F-8341-E3B3E54284FB}"/>
              </a:ext>
            </a:extLst>
          </p:cNvPr>
          <p:cNvSpPr/>
          <p:nvPr/>
        </p:nvSpPr>
        <p:spPr>
          <a:xfrm>
            <a:off x="3434314" y="3544628"/>
            <a:ext cx="3019647" cy="1392865"/>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vi-VN" sz="1600" dirty="0">
                <a:latin typeface="Times New Roman" panose="02020603050405020304" pitchFamily="18" charset="0"/>
                <a:cs typeface="Times New Roman" panose="02020603050405020304" pitchFamily="18" charset="0"/>
              </a:rPr>
              <a:t>Tháo các cảm biến (nhiệt độ ngoài trời, dàn trao đổi nhiệt, nhiệt độ đường ống lỏng) khỏi PCB DN</a:t>
            </a:r>
            <a:r>
              <a:rPr lang="en-US" sz="1600" dirty="0">
                <a:latin typeface="Times New Roman" panose="02020603050405020304" pitchFamily="18" charset="0"/>
                <a:cs typeface="Times New Roman" panose="02020603050405020304" pitchFamily="18" charset="0"/>
              </a:rPr>
              <a:t>, </a:t>
            </a:r>
            <a:r>
              <a:rPr lang="vi-VN" sz="1600" dirty="0">
                <a:latin typeface="Times New Roman" panose="02020603050405020304" pitchFamily="18" charset="0"/>
                <a:cs typeface="Times New Roman" panose="02020603050405020304" pitchFamily="18" charset="0"/>
              </a:rPr>
              <a:t>sau đó kiểm tra điện trở</a:t>
            </a:r>
            <a:endParaRPr lang="en-US" sz="1600" dirty="0">
              <a:latin typeface="Times New Roman" panose="02020603050405020304" pitchFamily="18" charset="0"/>
              <a:cs typeface="Times New Roman" panose="02020603050405020304" pitchFamily="18" charset="0"/>
            </a:endParaRPr>
          </a:p>
        </p:txBody>
      </p:sp>
      <p:sp>
        <p:nvSpPr>
          <p:cNvPr id="6" name="Rectangle: Rounded Corners 5">
            <a:extLst>
              <a:ext uri="{FF2B5EF4-FFF2-40B4-BE49-F238E27FC236}">
                <a16:creationId xmlns:a16="http://schemas.microsoft.com/office/drawing/2014/main" xmlns="" id="{ED9DB177-0184-475C-87FF-F4B66BE534C0}"/>
              </a:ext>
            </a:extLst>
          </p:cNvPr>
          <p:cNvSpPr/>
          <p:nvPr/>
        </p:nvSpPr>
        <p:spPr>
          <a:xfrm>
            <a:off x="3954825" y="5342270"/>
            <a:ext cx="2179675" cy="1152303"/>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vi-VN" sz="1600" b="1" dirty="0">
                <a:latin typeface="Times New Roman" panose="02020603050405020304" pitchFamily="18" charset="0"/>
                <a:cs typeface="Times New Roman" panose="02020603050405020304" pitchFamily="18" charset="0"/>
              </a:rPr>
              <a:t>Kiểm tra 11</a:t>
            </a:r>
            <a:endParaRPr lang="en-US" sz="1600" dirty="0">
              <a:latin typeface="Times New Roman" panose="02020603050405020304" pitchFamily="18" charset="0"/>
              <a:cs typeface="Times New Roman" panose="02020603050405020304" pitchFamily="18" charset="0"/>
            </a:endParaRPr>
          </a:p>
          <a:p>
            <a:pPr algn="ctr"/>
            <a:r>
              <a:rPr lang="vi-VN" sz="1600" dirty="0">
                <a:latin typeface="Times New Roman" panose="02020603050405020304" pitchFamily="18" charset="0"/>
                <a:cs typeface="Times New Roman" panose="02020603050405020304" pitchFamily="18" charset="0"/>
              </a:rPr>
              <a:t>Bình thường không?</a:t>
            </a:r>
            <a:endParaRPr lang="en-US" sz="1600" dirty="0">
              <a:latin typeface="Times New Roman" panose="02020603050405020304" pitchFamily="18" charset="0"/>
              <a:cs typeface="Times New Roman" panose="02020603050405020304" pitchFamily="18" charset="0"/>
            </a:endParaRPr>
          </a:p>
        </p:txBody>
      </p:sp>
      <p:sp>
        <p:nvSpPr>
          <p:cNvPr id="7" name="Rectangle: Rounded Corners 6">
            <a:extLst>
              <a:ext uri="{FF2B5EF4-FFF2-40B4-BE49-F238E27FC236}">
                <a16:creationId xmlns:a16="http://schemas.microsoft.com/office/drawing/2014/main" xmlns="" id="{6472B85F-97A5-4674-9A94-006183AC0D7A}"/>
              </a:ext>
            </a:extLst>
          </p:cNvPr>
          <p:cNvSpPr/>
          <p:nvPr/>
        </p:nvSpPr>
        <p:spPr>
          <a:xfrm>
            <a:off x="3725723" y="2073222"/>
            <a:ext cx="2617583" cy="1055542"/>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vi-VN" sz="1600" dirty="0">
                <a:latin typeface="Times New Roman" panose="02020603050405020304" pitchFamily="18" charset="0"/>
                <a:cs typeface="Times New Roman" panose="02020603050405020304" pitchFamily="18" charset="0"/>
              </a:rPr>
              <a:t>Tình trạng tiếp xúc (lắp đặt) có đúng không</a:t>
            </a:r>
            <a:r>
              <a:rPr lang="en-US" sz="1600" dirty="0">
                <a:latin typeface="Times New Roman" panose="02020603050405020304" pitchFamily="18" charset="0"/>
                <a:cs typeface="Times New Roman" panose="02020603050405020304" pitchFamily="18" charset="0"/>
              </a:rPr>
              <a:t>?</a:t>
            </a:r>
          </a:p>
        </p:txBody>
      </p:sp>
      <p:sp>
        <p:nvSpPr>
          <p:cNvPr id="8" name="Rectangle 7">
            <a:extLst>
              <a:ext uri="{FF2B5EF4-FFF2-40B4-BE49-F238E27FC236}">
                <a16:creationId xmlns:a16="http://schemas.microsoft.com/office/drawing/2014/main" xmlns="" id="{4AE0BD2F-CCCA-4678-99F7-C295A88A7D27}"/>
              </a:ext>
            </a:extLst>
          </p:cNvPr>
          <p:cNvSpPr/>
          <p:nvPr/>
        </p:nvSpPr>
        <p:spPr>
          <a:xfrm>
            <a:off x="7988595" y="1909480"/>
            <a:ext cx="2700670" cy="1152303"/>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vi-VN" sz="1600" dirty="0">
                <a:latin typeface="Times New Roman" panose="02020603050405020304" pitchFamily="18" charset="0"/>
                <a:cs typeface="Times New Roman" panose="02020603050405020304" pitchFamily="18" charset="0"/>
              </a:rPr>
              <a:t>Lắp đặt lại cảm biến cho đúng và chạy máy</a:t>
            </a:r>
            <a:endParaRPr lang="en-US" sz="1600" dirty="0">
              <a:latin typeface="Times New Roman" panose="02020603050405020304" pitchFamily="18" charset="0"/>
              <a:cs typeface="Times New Roman" panose="02020603050405020304" pitchFamily="18" charset="0"/>
            </a:endParaRPr>
          </a:p>
        </p:txBody>
      </p:sp>
      <p:sp>
        <p:nvSpPr>
          <p:cNvPr id="9" name="Rectangle 8">
            <a:extLst>
              <a:ext uri="{FF2B5EF4-FFF2-40B4-BE49-F238E27FC236}">
                <a16:creationId xmlns:a16="http://schemas.microsoft.com/office/drawing/2014/main" xmlns="" id="{EEE43A2E-AF68-4C2E-AAC7-5435BF0705D1}"/>
              </a:ext>
            </a:extLst>
          </p:cNvPr>
          <p:cNvSpPr/>
          <p:nvPr/>
        </p:nvSpPr>
        <p:spPr>
          <a:xfrm>
            <a:off x="327108" y="5342269"/>
            <a:ext cx="2700670" cy="1152303"/>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vi-VN" sz="1600" dirty="0">
                <a:latin typeface="Times New Roman" panose="02020603050405020304" pitchFamily="18" charset="0"/>
                <a:cs typeface="Times New Roman" panose="02020603050405020304" pitchFamily="18" charset="0"/>
              </a:rPr>
              <a:t>Xử lý tình trạng máy dư ga thật sự</a:t>
            </a:r>
            <a:endParaRPr lang="en-US" sz="1600" dirty="0">
              <a:latin typeface="Times New Roman" panose="02020603050405020304" pitchFamily="18" charset="0"/>
              <a:cs typeface="Times New Roman" panose="02020603050405020304" pitchFamily="18" charset="0"/>
            </a:endParaRPr>
          </a:p>
        </p:txBody>
      </p:sp>
      <p:sp>
        <p:nvSpPr>
          <p:cNvPr id="10" name="Rectangle 9">
            <a:extLst>
              <a:ext uri="{FF2B5EF4-FFF2-40B4-BE49-F238E27FC236}">
                <a16:creationId xmlns:a16="http://schemas.microsoft.com/office/drawing/2014/main" xmlns="" id="{B297A59C-71C4-4E2B-A514-29147C8CCC7E}"/>
              </a:ext>
            </a:extLst>
          </p:cNvPr>
          <p:cNvSpPr/>
          <p:nvPr/>
        </p:nvSpPr>
        <p:spPr>
          <a:xfrm>
            <a:off x="7988595" y="5342269"/>
            <a:ext cx="2700670" cy="1152303"/>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vi-VN" sz="1600" dirty="0">
                <a:latin typeface="Times New Roman" panose="02020603050405020304" pitchFamily="18" charset="0"/>
                <a:cs typeface="Times New Roman" panose="02020603050405020304" pitchFamily="18" charset="0"/>
              </a:rPr>
              <a:t>Thay cảm biến lỗi và chạy lại máy</a:t>
            </a:r>
            <a:endParaRPr lang="en-US" sz="1600" dirty="0">
              <a:latin typeface="Times New Roman" panose="02020603050405020304" pitchFamily="18" charset="0"/>
              <a:cs typeface="Times New Roman" panose="02020603050405020304" pitchFamily="18" charset="0"/>
            </a:endParaRPr>
          </a:p>
        </p:txBody>
      </p:sp>
      <p:sp>
        <p:nvSpPr>
          <p:cNvPr id="14" name="Arrow: Right 13">
            <a:extLst>
              <a:ext uri="{FF2B5EF4-FFF2-40B4-BE49-F238E27FC236}">
                <a16:creationId xmlns:a16="http://schemas.microsoft.com/office/drawing/2014/main" xmlns="" id="{806FD9C2-3C12-41C9-ABDD-30F8AC1A4F7B}"/>
              </a:ext>
            </a:extLst>
          </p:cNvPr>
          <p:cNvSpPr/>
          <p:nvPr/>
        </p:nvSpPr>
        <p:spPr>
          <a:xfrm>
            <a:off x="6879265" y="2381693"/>
            <a:ext cx="680484" cy="223284"/>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Arrow: Right 14">
            <a:extLst>
              <a:ext uri="{FF2B5EF4-FFF2-40B4-BE49-F238E27FC236}">
                <a16:creationId xmlns:a16="http://schemas.microsoft.com/office/drawing/2014/main" xmlns="" id="{DE891355-5D5D-4922-A245-A91D1B077B1E}"/>
              </a:ext>
            </a:extLst>
          </p:cNvPr>
          <p:cNvSpPr/>
          <p:nvPr/>
        </p:nvSpPr>
        <p:spPr>
          <a:xfrm>
            <a:off x="6879265" y="5806778"/>
            <a:ext cx="680484" cy="223284"/>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Arrow: Down 16">
            <a:extLst>
              <a:ext uri="{FF2B5EF4-FFF2-40B4-BE49-F238E27FC236}">
                <a16:creationId xmlns:a16="http://schemas.microsoft.com/office/drawing/2014/main" xmlns="" id="{5FA3DDFC-C1CF-41C0-94DE-730FE8528303}"/>
              </a:ext>
            </a:extLst>
          </p:cNvPr>
          <p:cNvSpPr/>
          <p:nvPr/>
        </p:nvSpPr>
        <p:spPr>
          <a:xfrm>
            <a:off x="4954284" y="1763753"/>
            <a:ext cx="180756" cy="256237"/>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Arrow: Down 17">
            <a:extLst>
              <a:ext uri="{FF2B5EF4-FFF2-40B4-BE49-F238E27FC236}">
                <a16:creationId xmlns:a16="http://schemas.microsoft.com/office/drawing/2014/main" xmlns="" id="{0054AA46-F6BA-4BF5-9D9A-BAC00A8C7A44}"/>
              </a:ext>
            </a:extLst>
          </p:cNvPr>
          <p:cNvSpPr/>
          <p:nvPr/>
        </p:nvSpPr>
        <p:spPr>
          <a:xfrm>
            <a:off x="4954284" y="3235228"/>
            <a:ext cx="180756" cy="256237"/>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Arrow: Down 18">
            <a:extLst>
              <a:ext uri="{FF2B5EF4-FFF2-40B4-BE49-F238E27FC236}">
                <a16:creationId xmlns:a16="http://schemas.microsoft.com/office/drawing/2014/main" xmlns="" id="{6137B9C0-4780-49C6-A76D-E31E8C2BE7A6}"/>
              </a:ext>
            </a:extLst>
          </p:cNvPr>
          <p:cNvSpPr/>
          <p:nvPr/>
        </p:nvSpPr>
        <p:spPr>
          <a:xfrm>
            <a:off x="4944137" y="5043819"/>
            <a:ext cx="180756" cy="256237"/>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Rectangle 19">
            <a:extLst>
              <a:ext uri="{FF2B5EF4-FFF2-40B4-BE49-F238E27FC236}">
                <a16:creationId xmlns:a16="http://schemas.microsoft.com/office/drawing/2014/main" xmlns="" id="{AFA2F457-5F27-4453-B139-943A462E06C2}"/>
              </a:ext>
            </a:extLst>
          </p:cNvPr>
          <p:cNvSpPr/>
          <p:nvPr/>
        </p:nvSpPr>
        <p:spPr>
          <a:xfrm>
            <a:off x="6812985" y="2082893"/>
            <a:ext cx="697627" cy="297517"/>
          </a:xfrm>
          <a:prstGeom prst="rect">
            <a:avLst/>
          </a:prstGeom>
        </p:spPr>
        <p:txBody>
          <a:bodyPr wrap="none">
            <a:spAutoFit/>
          </a:bodyPr>
          <a:lstStyle/>
          <a:p>
            <a:pPr>
              <a:lnSpc>
                <a:spcPts val="1570"/>
              </a:lnSpc>
              <a:spcAft>
                <a:spcPts val="0"/>
              </a:spcAft>
            </a:pPr>
            <a:r>
              <a:rPr lang="vi-VN" sz="1600" dirty="0">
                <a:latin typeface="Times New Roman" panose="02020603050405020304" pitchFamily="18" charset="0"/>
                <a:ea typeface="Arial" panose="020B0604020202020204" pitchFamily="34" charset="0"/>
                <a:cs typeface="Times New Roman" panose="02020603050405020304" pitchFamily="18" charset="0"/>
              </a:rPr>
              <a:t>không</a:t>
            </a:r>
            <a:endParaRPr lang="en-US" sz="1600" dirty="0">
              <a:effectLst/>
              <a:latin typeface="Times New Roman" panose="02020603050405020304" pitchFamily="18" charset="0"/>
              <a:ea typeface="Arial" panose="020B0604020202020204" pitchFamily="34" charset="0"/>
              <a:cs typeface="Times New Roman" panose="02020603050405020304" pitchFamily="18" charset="0"/>
            </a:endParaRPr>
          </a:p>
        </p:txBody>
      </p:sp>
      <p:sp>
        <p:nvSpPr>
          <p:cNvPr id="22" name="Rectangle 21">
            <a:extLst>
              <a:ext uri="{FF2B5EF4-FFF2-40B4-BE49-F238E27FC236}">
                <a16:creationId xmlns:a16="http://schemas.microsoft.com/office/drawing/2014/main" xmlns="" id="{05F9C310-02ED-465B-A255-7529501433FA}"/>
              </a:ext>
            </a:extLst>
          </p:cNvPr>
          <p:cNvSpPr/>
          <p:nvPr/>
        </p:nvSpPr>
        <p:spPr>
          <a:xfrm>
            <a:off x="6862122" y="5571605"/>
            <a:ext cx="697627" cy="297517"/>
          </a:xfrm>
          <a:prstGeom prst="rect">
            <a:avLst/>
          </a:prstGeom>
        </p:spPr>
        <p:txBody>
          <a:bodyPr wrap="none">
            <a:spAutoFit/>
          </a:bodyPr>
          <a:lstStyle/>
          <a:p>
            <a:pPr>
              <a:lnSpc>
                <a:spcPts val="1570"/>
              </a:lnSpc>
              <a:spcAft>
                <a:spcPts val="0"/>
              </a:spcAft>
            </a:pPr>
            <a:r>
              <a:rPr lang="vi-VN" sz="1600" dirty="0">
                <a:latin typeface="Times New Roman" panose="02020603050405020304" pitchFamily="18" charset="0"/>
                <a:ea typeface="Arial" panose="020B0604020202020204" pitchFamily="34" charset="0"/>
                <a:cs typeface="Times New Roman" panose="02020603050405020304" pitchFamily="18" charset="0"/>
              </a:rPr>
              <a:t>không</a:t>
            </a:r>
            <a:endParaRPr lang="en-US" sz="1600" dirty="0">
              <a:effectLst/>
              <a:latin typeface="Times New Roman" panose="02020603050405020304" pitchFamily="18" charset="0"/>
              <a:ea typeface="Arial" panose="020B0604020202020204" pitchFamily="34" charset="0"/>
              <a:cs typeface="Times New Roman" panose="02020603050405020304" pitchFamily="18" charset="0"/>
            </a:endParaRPr>
          </a:p>
        </p:txBody>
      </p:sp>
      <p:sp>
        <p:nvSpPr>
          <p:cNvPr id="23" name="Rectangle 22">
            <a:extLst>
              <a:ext uri="{FF2B5EF4-FFF2-40B4-BE49-F238E27FC236}">
                <a16:creationId xmlns:a16="http://schemas.microsoft.com/office/drawing/2014/main" xmlns="" id="{D8609599-4BC1-4EA0-9D11-67A712E1623C}"/>
              </a:ext>
            </a:extLst>
          </p:cNvPr>
          <p:cNvSpPr/>
          <p:nvPr/>
        </p:nvSpPr>
        <p:spPr>
          <a:xfrm>
            <a:off x="3318888" y="5571605"/>
            <a:ext cx="968534" cy="338554"/>
          </a:xfrm>
          <a:prstGeom prst="rect">
            <a:avLst/>
          </a:prstGeom>
        </p:spPr>
        <p:txBody>
          <a:bodyPr wrap="none">
            <a:spAutoFit/>
          </a:bodyPr>
          <a:lstStyle/>
          <a:p>
            <a:pPr marR="584200" algn="r">
              <a:spcAft>
                <a:spcPts val="0"/>
              </a:spcAft>
            </a:pPr>
            <a:r>
              <a:rPr lang="vi-VN" sz="1600" dirty="0">
                <a:latin typeface="Times New Roman" panose="02020603050405020304" pitchFamily="18" charset="0"/>
                <a:ea typeface="Arial" panose="020B0604020202020204" pitchFamily="34" charset="0"/>
                <a:cs typeface="Times New Roman" panose="02020603050405020304" pitchFamily="18" charset="0"/>
              </a:rPr>
              <a:t>có</a:t>
            </a:r>
            <a:endParaRPr lang="en-US" sz="1600" dirty="0">
              <a:latin typeface="Times New Roman" panose="02020603050405020304" pitchFamily="18" charset="0"/>
              <a:ea typeface="Arial" panose="020B0604020202020204" pitchFamily="34" charset="0"/>
              <a:cs typeface="Times New Roman" panose="02020603050405020304" pitchFamily="18" charset="0"/>
            </a:endParaRPr>
          </a:p>
        </p:txBody>
      </p:sp>
      <p:sp>
        <p:nvSpPr>
          <p:cNvPr id="24" name="Rectangle 23">
            <a:extLst>
              <a:ext uri="{FF2B5EF4-FFF2-40B4-BE49-F238E27FC236}">
                <a16:creationId xmlns:a16="http://schemas.microsoft.com/office/drawing/2014/main" xmlns="" id="{882A6159-46A2-41EF-9445-A4851707A1F0}"/>
              </a:ext>
            </a:extLst>
          </p:cNvPr>
          <p:cNvSpPr/>
          <p:nvPr/>
        </p:nvSpPr>
        <p:spPr>
          <a:xfrm>
            <a:off x="5165966" y="3149871"/>
            <a:ext cx="968534" cy="338554"/>
          </a:xfrm>
          <a:prstGeom prst="rect">
            <a:avLst/>
          </a:prstGeom>
        </p:spPr>
        <p:txBody>
          <a:bodyPr wrap="none">
            <a:spAutoFit/>
          </a:bodyPr>
          <a:lstStyle/>
          <a:p>
            <a:pPr marR="584200" algn="r">
              <a:spcAft>
                <a:spcPts val="0"/>
              </a:spcAft>
            </a:pPr>
            <a:r>
              <a:rPr lang="vi-VN" sz="1600" dirty="0">
                <a:latin typeface="Times New Roman" panose="02020603050405020304" pitchFamily="18" charset="0"/>
                <a:ea typeface="Arial" panose="020B0604020202020204" pitchFamily="34" charset="0"/>
                <a:cs typeface="Times New Roman" panose="02020603050405020304" pitchFamily="18" charset="0"/>
              </a:rPr>
              <a:t>có</a:t>
            </a:r>
            <a:endParaRPr lang="en-US" sz="1600" dirty="0">
              <a:latin typeface="Times New Roman" panose="02020603050405020304" pitchFamily="18" charset="0"/>
              <a:ea typeface="Arial" panose="020B0604020202020204" pitchFamily="34" charset="0"/>
              <a:cs typeface="Times New Roman" panose="02020603050405020304" pitchFamily="18" charset="0"/>
            </a:endParaRPr>
          </a:p>
        </p:txBody>
      </p:sp>
      <p:sp>
        <p:nvSpPr>
          <p:cNvPr id="25" name="Rectangle 24">
            <a:extLst>
              <a:ext uri="{FF2B5EF4-FFF2-40B4-BE49-F238E27FC236}">
                <a16:creationId xmlns:a16="http://schemas.microsoft.com/office/drawing/2014/main" xmlns="" id="{E1B0478A-2BCB-458F-B7CD-22BFD901CFDF}"/>
              </a:ext>
            </a:extLst>
          </p:cNvPr>
          <p:cNvSpPr/>
          <p:nvPr/>
        </p:nvSpPr>
        <p:spPr>
          <a:xfrm>
            <a:off x="527492" y="327100"/>
            <a:ext cx="1684079" cy="400110"/>
          </a:xfrm>
          <a:prstGeom prst="rect">
            <a:avLst/>
          </a:prstGeom>
        </p:spPr>
        <p:txBody>
          <a:bodyPr wrap="square">
            <a:spAutoFit/>
          </a:bodyPr>
          <a:lstStyle/>
          <a:p>
            <a:pPr lvl="0" eaLnBrk="0" fontAlgn="base" hangingPunct="0">
              <a:spcBef>
                <a:spcPct val="0"/>
              </a:spcBef>
              <a:spcAft>
                <a:spcPct val="0"/>
              </a:spcAft>
              <a:tabLst>
                <a:tab pos="2582863" algn="l"/>
              </a:tabLst>
            </a:pPr>
            <a:r>
              <a:rPr lang="en-US" altLang="en-US" sz="2000" i="1" dirty="0">
                <a:solidFill>
                  <a:srgbClr val="FF0000"/>
                </a:solidFill>
                <a:latin typeface="Times New Roman" panose="02020603050405020304" pitchFamily="18" charset="0"/>
                <a:ea typeface="Arial" panose="020B0604020202020204" pitchFamily="34" charset="0"/>
                <a:cs typeface="Times New Roman" panose="02020603050405020304" pitchFamily="18" charset="0"/>
              </a:rPr>
              <a:t>M</a:t>
            </a:r>
            <a:r>
              <a:rPr lang="vi-VN" altLang="en-US" sz="2000" i="1" dirty="0">
                <a:solidFill>
                  <a:srgbClr val="FF0000"/>
                </a:solidFill>
                <a:latin typeface="Times New Roman" panose="02020603050405020304" pitchFamily="18" charset="0"/>
                <a:ea typeface="Arial" panose="020B0604020202020204" pitchFamily="34" charset="0"/>
                <a:cs typeface="Times New Roman" panose="02020603050405020304" pitchFamily="18" charset="0"/>
              </a:rPr>
              <a:t>ã lỗi: </a:t>
            </a:r>
            <a:r>
              <a:rPr lang="en-US" altLang="en-US" sz="2000" i="1" dirty="0">
                <a:solidFill>
                  <a:srgbClr val="00FF00"/>
                </a:solidFill>
                <a:latin typeface="Times New Roman" panose="02020603050405020304" pitchFamily="18" charset="0"/>
                <a:ea typeface="Arial" panose="020B0604020202020204" pitchFamily="34" charset="0"/>
                <a:cs typeface="Times New Roman" panose="02020603050405020304" pitchFamily="18" charset="0"/>
              </a:rPr>
              <a:t>F6</a:t>
            </a:r>
            <a:endParaRPr lang="en-US" altLang="en-US" sz="2000" i="1" u="sng" dirty="0">
              <a:latin typeface="Times New Roman" panose="02020603050405020304" pitchFamily="18" charset="0"/>
              <a:ea typeface="Arial" panose="020B0604020202020204" pitchFamily="34" charset="0"/>
              <a:cs typeface="Times New Roman" panose="02020603050405020304" pitchFamily="18" charset="0"/>
            </a:endParaRPr>
          </a:p>
        </p:txBody>
      </p:sp>
      <p:sp>
        <p:nvSpPr>
          <p:cNvPr id="26" name="Rectangle 25">
            <a:extLst>
              <a:ext uri="{FF2B5EF4-FFF2-40B4-BE49-F238E27FC236}">
                <a16:creationId xmlns:a16="http://schemas.microsoft.com/office/drawing/2014/main" xmlns="" id="{4A13A8B4-1EA8-4804-BFE0-97F3DFF35DEC}"/>
              </a:ext>
            </a:extLst>
          </p:cNvPr>
          <p:cNvSpPr/>
          <p:nvPr/>
        </p:nvSpPr>
        <p:spPr>
          <a:xfrm flipH="1">
            <a:off x="527494" y="743998"/>
            <a:ext cx="4546432" cy="400110"/>
          </a:xfrm>
          <a:prstGeom prst="rect">
            <a:avLst/>
          </a:prstGeom>
        </p:spPr>
        <p:txBody>
          <a:bodyPr wrap="square">
            <a:spAutoFit/>
          </a:bodyPr>
          <a:lstStyle/>
          <a:p>
            <a:r>
              <a:rPr lang="en-US" sz="2000" b="1" dirty="0" err="1">
                <a:latin typeface="Times New Roman" panose="02020603050405020304" pitchFamily="18" charset="0"/>
                <a:cs typeface="Times New Roman" panose="02020603050405020304" pitchFamily="18" charset="0"/>
              </a:rPr>
              <a:t>Xử</a:t>
            </a:r>
            <a:r>
              <a:rPr lang="en-US" sz="2000" b="1" dirty="0">
                <a:latin typeface="Times New Roman" panose="02020603050405020304" pitchFamily="18" charset="0"/>
                <a:cs typeface="Times New Roman" panose="02020603050405020304" pitchFamily="18" charset="0"/>
              </a:rPr>
              <a:t> </a:t>
            </a:r>
            <a:r>
              <a:rPr lang="en-US" sz="2000" b="1" dirty="0" err="1">
                <a:latin typeface="Times New Roman" panose="02020603050405020304" pitchFamily="18" charset="0"/>
                <a:cs typeface="Times New Roman" panose="02020603050405020304" pitchFamily="18" charset="0"/>
              </a:rPr>
              <a:t>lý</a:t>
            </a:r>
            <a:r>
              <a:rPr lang="en-US" sz="2000" b="1" dirty="0">
                <a:latin typeface="Times New Roman" panose="02020603050405020304" pitchFamily="18" charset="0"/>
                <a:cs typeface="Times New Roman" panose="02020603050405020304" pitchFamily="18" charset="0"/>
              </a:rPr>
              <a:t> </a:t>
            </a:r>
            <a:r>
              <a:rPr lang="en-US" sz="2000" b="1" dirty="0" err="1">
                <a:latin typeface="Times New Roman" panose="02020603050405020304" pitchFamily="18" charset="0"/>
                <a:cs typeface="Times New Roman" panose="02020603050405020304" pitchFamily="18" charset="0"/>
              </a:rPr>
              <a:t>sự</a:t>
            </a:r>
            <a:r>
              <a:rPr lang="en-US" sz="2000" b="1" dirty="0">
                <a:latin typeface="Times New Roman" panose="02020603050405020304" pitchFamily="18" charset="0"/>
                <a:cs typeface="Times New Roman" panose="02020603050405020304" pitchFamily="18" charset="0"/>
              </a:rPr>
              <a:t> </a:t>
            </a:r>
            <a:r>
              <a:rPr lang="en-US" sz="2000" b="1" dirty="0" err="1">
                <a:latin typeface="Times New Roman" panose="02020603050405020304" pitchFamily="18" charset="0"/>
                <a:cs typeface="Times New Roman" panose="02020603050405020304" pitchFamily="18" charset="0"/>
              </a:rPr>
              <a:t>cố</a:t>
            </a:r>
            <a:endParaRPr lang="en-US" sz="2000" b="1" dirty="0">
              <a:latin typeface="Times New Roman" panose="02020603050405020304" pitchFamily="18" charset="0"/>
              <a:cs typeface="Times New Roman" panose="02020603050405020304" pitchFamily="18" charset="0"/>
            </a:endParaRPr>
          </a:p>
        </p:txBody>
      </p:sp>
      <p:sp>
        <p:nvSpPr>
          <p:cNvPr id="28" name="Arrow: Left 27">
            <a:extLst>
              <a:ext uri="{FF2B5EF4-FFF2-40B4-BE49-F238E27FC236}">
                <a16:creationId xmlns:a16="http://schemas.microsoft.com/office/drawing/2014/main" xmlns="" id="{63898CD0-3AC0-4037-823C-E0E5F2AC94EB}"/>
              </a:ext>
            </a:extLst>
          </p:cNvPr>
          <p:cNvSpPr/>
          <p:nvPr/>
        </p:nvSpPr>
        <p:spPr>
          <a:xfrm>
            <a:off x="3210060" y="5806778"/>
            <a:ext cx="520995" cy="223284"/>
          </a:xfrm>
          <a:prstGeom prst="lef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Rectangle 28">
            <a:extLst>
              <a:ext uri="{FF2B5EF4-FFF2-40B4-BE49-F238E27FC236}">
                <a16:creationId xmlns:a16="http://schemas.microsoft.com/office/drawing/2014/main" xmlns="" id="{C4F48504-9A39-4239-879B-4494D39BADB2}"/>
              </a:ext>
            </a:extLst>
          </p:cNvPr>
          <p:cNvSpPr/>
          <p:nvPr/>
        </p:nvSpPr>
        <p:spPr>
          <a:xfrm>
            <a:off x="2116564" y="2231661"/>
            <a:ext cx="1233736" cy="369332"/>
          </a:xfrm>
          <a:prstGeom prst="rect">
            <a:avLst/>
          </a:prstGeom>
        </p:spPr>
        <p:txBody>
          <a:bodyPr wrap="none">
            <a:spAutoFit/>
          </a:bodyPr>
          <a:lstStyle/>
          <a:p>
            <a:r>
              <a:rPr lang="vi-VN" spc="-15" dirty="0">
                <a:solidFill>
                  <a:srgbClr val="FF0000"/>
                </a:solidFill>
                <a:ea typeface="Arial" panose="020B0604020202020204" pitchFamily="34" charset="0"/>
              </a:rPr>
              <a:t>R1T-X18A</a:t>
            </a:r>
            <a:endParaRPr lang="en-US" dirty="0"/>
          </a:p>
        </p:txBody>
      </p:sp>
      <p:sp>
        <p:nvSpPr>
          <p:cNvPr id="30" name="Rectangle 29">
            <a:extLst>
              <a:ext uri="{FF2B5EF4-FFF2-40B4-BE49-F238E27FC236}">
                <a16:creationId xmlns:a16="http://schemas.microsoft.com/office/drawing/2014/main" xmlns="" id="{A8953C7F-7FCE-4CF8-AD27-7690E4F29025}"/>
              </a:ext>
            </a:extLst>
          </p:cNvPr>
          <p:cNvSpPr/>
          <p:nvPr/>
        </p:nvSpPr>
        <p:spPr>
          <a:xfrm>
            <a:off x="1845304" y="2539973"/>
            <a:ext cx="1776255" cy="369332"/>
          </a:xfrm>
          <a:prstGeom prst="rect">
            <a:avLst/>
          </a:prstGeom>
        </p:spPr>
        <p:txBody>
          <a:bodyPr wrap="none">
            <a:spAutoFit/>
          </a:bodyPr>
          <a:lstStyle/>
          <a:p>
            <a:r>
              <a:rPr lang="vi-VN" spc="-45" dirty="0">
                <a:solidFill>
                  <a:srgbClr val="FF0000"/>
                </a:solidFill>
                <a:ea typeface="Arial" panose="020B0604020202020204" pitchFamily="34" charset="0"/>
              </a:rPr>
              <a:t>R4T, R7T:</a:t>
            </a:r>
            <a:r>
              <a:rPr lang="vi-VN" spc="15" dirty="0">
                <a:solidFill>
                  <a:srgbClr val="FF0000"/>
                </a:solidFill>
                <a:ea typeface="Arial" panose="020B0604020202020204" pitchFamily="34" charset="0"/>
              </a:rPr>
              <a:t> </a:t>
            </a:r>
            <a:r>
              <a:rPr lang="vi-VN" dirty="0">
                <a:solidFill>
                  <a:srgbClr val="FF0000"/>
                </a:solidFill>
                <a:ea typeface="Arial" panose="020B0604020202020204" pitchFamily="34" charset="0"/>
              </a:rPr>
              <a:t>X30A</a:t>
            </a:r>
            <a:endParaRPr lang="en-US" dirty="0"/>
          </a:p>
        </p:txBody>
      </p:sp>
    </p:spTree>
    <p:extLst>
      <p:ext uri="{BB962C8B-B14F-4D97-AF65-F5344CB8AC3E}">
        <p14:creationId xmlns:p14="http://schemas.microsoft.com/office/powerpoint/2010/main" val="819140931"/>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le 3">
            <a:extLst>
              <a:ext uri="{FF2B5EF4-FFF2-40B4-BE49-F238E27FC236}">
                <a16:creationId xmlns:a16="http://schemas.microsoft.com/office/drawing/2014/main" xmlns="" id="{5A75AD5A-57EE-4330-88D2-0D457C7F350B}"/>
              </a:ext>
            </a:extLst>
          </p:cNvPr>
          <p:cNvGraphicFramePr>
            <a:graphicFrameLocks noGrp="1"/>
          </p:cNvGraphicFramePr>
          <p:nvPr>
            <p:extLst>
              <p:ext uri="{D42A27DB-BD31-4B8C-83A1-F6EECF244321}">
                <p14:modId xmlns:p14="http://schemas.microsoft.com/office/powerpoint/2010/main" val="850833822"/>
              </p:ext>
            </p:extLst>
          </p:nvPr>
        </p:nvGraphicFramePr>
        <p:xfrm>
          <a:off x="532196" y="1372972"/>
          <a:ext cx="9473041" cy="3018767"/>
        </p:xfrm>
        <a:graphic>
          <a:graphicData uri="http://schemas.openxmlformats.org/drawingml/2006/table">
            <a:tbl>
              <a:tblPr firstRow="1" firstCol="1" lastRow="1" lastCol="1" bandRow="1" bandCol="1">
                <a:tableStyleId>{7DF18680-E054-41AD-8BC1-D1AEF772440D}</a:tableStyleId>
              </a:tblPr>
              <a:tblGrid>
                <a:gridCol w="2391830">
                  <a:extLst>
                    <a:ext uri="{9D8B030D-6E8A-4147-A177-3AD203B41FA5}">
                      <a16:colId xmlns:a16="http://schemas.microsoft.com/office/drawing/2014/main" xmlns="" val="4112564832"/>
                    </a:ext>
                  </a:extLst>
                </a:gridCol>
                <a:gridCol w="7081211">
                  <a:extLst>
                    <a:ext uri="{9D8B030D-6E8A-4147-A177-3AD203B41FA5}">
                      <a16:colId xmlns:a16="http://schemas.microsoft.com/office/drawing/2014/main" xmlns="" val="404561888"/>
                    </a:ext>
                  </a:extLst>
                </a:gridCol>
              </a:tblGrid>
              <a:tr h="491972">
                <a:tc>
                  <a:txBody>
                    <a:bodyPr/>
                    <a:lstStyle/>
                    <a:p>
                      <a:pPr marL="91440">
                        <a:spcBef>
                          <a:spcPts val="370"/>
                        </a:spcBef>
                        <a:spcAft>
                          <a:spcPts val="0"/>
                        </a:spcAft>
                      </a:pPr>
                      <a:r>
                        <a:rPr lang="vi-VN" sz="1500" dirty="0">
                          <a:effectLst/>
                        </a:rPr>
                        <a:t>Model</a:t>
                      </a:r>
                      <a:endParaRPr lang="en-US" sz="1100" dirty="0">
                        <a:effectLst/>
                        <a:latin typeface="Arial" panose="020B0604020202020204" pitchFamily="34" charset="0"/>
                        <a:ea typeface="Arial" panose="020B0604020202020204" pitchFamily="34" charset="0"/>
                        <a:cs typeface="Times New Roman" panose="02020603050405020304" pitchFamily="18" charset="0"/>
                      </a:endParaRPr>
                    </a:p>
                  </a:txBody>
                  <a:tcPr marL="0" marR="0" marT="0" marB="0"/>
                </a:tc>
                <a:tc>
                  <a:txBody>
                    <a:bodyPr/>
                    <a:lstStyle/>
                    <a:p>
                      <a:pPr marL="85090">
                        <a:spcBef>
                          <a:spcPts val="370"/>
                        </a:spcBef>
                        <a:spcAft>
                          <a:spcPts val="0"/>
                        </a:spcAft>
                      </a:pPr>
                      <a:r>
                        <a:rPr lang="vi-VN" sz="1500" dirty="0">
                          <a:effectLst/>
                        </a:rPr>
                        <a:t>RXQ-T</a:t>
                      </a:r>
                      <a:endParaRPr lang="en-US" sz="1100" dirty="0">
                        <a:effectLst/>
                        <a:latin typeface="Arial" panose="020B0604020202020204" pitchFamily="34" charset="0"/>
                        <a:ea typeface="Arial" panose="020B0604020202020204" pitchFamily="34" charset="0"/>
                        <a:cs typeface="Times New Roman" panose="02020603050405020304" pitchFamily="18" charset="0"/>
                      </a:endParaRPr>
                    </a:p>
                  </a:txBody>
                  <a:tcPr marL="0" marR="0" marT="0" marB="0"/>
                </a:tc>
                <a:extLst>
                  <a:ext uri="{0D108BD9-81ED-4DB2-BD59-A6C34878D82A}">
                    <a16:rowId xmlns:a16="http://schemas.microsoft.com/office/drawing/2014/main" xmlns="" val="2719077392"/>
                  </a:ext>
                </a:extLst>
              </a:tr>
              <a:tr h="1048377">
                <a:tc>
                  <a:txBody>
                    <a:bodyPr/>
                    <a:lstStyle/>
                    <a:p>
                      <a:pPr marL="91440" marR="395605">
                        <a:lnSpc>
                          <a:spcPct val="103000"/>
                        </a:lnSpc>
                        <a:spcBef>
                          <a:spcPts val="370"/>
                        </a:spcBef>
                        <a:spcAft>
                          <a:spcPts val="0"/>
                        </a:spcAft>
                      </a:pPr>
                      <a:r>
                        <a:rPr lang="vi-VN" sz="1500" dirty="0">
                          <a:effectLst/>
                        </a:rPr>
                        <a:t>Điều kiện xảy ra lỗi</a:t>
                      </a:r>
                      <a:endParaRPr lang="en-US" sz="1100" dirty="0">
                        <a:effectLst/>
                        <a:latin typeface="Arial" panose="020B0604020202020204" pitchFamily="34" charset="0"/>
                        <a:ea typeface="Arial" panose="020B0604020202020204" pitchFamily="34" charset="0"/>
                        <a:cs typeface="Times New Roman" panose="02020603050405020304" pitchFamily="18" charset="0"/>
                      </a:endParaRPr>
                    </a:p>
                  </a:txBody>
                  <a:tcPr marL="0" marR="0" marT="0" marB="0"/>
                </a:tc>
                <a:tc>
                  <a:txBody>
                    <a:bodyPr/>
                    <a:lstStyle/>
                    <a:p>
                      <a:pPr marL="285750" indent="-285750">
                        <a:buFont typeface="Arial" panose="020B0604020202020204" pitchFamily="34" charset="0"/>
                        <a:buChar char="•"/>
                      </a:pPr>
                      <a:r>
                        <a:rPr lang="vi-VN" sz="1600" b="1" kern="1200" dirty="0">
                          <a:solidFill>
                            <a:schemeClr val="lt1"/>
                          </a:solidFill>
                          <a:effectLst/>
                          <a:latin typeface="+mj-lt"/>
                          <a:ea typeface="+mn-ea"/>
                          <a:cs typeface="+mn-cs"/>
                        </a:rPr>
                        <a:t>Khi hệ thống không có tín hiệu truyền trong khi máy nén dừng, kiểm tra các rắc:</a:t>
                      </a:r>
                      <a:endParaRPr lang="en-US" sz="1600" b="1" kern="1200" dirty="0">
                        <a:solidFill>
                          <a:schemeClr val="lt1"/>
                        </a:solidFill>
                        <a:effectLst/>
                        <a:latin typeface="+mj-lt"/>
                        <a:ea typeface="+mn-ea"/>
                        <a:cs typeface="+mn-cs"/>
                      </a:endParaRPr>
                    </a:p>
                    <a:p>
                      <a:pPr marL="285750" indent="-285750">
                        <a:buFont typeface="Arial" panose="020B0604020202020204" pitchFamily="34" charset="0"/>
                        <a:buChar char="•"/>
                      </a:pPr>
                      <a:r>
                        <a:rPr lang="vi-VN" sz="1600" b="1" kern="1200" dirty="0">
                          <a:solidFill>
                            <a:schemeClr val="lt1"/>
                          </a:solidFill>
                          <a:effectLst/>
                          <a:latin typeface="+mj-lt"/>
                          <a:ea typeface="+mn-ea"/>
                          <a:cs typeface="+mn-cs"/>
                        </a:rPr>
                        <a:t>X28A (A1P) và X6A (A3P) đối với Inverter 1 (6-20HP)</a:t>
                      </a:r>
                      <a:endParaRPr lang="en-US" sz="1600" b="1" kern="1200" dirty="0">
                        <a:solidFill>
                          <a:schemeClr val="lt1"/>
                        </a:solidFill>
                        <a:effectLst/>
                        <a:latin typeface="+mj-lt"/>
                        <a:ea typeface="+mn-ea"/>
                        <a:cs typeface="+mn-cs"/>
                      </a:endParaRPr>
                    </a:p>
                    <a:p>
                      <a:pPr marL="285750" indent="-285750">
                        <a:buFont typeface="Arial" panose="020B0604020202020204" pitchFamily="34" charset="0"/>
                        <a:buChar char="•"/>
                      </a:pPr>
                      <a:r>
                        <a:rPr lang="vi-VN" sz="1600" b="1" kern="1200" dirty="0">
                          <a:solidFill>
                            <a:schemeClr val="lt1"/>
                          </a:solidFill>
                          <a:effectLst/>
                          <a:latin typeface="+mj-lt"/>
                          <a:ea typeface="+mn-ea"/>
                          <a:cs typeface="+mn-cs"/>
                        </a:rPr>
                        <a:t>X62A (A3P) và X6A (A6P) đối với Inverter 2 (14-20HP)</a:t>
                      </a:r>
                      <a:endParaRPr lang="en-US" sz="1600" dirty="0">
                        <a:effectLst/>
                        <a:latin typeface="+mj-lt"/>
                        <a:ea typeface="Arial" panose="020B0604020202020204" pitchFamily="34" charset="0"/>
                        <a:cs typeface="Times New Roman" panose="02020603050405020304" pitchFamily="18" charset="0"/>
                      </a:endParaRPr>
                    </a:p>
                  </a:txBody>
                  <a:tcPr marL="0" marR="0" marT="0" marB="0"/>
                </a:tc>
                <a:extLst>
                  <a:ext uri="{0D108BD9-81ED-4DB2-BD59-A6C34878D82A}">
                    <a16:rowId xmlns:a16="http://schemas.microsoft.com/office/drawing/2014/main" xmlns="" val="4284878668"/>
                  </a:ext>
                </a:extLst>
              </a:tr>
              <a:tr h="1478418">
                <a:tc>
                  <a:txBody>
                    <a:bodyPr/>
                    <a:lstStyle/>
                    <a:p>
                      <a:pPr marL="377190" marR="532765" indent="-285750">
                        <a:lnSpc>
                          <a:spcPct val="103000"/>
                        </a:lnSpc>
                        <a:spcBef>
                          <a:spcPts val="370"/>
                        </a:spcBef>
                        <a:spcAft>
                          <a:spcPts val="0"/>
                        </a:spcAft>
                        <a:buFont typeface="Arial" panose="020B0604020202020204" pitchFamily="34" charset="0"/>
                        <a:buChar char="•"/>
                      </a:pPr>
                      <a:r>
                        <a:rPr lang="vi-VN" sz="1500" dirty="0">
                          <a:effectLst/>
                        </a:rPr>
                        <a:t>Nguyên nhân</a:t>
                      </a:r>
                      <a:endParaRPr lang="en-US" sz="1100" dirty="0">
                        <a:effectLst/>
                        <a:latin typeface="Arial" panose="020B0604020202020204" pitchFamily="34" charset="0"/>
                        <a:ea typeface="Arial" panose="020B0604020202020204" pitchFamily="34" charset="0"/>
                        <a:cs typeface="Times New Roman" panose="02020603050405020304" pitchFamily="18" charset="0"/>
                      </a:endParaRPr>
                    </a:p>
                  </a:txBody>
                  <a:tcPr marL="0" marR="0" marT="0" marB="0"/>
                </a:tc>
                <a:tc>
                  <a:txBody>
                    <a:bodyPr/>
                    <a:lstStyle/>
                    <a:p>
                      <a:pPr marL="285750" lvl="0" indent="-285750">
                        <a:buFont typeface="Arial" panose="020B0604020202020204" pitchFamily="34" charset="0"/>
                        <a:buChar char="•"/>
                      </a:pPr>
                      <a:r>
                        <a:rPr lang="vi-VN" sz="1600" b="1" kern="1200" dirty="0">
                          <a:solidFill>
                            <a:schemeClr val="lt1"/>
                          </a:solidFill>
                          <a:effectLst/>
                          <a:latin typeface="Times New Roman" panose="02020603050405020304" pitchFamily="18" charset="0"/>
                          <a:ea typeface="+mn-ea"/>
                          <a:cs typeface="Times New Roman" panose="02020603050405020304" pitchFamily="18" charset="0"/>
                        </a:rPr>
                        <a:t>Lỗi kết nối các chân rắc giữa các PCB</a:t>
                      </a:r>
                      <a:endParaRPr lang="en-US" sz="1600" b="1" kern="1200" dirty="0">
                        <a:solidFill>
                          <a:schemeClr val="lt1"/>
                        </a:solidFill>
                        <a:effectLst/>
                        <a:latin typeface="Times New Roman" panose="02020603050405020304" pitchFamily="18" charset="0"/>
                        <a:ea typeface="+mn-ea"/>
                        <a:cs typeface="Times New Roman" panose="02020603050405020304" pitchFamily="18" charset="0"/>
                      </a:endParaRPr>
                    </a:p>
                    <a:p>
                      <a:pPr marL="285750" lvl="0" indent="-285750">
                        <a:buFont typeface="Arial" panose="020B0604020202020204" pitchFamily="34" charset="0"/>
                        <a:buChar char="•"/>
                      </a:pPr>
                      <a:r>
                        <a:rPr lang="vi-VN" sz="1600" b="1" kern="1200" dirty="0">
                          <a:solidFill>
                            <a:schemeClr val="lt1"/>
                          </a:solidFill>
                          <a:effectLst/>
                          <a:latin typeface="Times New Roman" panose="02020603050405020304" pitchFamily="18" charset="0"/>
                          <a:ea typeface="+mn-ea"/>
                          <a:cs typeface="Times New Roman" panose="02020603050405020304" pitchFamily="18" charset="0"/>
                        </a:rPr>
                        <a:t>Lỗi PCB khiển (A1P)</a:t>
                      </a:r>
                      <a:endParaRPr lang="en-US" sz="1600" b="1" kern="1200" dirty="0">
                        <a:solidFill>
                          <a:schemeClr val="lt1"/>
                        </a:solidFill>
                        <a:effectLst/>
                        <a:latin typeface="Times New Roman" panose="02020603050405020304" pitchFamily="18" charset="0"/>
                        <a:ea typeface="+mn-ea"/>
                        <a:cs typeface="Times New Roman" panose="02020603050405020304" pitchFamily="18" charset="0"/>
                      </a:endParaRPr>
                    </a:p>
                    <a:p>
                      <a:pPr marL="285750" indent="-285750">
                        <a:buFont typeface="Arial" panose="020B0604020202020204" pitchFamily="34" charset="0"/>
                        <a:buChar char="•"/>
                      </a:pPr>
                      <a:r>
                        <a:rPr lang="vi-VN" sz="1600" b="1" kern="1200" dirty="0">
                          <a:solidFill>
                            <a:schemeClr val="lt1"/>
                          </a:solidFill>
                          <a:effectLst/>
                          <a:latin typeface="Times New Roman" panose="02020603050405020304" pitchFamily="18" charset="0"/>
                          <a:ea typeface="+mn-ea"/>
                          <a:cs typeface="Times New Roman" panose="02020603050405020304" pitchFamily="18" charset="0"/>
                        </a:rPr>
                        <a:t>Lỗi PCB Inverter</a:t>
                      </a:r>
                      <a:endParaRPr lang="en-US" sz="1600" dirty="0">
                        <a:effectLst/>
                        <a:latin typeface="Times New Roman" panose="02020603050405020304" pitchFamily="18" charset="0"/>
                        <a:ea typeface="Arial" panose="020B0604020202020204" pitchFamily="34" charset="0"/>
                        <a:cs typeface="Times New Roman" panose="02020603050405020304" pitchFamily="18" charset="0"/>
                      </a:endParaRPr>
                    </a:p>
                  </a:txBody>
                  <a:tcPr marL="0" marR="0" marT="0" marB="0"/>
                </a:tc>
                <a:extLst>
                  <a:ext uri="{0D108BD9-81ED-4DB2-BD59-A6C34878D82A}">
                    <a16:rowId xmlns:a16="http://schemas.microsoft.com/office/drawing/2014/main" xmlns="" val="2671040087"/>
                  </a:ext>
                </a:extLst>
              </a:tr>
            </a:tbl>
          </a:graphicData>
        </a:graphic>
      </p:graphicFrame>
      <p:sp>
        <p:nvSpPr>
          <p:cNvPr id="5" name="Rectangle 4">
            <a:extLst>
              <a:ext uri="{FF2B5EF4-FFF2-40B4-BE49-F238E27FC236}">
                <a16:creationId xmlns:a16="http://schemas.microsoft.com/office/drawing/2014/main" xmlns="" id="{85FAAD38-A8E3-4657-890F-E9CDC67306A2}"/>
              </a:ext>
            </a:extLst>
          </p:cNvPr>
          <p:cNvSpPr/>
          <p:nvPr/>
        </p:nvSpPr>
        <p:spPr>
          <a:xfrm>
            <a:off x="532196" y="203423"/>
            <a:ext cx="1781257" cy="523220"/>
          </a:xfrm>
          <a:prstGeom prst="rect">
            <a:avLst/>
          </a:prstGeom>
        </p:spPr>
        <p:txBody>
          <a:bodyPr wrap="none">
            <a:spAutoFit/>
          </a:bodyPr>
          <a:lstStyle/>
          <a:p>
            <a:pPr lvl="0" eaLnBrk="0" fontAlgn="base" hangingPunct="0">
              <a:spcBef>
                <a:spcPct val="0"/>
              </a:spcBef>
              <a:spcAft>
                <a:spcPct val="0"/>
              </a:spcAft>
              <a:tabLst>
                <a:tab pos="2582863" algn="l"/>
              </a:tabLst>
            </a:pPr>
            <a:r>
              <a:rPr lang="en-US" altLang="en-US" sz="2800" i="1" dirty="0">
                <a:solidFill>
                  <a:srgbClr val="FF0000"/>
                </a:solidFill>
                <a:latin typeface="Times New Roman" panose="02020603050405020304" pitchFamily="18" charset="0"/>
                <a:ea typeface="Arial" panose="020B0604020202020204" pitchFamily="34" charset="0"/>
                <a:cs typeface="Times New Roman" panose="02020603050405020304" pitchFamily="18" charset="0"/>
              </a:rPr>
              <a:t>M</a:t>
            </a:r>
            <a:r>
              <a:rPr lang="vi-VN" altLang="en-US" sz="2800" i="1" dirty="0">
                <a:solidFill>
                  <a:srgbClr val="FF0000"/>
                </a:solidFill>
                <a:latin typeface="Times New Roman" panose="02020603050405020304" pitchFamily="18" charset="0"/>
                <a:ea typeface="Arial" panose="020B0604020202020204" pitchFamily="34" charset="0"/>
                <a:cs typeface="Times New Roman" panose="02020603050405020304" pitchFamily="18" charset="0"/>
              </a:rPr>
              <a:t>ã lỗi: </a:t>
            </a:r>
            <a:r>
              <a:rPr lang="en-US" altLang="en-US" sz="2800" i="1" dirty="0">
                <a:solidFill>
                  <a:srgbClr val="00FF00"/>
                </a:solidFill>
                <a:latin typeface="Times New Roman" panose="02020603050405020304" pitchFamily="18" charset="0"/>
                <a:ea typeface="Arial" panose="020B0604020202020204" pitchFamily="34" charset="0"/>
                <a:cs typeface="Times New Roman" panose="02020603050405020304" pitchFamily="18" charset="0"/>
              </a:rPr>
              <a:t>H3</a:t>
            </a:r>
            <a:endParaRPr lang="en-US" altLang="en-US" sz="2800" i="1" u="sng" dirty="0">
              <a:latin typeface="Times New Roman" panose="02020603050405020304" pitchFamily="18" charset="0"/>
              <a:ea typeface="Arial" panose="020B0604020202020204" pitchFamily="34" charset="0"/>
              <a:cs typeface="Times New Roman" panose="02020603050405020304" pitchFamily="18" charset="0"/>
            </a:endParaRPr>
          </a:p>
        </p:txBody>
      </p:sp>
      <p:sp>
        <p:nvSpPr>
          <p:cNvPr id="6" name="Rectangle 5">
            <a:extLst>
              <a:ext uri="{FF2B5EF4-FFF2-40B4-BE49-F238E27FC236}">
                <a16:creationId xmlns:a16="http://schemas.microsoft.com/office/drawing/2014/main" xmlns="" id="{F2739F76-421A-4841-B65B-CEA9808E9221}"/>
              </a:ext>
            </a:extLst>
          </p:cNvPr>
          <p:cNvSpPr/>
          <p:nvPr/>
        </p:nvSpPr>
        <p:spPr>
          <a:xfrm>
            <a:off x="-131134" y="4479295"/>
            <a:ext cx="10753060" cy="757900"/>
          </a:xfrm>
          <a:prstGeom prst="rect">
            <a:avLst/>
          </a:prstGeom>
        </p:spPr>
        <p:txBody>
          <a:bodyPr wrap="square">
            <a:spAutoFit/>
          </a:bodyPr>
          <a:lstStyle/>
          <a:p>
            <a:pPr marL="700405">
              <a:spcBef>
                <a:spcPts val="475"/>
              </a:spcBef>
              <a:spcAft>
                <a:spcPts val="0"/>
              </a:spcAft>
            </a:pPr>
            <a:r>
              <a:rPr lang="vi-VN" b="1" u="heavy" dirty="0">
                <a:ea typeface="Arial" panose="020B0604020202020204" pitchFamily="34" charset="0"/>
              </a:rPr>
              <a:t>Ghi chú</a:t>
            </a:r>
            <a:r>
              <a:rPr lang="vi-VN" dirty="0">
                <a:ea typeface="Arial" panose="020B0604020202020204" pitchFamily="34" charset="0"/>
              </a:rPr>
              <a:t>:</a:t>
            </a:r>
            <a:endParaRPr lang="en-US" sz="1400" dirty="0">
              <a:effectLst/>
              <a:latin typeface="Arial" panose="020B0604020202020204" pitchFamily="34" charset="0"/>
              <a:ea typeface="Arial" panose="020B0604020202020204" pitchFamily="34" charset="0"/>
            </a:endParaRPr>
          </a:p>
          <a:p>
            <a:pPr marL="700405" marR="240030">
              <a:lnSpc>
                <a:spcPct val="103000"/>
              </a:lnSpc>
              <a:spcBef>
                <a:spcPts val="910"/>
              </a:spcBef>
              <a:spcAft>
                <a:spcPts val="0"/>
              </a:spcAft>
            </a:pPr>
            <a:r>
              <a:rPr lang="vi-VN" dirty="0">
                <a:ea typeface="Arial" panose="020B0604020202020204" pitchFamily="34" charset="0"/>
              </a:rPr>
              <a:t>Đảm bảo tắt nguồn điện trước khi kết nối hay</a:t>
            </a:r>
            <a:r>
              <a:rPr lang="en-US" spc="-255" dirty="0">
                <a:ea typeface="Arial" panose="020B0604020202020204" pitchFamily="34" charset="0"/>
              </a:rPr>
              <a:t> </a:t>
            </a:r>
            <a:r>
              <a:rPr lang="vi-VN" dirty="0">
                <a:ea typeface="Arial" panose="020B0604020202020204" pitchFamily="34" charset="0"/>
              </a:rPr>
              <a:t>tháo rắc cắm để tránh hư các bộ phận</a:t>
            </a:r>
            <a:r>
              <a:rPr lang="en-US" dirty="0">
                <a:ea typeface="Arial" panose="020B0604020202020204" pitchFamily="34" charset="0"/>
              </a:rPr>
              <a:t>.</a:t>
            </a:r>
            <a:endParaRPr lang="en-US" dirty="0">
              <a:latin typeface="Arial" panose="020B0604020202020204" pitchFamily="34" charset="0"/>
              <a:ea typeface="Arial" panose="020B0604020202020204" pitchFamily="34" charset="0"/>
            </a:endParaRPr>
          </a:p>
        </p:txBody>
      </p:sp>
      <p:sp>
        <p:nvSpPr>
          <p:cNvPr id="7" name="Rectangle 6">
            <a:extLst>
              <a:ext uri="{FF2B5EF4-FFF2-40B4-BE49-F238E27FC236}">
                <a16:creationId xmlns:a16="http://schemas.microsoft.com/office/drawing/2014/main" xmlns="" id="{B377989D-325B-4201-8C37-55568EB7043B}"/>
              </a:ext>
            </a:extLst>
          </p:cNvPr>
          <p:cNvSpPr/>
          <p:nvPr/>
        </p:nvSpPr>
        <p:spPr>
          <a:xfrm>
            <a:off x="532196" y="726641"/>
            <a:ext cx="7445921" cy="369332"/>
          </a:xfrm>
          <a:prstGeom prst="rect">
            <a:avLst/>
          </a:prstGeom>
        </p:spPr>
        <p:txBody>
          <a:bodyPr wrap="square">
            <a:spAutoFit/>
          </a:bodyPr>
          <a:lstStyle/>
          <a:p>
            <a:r>
              <a:rPr lang="vi-VN" b="1" dirty="0"/>
              <a:t>Lôi dây (giữa PCB khiển và PCB Inverter)</a:t>
            </a:r>
            <a:endParaRPr lang="en-US" b="1" dirty="0"/>
          </a:p>
        </p:txBody>
      </p:sp>
    </p:spTree>
    <p:extLst>
      <p:ext uri="{BB962C8B-B14F-4D97-AF65-F5344CB8AC3E}">
        <p14:creationId xmlns:p14="http://schemas.microsoft.com/office/powerpoint/2010/main" val="3375521762"/>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xmlns="" id="{9EE9636D-20B5-409E-81D5-70DDC68807CD}"/>
              </a:ext>
            </a:extLst>
          </p:cNvPr>
          <p:cNvSpPr/>
          <p:nvPr/>
        </p:nvSpPr>
        <p:spPr>
          <a:xfrm>
            <a:off x="516860" y="362911"/>
            <a:ext cx="1210588" cy="369332"/>
          </a:xfrm>
          <a:prstGeom prst="rect">
            <a:avLst/>
          </a:prstGeom>
        </p:spPr>
        <p:txBody>
          <a:bodyPr wrap="none">
            <a:spAutoFit/>
          </a:bodyPr>
          <a:lstStyle/>
          <a:p>
            <a:pPr lvl="0" eaLnBrk="0" fontAlgn="base" hangingPunct="0">
              <a:spcBef>
                <a:spcPct val="0"/>
              </a:spcBef>
              <a:spcAft>
                <a:spcPct val="0"/>
              </a:spcAft>
              <a:tabLst>
                <a:tab pos="2582863" algn="l"/>
              </a:tabLst>
            </a:pPr>
            <a:r>
              <a:rPr lang="en-US" altLang="en-US" i="1" dirty="0">
                <a:solidFill>
                  <a:srgbClr val="FF0000"/>
                </a:solidFill>
                <a:latin typeface="Times New Roman" panose="02020603050405020304" pitchFamily="18" charset="0"/>
                <a:ea typeface="Arial" panose="020B0604020202020204" pitchFamily="34" charset="0"/>
                <a:cs typeface="Times New Roman" panose="02020603050405020304" pitchFamily="18" charset="0"/>
              </a:rPr>
              <a:t>M</a:t>
            </a:r>
            <a:r>
              <a:rPr lang="vi-VN" altLang="en-US" i="1" dirty="0">
                <a:solidFill>
                  <a:srgbClr val="FF0000"/>
                </a:solidFill>
                <a:latin typeface="Times New Roman" panose="02020603050405020304" pitchFamily="18" charset="0"/>
                <a:ea typeface="Arial" panose="020B0604020202020204" pitchFamily="34" charset="0"/>
                <a:cs typeface="Times New Roman" panose="02020603050405020304" pitchFamily="18" charset="0"/>
              </a:rPr>
              <a:t>ã lỗi: </a:t>
            </a:r>
            <a:r>
              <a:rPr lang="en-US" altLang="en-US" i="1" dirty="0">
                <a:solidFill>
                  <a:srgbClr val="00FF00"/>
                </a:solidFill>
                <a:latin typeface="Times New Roman" panose="02020603050405020304" pitchFamily="18" charset="0"/>
                <a:ea typeface="Arial" panose="020B0604020202020204" pitchFamily="34" charset="0"/>
                <a:cs typeface="Times New Roman" panose="02020603050405020304" pitchFamily="18" charset="0"/>
              </a:rPr>
              <a:t>H3</a:t>
            </a:r>
            <a:endParaRPr lang="en-US" altLang="en-US" i="1" u="sng" dirty="0">
              <a:latin typeface="Times New Roman" panose="02020603050405020304" pitchFamily="18" charset="0"/>
              <a:ea typeface="Arial" panose="020B0604020202020204" pitchFamily="34" charset="0"/>
              <a:cs typeface="Times New Roman" panose="02020603050405020304" pitchFamily="18" charset="0"/>
            </a:endParaRPr>
          </a:p>
        </p:txBody>
      </p:sp>
      <p:sp>
        <p:nvSpPr>
          <p:cNvPr id="5" name="Rectangle 4">
            <a:extLst>
              <a:ext uri="{FF2B5EF4-FFF2-40B4-BE49-F238E27FC236}">
                <a16:creationId xmlns:a16="http://schemas.microsoft.com/office/drawing/2014/main" xmlns="" id="{8B6ECDB4-D47B-471F-A83E-C1632B96919B}"/>
              </a:ext>
            </a:extLst>
          </p:cNvPr>
          <p:cNvSpPr/>
          <p:nvPr/>
        </p:nvSpPr>
        <p:spPr>
          <a:xfrm>
            <a:off x="516860" y="732243"/>
            <a:ext cx="1512092" cy="369332"/>
          </a:xfrm>
          <a:prstGeom prst="rect">
            <a:avLst/>
          </a:prstGeom>
        </p:spPr>
        <p:txBody>
          <a:bodyPr wrap="square">
            <a:spAutoFit/>
          </a:bodyPr>
          <a:lstStyle/>
          <a:p>
            <a:r>
              <a:rPr lang="en-US" b="1" dirty="0" err="1">
                <a:latin typeface="Times New Roman" panose="02020603050405020304" pitchFamily="18" charset="0"/>
                <a:cs typeface="Times New Roman" panose="02020603050405020304" pitchFamily="18" charset="0"/>
              </a:rPr>
              <a:t>Xử</a:t>
            </a:r>
            <a:r>
              <a:rPr lang="en-US" b="1" dirty="0">
                <a:latin typeface="Times New Roman" panose="02020603050405020304" pitchFamily="18" charset="0"/>
                <a:cs typeface="Times New Roman" panose="02020603050405020304" pitchFamily="18" charset="0"/>
              </a:rPr>
              <a:t> </a:t>
            </a:r>
            <a:r>
              <a:rPr lang="en-US" b="1" dirty="0" err="1">
                <a:latin typeface="Times New Roman" panose="02020603050405020304" pitchFamily="18" charset="0"/>
                <a:cs typeface="Times New Roman" panose="02020603050405020304" pitchFamily="18" charset="0"/>
              </a:rPr>
              <a:t>lý</a:t>
            </a:r>
            <a:r>
              <a:rPr lang="en-US" b="1" dirty="0">
                <a:latin typeface="Times New Roman" panose="02020603050405020304" pitchFamily="18" charset="0"/>
                <a:cs typeface="Times New Roman" panose="02020603050405020304" pitchFamily="18" charset="0"/>
              </a:rPr>
              <a:t> </a:t>
            </a:r>
            <a:r>
              <a:rPr lang="en-US" b="1" dirty="0" err="1">
                <a:latin typeface="Times New Roman" panose="02020603050405020304" pitchFamily="18" charset="0"/>
                <a:cs typeface="Times New Roman" panose="02020603050405020304" pitchFamily="18" charset="0"/>
              </a:rPr>
              <a:t>sự</a:t>
            </a:r>
            <a:r>
              <a:rPr lang="en-US" b="1" dirty="0">
                <a:latin typeface="Times New Roman" panose="02020603050405020304" pitchFamily="18" charset="0"/>
                <a:cs typeface="Times New Roman" panose="02020603050405020304" pitchFamily="18" charset="0"/>
              </a:rPr>
              <a:t> </a:t>
            </a:r>
            <a:r>
              <a:rPr lang="en-US" b="1" dirty="0" err="1">
                <a:latin typeface="Times New Roman" panose="02020603050405020304" pitchFamily="18" charset="0"/>
                <a:cs typeface="Times New Roman" panose="02020603050405020304" pitchFamily="18" charset="0"/>
              </a:rPr>
              <a:t>cố</a:t>
            </a:r>
            <a:endParaRPr lang="en-US" b="1" dirty="0">
              <a:latin typeface="Times New Roman" panose="02020603050405020304" pitchFamily="18" charset="0"/>
              <a:cs typeface="Times New Roman" panose="02020603050405020304" pitchFamily="18" charset="0"/>
            </a:endParaRPr>
          </a:p>
        </p:txBody>
      </p:sp>
      <p:sp>
        <p:nvSpPr>
          <p:cNvPr id="6" name="Rectangle: Rounded Corners 5">
            <a:extLst>
              <a:ext uri="{FF2B5EF4-FFF2-40B4-BE49-F238E27FC236}">
                <a16:creationId xmlns:a16="http://schemas.microsoft.com/office/drawing/2014/main" xmlns="" id="{BBF4414A-BBEA-408D-B7A1-0A761C21122B}"/>
              </a:ext>
            </a:extLst>
          </p:cNvPr>
          <p:cNvSpPr/>
          <p:nvPr/>
        </p:nvSpPr>
        <p:spPr>
          <a:xfrm>
            <a:off x="3051980" y="158314"/>
            <a:ext cx="4086447" cy="1930834"/>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285750" indent="-285750">
              <a:buFont typeface="Arial" panose="020B0604020202020204" pitchFamily="34" charset="0"/>
              <a:buChar char="•"/>
            </a:pPr>
            <a:r>
              <a:rPr lang="vi-VN" sz="1600" dirty="0">
                <a:latin typeface="Times New Roman" panose="02020603050405020304" pitchFamily="18" charset="0"/>
                <a:cs typeface="Times New Roman" panose="02020603050405020304" pitchFamily="18" charset="0"/>
              </a:rPr>
              <a:t>Kiểm tra điều kiện truyền tín hiệu của các chân rắc giữa các PCB:</a:t>
            </a:r>
            <a:endParaRPr lang="en-US" sz="1600" dirty="0">
              <a:latin typeface="Times New Roman" panose="02020603050405020304" pitchFamily="18" charset="0"/>
              <a:cs typeface="Times New Roman" panose="02020603050405020304" pitchFamily="18" charset="0"/>
            </a:endParaRPr>
          </a:p>
          <a:p>
            <a:pPr marL="285750" lvl="0" indent="-285750">
              <a:buFont typeface="Arial" panose="020B0604020202020204" pitchFamily="34" charset="0"/>
              <a:buChar char="•"/>
            </a:pPr>
            <a:r>
              <a:rPr lang="vi-VN" sz="1600" dirty="0">
                <a:latin typeface="Times New Roman" panose="02020603050405020304" pitchFamily="18" charset="0"/>
                <a:cs typeface="Times New Roman" panose="02020603050405020304" pitchFamily="18" charset="0"/>
              </a:rPr>
              <a:t>Giữa X28A (A1P) và X6A (A3P) đối với 6-20HP</a:t>
            </a:r>
            <a:endParaRPr lang="en-US" sz="1600" dirty="0">
              <a:latin typeface="Times New Roman" panose="02020603050405020304" pitchFamily="18" charset="0"/>
              <a:cs typeface="Times New Roman" panose="02020603050405020304" pitchFamily="18" charset="0"/>
            </a:endParaRPr>
          </a:p>
          <a:p>
            <a:pPr marL="285750" lvl="0" indent="-285750">
              <a:buFont typeface="Arial" panose="020B0604020202020204" pitchFamily="34" charset="0"/>
              <a:buChar char="•"/>
            </a:pPr>
            <a:r>
              <a:rPr lang="vi-VN" sz="1600" dirty="0">
                <a:latin typeface="Times New Roman" panose="02020603050405020304" pitchFamily="18" charset="0"/>
                <a:cs typeface="Times New Roman" panose="02020603050405020304" pitchFamily="18" charset="0"/>
              </a:rPr>
              <a:t>Giữa X28A (A1P) và X6A (A3P), giữa X62A (A3P) và X6A (A6P) đối với 14-20HP</a:t>
            </a:r>
            <a:endParaRPr lang="en-US" sz="1600" dirty="0">
              <a:latin typeface="Times New Roman" panose="02020603050405020304" pitchFamily="18" charset="0"/>
              <a:cs typeface="Times New Roman" panose="02020603050405020304" pitchFamily="18" charset="0"/>
            </a:endParaRPr>
          </a:p>
        </p:txBody>
      </p:sp>
      <p:sp>
        <p:nvSpPr>
          <p:cNvPr id="7" name="Rectangle: Rounded Corners 6">
            <a:extLst>
              <a:ext uri="{FF2B5EF4-FFF2-40B4-BE49-F238E27FC236}">
                <a16:creationId xmlns:a16="http://schemas.microsoft.com/office/drawing/2014/main" xmlns="" id="{14582FA1-2760-430A-BD3D-A429C4AE756F}"/>
              </a:ext>
            </a:extLst>
          </p:cNvPr>
          <p:cNvSpPr/>
          <p:nvPr/>
        </p:nvSpPr>
        <p:spPr>
          <a:xfrm>
            <a:off x="3687340" y="3731354"/>
            <a:ext cx="2773171" cy="807524"/>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vi-VN" sz="1600" dirty="0">
                <a:latin typeface="Times New Roman" panose="02020603050405020304" pitchFamily="18" charset="0"/>
                <a:cs typeface="Times New Roman" panose="02020603050405020304" pitchFamily="18" charset="0"/>
              </a:rPr>
              <a:t>Thay thế PCB khiển (A1P)</a:t>
            </a:r>
            <a:endParaRPr lang="en-US" sz="1600" dirty="0">
              <a:latin typeface="Times New Roman" panose="02020603050405020304" pitchFamily="18" charset="0"/>
              <a:cs typeface="Times New Roman" panose="02020603050405020304" pitchFamily="18" charset="0"/>
            </a:endParaRPr>
          </a:p>
        </p:txBody>
      </p:sp>
      <p:sp>
        <p:nvSpPr>
          <p:cNvPr id="8" name="Rectangle: Rounded Corners 7">
            <a:extLst>
              <a:ext uri="{FF2B5EF4-FFF2-40B4-BE49-F238E27FC236}">
                <a16:creationId xmlns:a16="http://schemas.microsoft.com/office/drawing/2014/main" xmlns="" id="{B8F7B7E8-E76D-489F-B167-35121B804314}"/>
              </a:ext>
            </a:extLst>
          </p:cNvPr>
          <p:cNvSpPr/>
          <p:nvPr/>
        </p:nvSpPr>
        <p:spPr>
          <a:xfrm>
            <a:off x="3994566" y="5014298"/>
            <a:ext cx="2033940" cy="807524"/>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vi-VN" dirty="0"/>
              <a:t>“</a:t>
            </a:r>
            <a:r>
              <a:rPr lang="vi-VN" sz="1600" dirty="0">
                <a:latin typeface="Times New Roman" panose="02020603050405020304" pitchFamily="18" charset="0"/>
                <a:cs typeface="Times New Roman" panose="02020603050405020304" pitchFamily="18" charset="0"/>
              </a:rPr>
              <a:t>H3” xảy ra lại</a:t>
            </a:r>
            <a:endParaRPr lang="en-US" sz="1600" dirty="0">
              <a:latin typeface="Times New Roman" panose="02020603050405020304" pitchFamily="18" charset="0"/>
              <a:cs typeface="Times New Roman" panose="02020603050405020304" pitchFamily="18" charset="0"/>
            </a:endParaRPr>
          </a:p>
        </p:txBody>
      </p:sp>
      <p:sp>
        <p:nvSpPr>
          <p:cNvPr id="9" name="Rectangle: Rounded Corners 8">
            <a:extLst>
              <a:ext uri="{FF2B5EF4-FFF2-40B4-BE49-F238E27FC236}">
                <a16:creationId xmlns:a16="http://schemas.microsoft.com/office/drawing/2014/main" xmlns="" id="{2DE682DE-833B-417C-8781-89D9FA30F54C}"/>
              </a:ext>
            </a:extLst>
          </p:cNvPr>
          <p:cNvSpPr/>
          <p:nvPr/>
        </p:nvSpPr>
        <p:spPr>
          <a:xfrm>
            <a:off x="3803155" y="2532179"/>
            <a:ext cx="2378581" cy="799286"/>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vi-VN" sz="1600" dirty="0">
                <a:latin typeface="Times New Roman" panose="02020603050405020304" pitchFamily="18" charset="0"/>
                <a:cs typeface="Times New Roman" panose="02020603050405020304" pitchFamily="18" charset="0"/>
              </a:rPr>
              <a:t>Các dây có bị lỗi không?</a:t>
            </a:r>
            <a:endParaRPr lang="en-US" sz="1600" dirty="0">
              <a:latin typeface="Times New Roman" panose="02020603050405020304" pitchFamily="18" charset="0"/>
              <a:cs typeface="Times New Roman" panose="02020603050405020304" pitchFamily="18" charset="0"/>
            </a:endParaRPr>
          </a:p>
        </p:txBody>
      </p:sp>
      <p:sp>
        <p:nvSpPr>
          <p:cNvPr id="10" name="Rectangle 9">
            <a:extLst>
              <a:ext uri="{FF2B5EF4-FFF2-40B4-BE49-F238E27FC236}">
                <a16:creationId xmlns:a16="http://schemas.microsoft.com/office/drawing/2014/main" xmlns="" id="{7CF14002-E4CE-4EB6-B092-02A8C964ADCC}"/>
              </a:ext>
            </a:extLst>
          </p:cNvPr>
          <p:cNvSpPr/>
          <p:nvPr/>
        </p:nvSpPr>
        <p:spPr>
          <a:xfrm>
            <a:off x="7728407" y="2438782"/>
            <a:ext cx="2700670" cy="940046"/>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vi-VN" sz="1600" dirty="0">
                <a:latin typeface="Times New Roman" panose="02020603050405020304" pitchFamily="18" charset="0"/>
                <a:cs typeface="Times New Roman" panose="02020603050405020304" pitchFamily="18" charset="0"/>
              </a:rPr>
              <a:t>Lắp đặt lại cảm biến cho đúng và chạy máy</a:t>
            </a:r>
            <a:endParaRPr lang="en-US" sz="1600" dirty="0">
              <a:latin typeface="Times New Roman" panose="02020603050405020304" pitchFamily="18" charset="0"/>
              <a:cs typeface="Times New Roman" panose="02020603050405020304" pitchFamily="18" charset="0"/>
            </a:endParaRPr>
          </a:p>
        </p:txBody>
      </p:sp>
      <p:sp>
        <p:nvSpPr>
          <p:cNvPr id="11" name="Rectangle 10">
            <a:extLst>
              <a:ext uri="{FF2B5EF4-FFF2-40B4-BE49-F238E27FC236}">
                <a16:creationId xmlns:a16="http://schemas.microsoft.com/office/drawing/2014/main" xmlns="" id="{493EBEE3-7FFD-4469-A5BB-82167D0C3142}"/>
              </a:ext>
            </a:extLst>
          </p:cNvPr>
          <p:cNvSpPr/>
          <p:nvPr/>
        </p:nvSpPr>
        <p:spPr>
          <a:xfrm>
            <a:off x="280379" y="4858547"/>
            <a:ext cx="2700670" cy="94918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vi-VN" sz="1600" dirty="0">
                <a:latin typeface="Times New Roman" panose="02020603050405020304" pitchFamily="18" charset="0"/>
                <a:cs typeface="Times New Roman" panose="02020603050405020304" pitchFamily="18" charset="0"/>
              </a:rPr>
              <a:t>Thay PCB Inverter (A3P đối với 6-20HP, A6P đối với 14-20HP)</a:t>
            </a:r>
            <a:endParaRPr lang="en-US" sz="1600" dirty="0">
              <a:latin typeface="Times New Roman" panose="02020603050405020304" pitchFamily="18" charset="0"/>
              <a:cs typeface="Times New Roman" panose="02020603050405020304" pitchFamily="18" charset="0"/>
            </a:endParaRPr>
          </a:p>
        </p:txBody>
      </p:sp>
      <p:sp>
        <p:nvSpPr>
          <p:cNvPr id="12" name="Rectangle 11">
            <a:extLst>
              <a:ext uri="{FF2B5EF4-FFF2-40B4-BE49-F238E27FC236}">
                <a16:creationId xmlns:a16="http://schemas.microsoft.com/office/drawing/2014/main" xmlns="" id="{9D0334ED-8B36-41EA-9609-CA3801E68DF7}"/>
              </a:ext>
            </a:extLst>
          </p:cNvPr>
          <p:cNvSpPr/>
          <p:nvPr/>
        </p:nvSpPr>
        <p:spPr>
          <a:xfrm>
            <a:off x="7728407" y="5099222"/>
            <a:ext cx="2033940" cy="708505"/>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vi-VN" sz="1600" dirty="0">
                <a:latin typeface="Times New Roman" panose="02020603050405020304" pitchFamily="18" charset="0"/>
                <a:cs typeface="Times New Roman" panose="02020603050405020304" pitchFamily="18" charset="0"/>
              </a:rPr>
              <a:t>Hoàn tất xử lý</a:t>
            </a:r>
            <a:endParaRPr lang="en-US" sz="1600" dirty="0">
              <a:latin typeface="Times New Roman" panose="02020603050405020304" pitchFamily="18" charset="0"/>
              <a:cs typeface="Times New Roman" panose="02020603050405020304" pitchFamily="18" charset="0"/>
            </a:endParaRPr>
          </a:p>
        </p:txBody>
      </p:sp>
      <p:sp>
        <p:nvSpPr>
          <p:cNvPr id="13" name="Arrow: Right 12">
            <a:extLst>
              <a:ext uri="{FF2B5EF4-FFF2-40B4-BE49-F238E27FC236}">
                <a16:creationId xmlns:a16="http://schemas.microsoft.com/office/drawing/2014/main" xmlns="" id="{2AAF7382-59BF-43E0-979A-804B04BB130A}"/>
              </a:ext>
            </a:extLst>
          </p:cNvPr>
          <p:cNvSpPr/>
          <p:nvPr/>
        </p:nvSpPr>
        <p:spPr>
          <a:xfrm>
            <a:off x="6527838" y="2798609"/>
            <a:ext cx="680484" cy="223284"/>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Arrow: Right 13">
            <a:extLst>
              <a:ext uri="{FF2B5EF4-FFF2-40B4-BE49-F238E27FC236}">
                <a16:creationId xmlns:a16="http://schemas.microsoft.com/office/drawing/2014/main" xmlns="" id="{C19C67CD-DD78-4559-BE2F-2A235421EFEC}"/>
              </a:ext>
            </a:extLst>
          </p:cNvPr>
          <p:cNvSpPr/>
          <p:nvPr/>
        </p:nvSpPr>
        <p:spPr>
          <a:xfrm>
            <a:off x="6384865" y="5348321"/>
            <a:ext cx="680484" cy="223284"/>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5" name="Arrow: Down 14">
            <a:extLst>
              <a:ext uri="{FF2B5EF4-FFF2-40B4-BE49-F238E27FC236}">
                <a16:creationId xmlns:a16="http://schemas.microsoft.com/office/drawing/2014/main" xmlns="" id="{A8C64CFF-F1D9-40C0-A04E-A3ADEF3D06B5}"/>
              </a:ext>
            </a:extLst>
          </p:cNvPr>
          <p:cNvSpPr/>
          <p:nvPr/>
        </p:nvSpPr>
        <p:spPr>
          <a:xfrm>
            <a:off x="4987405" y="2182545"/>
            <a:ext cx="180756" cy="256237"/>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Arrow: Down 15">
            <a:extLst>
              <a:ext uri="{FF2B5EF4-FFF2-40B4-BE49-F238E27FC236}">
                <a16:creationId xmlns:a16="http://schemas.microsoft.com/office/drawing/2014/main" xmlns="" id="{A6D33E27-4012-44CB-A9AD-0C31C189A70E}"/>
              </a:ext>
            </a:extLst>
          </p:cNvPr>
          <p:cNvSpPr/>
          <p:nvPr/>
        </p:nvSpPr>
        <p:spPr>
          <a:xfrm>
            <a:off x="4987405" y="3385248"/>
            <a:ext cx="180756" cy="256237"/>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Arrow: Down 16">
            <a:extLst>
              <a:ext uri="{FF2B5EF4-FFF2-40B4-BE49-F238E27FC236}">
                <a16:creationId xmlns:a16="http://schemas.microsoft.com/office/drawing/2014/main" xmlns="" id="{B397A6CC-5D05-4B82-8BED-300B4F7FA8D3}"/>
              </a:ext>
            </a:extLst>
          </p:cNvPr>
          <p:cNvSpPr/>
          <p:nvPr/>
        </p:nvSpPr>
        <p:spPr>
          <a:xfrm>
            <a:off x="4987405" y="4628747"/>
            <a:ext cx="180756" cy="256237"/>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Rectangle 17">
            <a:extLst>
              <a:ext uri="{FF2B5EF4-FFF2-40B4-BE49-F238E27FC236}">
                <a16:creationId xmlns:a16="http://schemas.microsoft.com/office/drawing/2014/main" xmlns="" id="{EB09B7A4-8538-48A9-9358-42012FD767D5}"/>
              </a:ext>
            </a:extLst>
          </p:cNvPr>
          <p:cNvSpPr/>
          <p:nvPr/>
        </p:nvSpPr>
        <p:spPr>
          <a:xfrm>
            <a:off x="5168161" y="3388902"/>
            <a:ext cx="697627" cy="297517"/>
          </a:xfrm>
          <a:prstGeom prst="rect">
            <a:avLst/>
          </a:prstGeom>
        </p:spPr>
        <p:txBody>
          <a:bodyPr wrap="none">
            <a:spAutoFit/>
          </a:bodyPr>
          <a:lstStyle/>
          <a:p>
            <a:pPr>
              <a:lnSpc>
                <a:spcPts val="1570"/>
              </a:lnSpc>
              <a:spcAft>
                <a:spcPts val="0"/>
              </a:spcAft>
            </a:pPr>
            <a:r>
              <a:rPr lang="vi-VN" sz="1600" dirty="0">
                <a:latin typeface="Times New Roman" panose="02020603050405020304" pitchFamily="18" charset="0"/>
                <a:ea typeface="Arial" panose="020B0604020202020204" pitchFamily="34" charset="0"/>
                <a:cs typeface="Times New Roman" panose="02020603050405020304" pitchFamily="18" charset="0"/>
              </a:rPr>
              <a:t>không</a:t>
            </a:r>
            <a:endParaRPr lang="en-US" sz="1600" dirty="0">
              <a:effectLst/>
              <a:latin typeface="Times New Roman" panose="02020603050405020304" pitchFamily="18" charset="0"/>
              <a:ea typeface="Arial" panose="020B0604020202020204" pitchFamily="34" charset="0"/>
              <a:cs typeface="Times New Roman" panose="02020603050405020304" pitchFamily="18" charset="0"/>
            </a:endParaRPr>
          </a:p>
        </p:txBody>
      </p:sp>
      <p:sp>
        <p:nvSpPr>
          <p:cNvPr id="19" name="Rectangle 18">
            <a:extLst>
              <a:ext uri="{FF2B5EF4-FFF2-40B4-BE49-F238E27FC236}">
                <a16:creationId xmlns:a16="http://schemas.microsoft.com/office/drawing/2014/main" xmlns="" id="{A59633D8-8B3F-4698-B2BB-81E1DF3714B4}"/>
              </a:ext>
            </a:extLst>
          </p:cNvPr>
          <p:cNvSpPr/>
          <p:nvPr/>
        </p:nvSpPr>
        <p:spPr>
          <a:xfrm>
            <a:off x="6441773" y="5121409"/>
            <a:ext cx="697627" cy="297517"/>
          </a:xfrm>
          <a:prstGeom prst="rect">
            <a:avLst/>
          </a:prstGeom>
        </p:spPr>
        <p:txBody>
          <a:bodyPr wrap="none">
            <a:spAutoFit/>
          </a:bodyPr>
          <a:lstStyle/>
          <a:p>
            <a:pPr>
              <a:lnSpc>
                <a:spcPts val="1570"/>
              </a:lnSpc>
              <a:spcAft>
                <a:spcPts val="0"/>
              </a:spcAft>
            </a:pPr>
            <a:r>
              <a:rPr lang="vi-VN" sz="1600" dirty="0">
                <a:latin typeface="Times New Roman" panose="02020603050405020304" pitchFamily="18" charset="0"/>
                <a:ea typeface="Arial" panose="020B0604020202020204" pitchFamily="34" charset="0"/>
                <a:cs typeface="Times New Roman" panose="02020603050405020304" pitchFamily="18" charset="0"/>
              </a:rPr>
              <a:t>không</a:t>
            </a:r>
            <a:endParaRPr lang="en-US" sz="1600" dirty="0">
              <a:effectLst/>
              <a:latin typeface="Times New Roman" panose="02020603050405020304" pitchFamily="18" charset="0"/>
              <a:ea typeface="Arial" panose="020B0604020202020204" pitchFamily="34" charset="0"/>
              <a:cs typeface="Times New Roman" panose="02020603050405020304" pitchFamily="18" charset="0"/>
            </a:endParaRPr>
          </a:p>
        </p:txBody>
      </p:sp>
      <p:sp>
        <p:nvSpPr>
          <p:cNvPr id="20" name="Rectangle 19">
            <a:extLst>
              <a:ext uri="{FF2B5EF4-FFF2-40B4-BE49-F238E27FC236}">
                <a16:creationId xmlns:a16="http://schemas.microsoft.com/office/drawing/2014/main" xmlns="" id="{2E64E601-F00B-4D9F-80C0-38E3A0F1C885}"/>
              </a:ext>
            </a:extLst>
          </p:cNvPr>
          <p:cNvSpPr/>
          <p:nvPr/>
        </p:nvSpPr>
        <p:spPr>
          <a:xfrm>
            <a:off x="3318888" y="5121409"/>
            <a:ext cx="968534" cy="338554"/>
          </a:xfrm>
          <a:prstGeom prst="rect">
            <a:avLst/>
          </a:prstGeom>
        </p:spPr>
        <p:txBody>
          <a:bodyPr wrap="none">
            <a:spAutoFit/>
          </a:bodyPr>
          <a:lstStyle/>
          <a:p>
            <a:pPr marR="584200" algn="r">
              <a:spcAft>
                <a:spcPts val="0"/>
              </a:spcAft>
            </a:pPr>
            <a:r>
              <a:rPr lang="vi-VN" sz="1600" dirty="0">
                <a:latin typeface="Times New Roman" panose="02020603050405020304" pitchFamily="18" charset="0"/>
                <a:ea typeface="Arial" panose="020B0604020202020204" pitchFamily="34" charset="0"/>
                <a:cs typeface="Times New Roman" panose="02020603050405020304" pitchFamily="18" charset="0"/>
              </a:rPr>
              <a:t>có</a:t>
            </a:r>
            <a:endParaRPr lang="en-US" sz="1600" dirty="0">
              <a:latin typeface="Times New Roman" panose="02020603050405020304" pitchFamily="18" charset="0"/>
              <a:ea typeface="Arial" panose="020B0604020202020204" pitchFamily="34" charset="0"/>
              <a:cs typeface="Times New Roman" panose="02020603050405020304" pitchFamily="18" charset="0"/>
            </a:endParaRPr>
          </a:p>
        </p:txBody>
      </p:sp>
      <p:sp>
        <p:nvSpPr>
          <p:cNvPr id="21" name="Rectangle 20">
            <a:extLst>
              <a:ext uri="{FF2B5EF4-FFF2-40B4-BE49-F238E27FC236}">
                <a16:creationId xmlns:a16="http://schemas.microsoft.com/office/drawing/2014/main" xmlns="" id="{8BA39B0C-5D57-4A6A-A8A4-27EEA37442A2}"/>
              </a:ext>
            </a:extLst>
          </p:cNvPr>
          <p:cNvSpPr/>
          <p:nvPr/>
        </p:nvSpPr>
        <p:spPr>
          <a:xfrm>
            <a:off x="6507529" y="2555771"/>
            <a:ext cx="1115639" cy="340692"/>
          </a:xfrm>
          <a:prstGeom prst="rect">
            <a:avLst/>
          </a:prstGeom>
        </p:spPr>
        <p:txBody>
          <a:bodyPr wrap="square">
            <a:spAutoFit/>
          </a:bodyPr>
          <a:lstStyle/>
          <a:p>
            <a:pPr marR="584200" algn="r">
              <a:spcAft>
                <a:spcPts val="0"/>
              </a:spcAft>
            </a:pPr>
            <a:r>
              <a:rPr lang="vi-VN" sz="1600" dirty="0">
                <a:latin typeface="Times New Roman" panose="02020603050405020304" pitchFamily="18" charset="0"/>
                <a:ea typeface="Arial" panose="020B0604020202020204" pitchFamily="34" charset="0"/>
                <a:cs typeface="Times New Roman" panose="02020603050405020304" pitchFamily="18" charset="0"/>
              </a:rPr>
              <a:t>có</a:t>
            </a:r>
            <a:endParaRPr lang="en-US" sz="1600" dirty="0">
              <a:latin typeface="Times New Roman" panose="02020603050405020304" pitchFamily="18" charset="0"/>
              <a:ea typeface="Arial" panose="020B0604020202020204" pitchFamily="34" charset="0"/>
              <a:cs typeface="Times New Roman" panose="02020603050405020304" pitchFamily="18" charset="0"/>
            </a:endParaRPr>
          </a:p>
        </p:txBody>
      </p:sp>
      <p:sp>
        <p:nvSpPr>
          <p:cNvPr id="24" name="Arrow: Left 23">
            <a:extLst>
              <a:ext uri="{FF2B5EF4-FFF2-40B4-BE49-F238E27FC236}">
                <a16:creationId xmlns:a16="http://schemas.microsoft.com/office/drawing/2014/main" xmlns="" id="{927E7B66-88A9-417F-A7AB-B70C02A0F267}"/>
              </a:ext>
            </a:extLst>
          </p:cNvPr>
          <p:cNvSpPr/>
          <p:nvPr/>
        </p:nvSpPr>
        <p:spPr>
          <a:xfrm>
            <a:off x="3224887" y="5348321"/>
            <a:ext cx="520995" cy="223284"/>
          </a:xfrm>
          <a:prstGeom prst="lef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903343864"/>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le 3">
            <a:extLst>
              <a:ext uri="{FF2B5EF4-FFF2-40B4-BE49-F238E27FC236}">
                <a16:creationId xmlns:a16="http://schemas.microsoft.com/office/drawing/2014/main" xmlns="" id="{EBFE8CBA-C87C-4EF0-9A18-1E591005BBCC}"/>
              </a:ext>
            </a:extLst>
          </p:cNvPr>
          <p:cNvGraphicFramePr>
            <a:graphicFrameLocks noGrp="1"/>
          </p:cNvGraphicFramePr>
          <p:nvPr>
            <p:extLst>
              <p:ext uri="{D42A27DB-BD31-4B8C-83A1-F6EECF244321}">
                <p14:modId xmlns:p14="http://schemas.microsoft.com/office/powerpoint/2010/main" val="3441209945"/>
              </p:ext>
            </p:extLst>
          </p:nvPr>
        </p:nvGraphicFramePr>
        <p:xfrm>
          <a:off x="532196" y="1372972"/>
          <a:ext cx="9473041" cy="3018767"/>
        </p:xfrm>
        <a:graphic>
          <a:graphicData uri="http://schemas.openxmlformats.org/drawingml/2006/table">
            <a:tbl>
              <a:tblPr firstRow="1" firstCol="1" lastRow="1" lastCol="1" bandRow="1" bandCol="1">
                <a:tableStyleId>{7DF18680-E054-41AD-8BC1-D1AEF772440D}</a:tableStyleId>
              </a:tblPr>
              <a:tblGrid>
                <a:gridCol w="2391830">
                  <a:extLst>
                    <a:ext uri="{9D8B030D-6E8A-4147-A177-3AD203B41FA5}">
                      <a16:colId xmlns:a16="http://schemas.microsoft.com/office/drawing/2014/main" xmlns="" val="4112564832"/>
                    </a:ext>
                  </a:extLst>
                </a:gridCol>
                <a:gridCol w="7081211">
                  <a:extLst>
                    <a:ext uri="{9D8B030D-6E8A-4147-A177-3AD203B41FA5}">
                      <a16:colId xmlns:a16="http://schemas.microsoft.com/office/drawing/2014/main" xmlns="" val="404561888"/>
                    </a:ext>
                  </a:extLst>
                </a:gridCol>
              </a:tblGrid>
              <a:tr h="491972">
                <a:tc>
                  <a:txBody>
                    <a:bodyPr/>
                    <a:lstStyle/>
                    <a:p>
                      <a:pPr marL="91440">
                        <a:spcBef>
                          <a:spcPts val="370"/>
                        </a:spcBef>
                        <a:spcAft>
                          <a:spcPts val="0"/>
                        </a:spcAft>
                      </a:pPr>
                      <a:r>
                        <a:rPr lang="vi-VN" sz="1500" dirty="0">
                          <a:effectLst/>
                        </a:rPr>
                        <a:t>Model</a:t>
                      </a:r>
                      <a:endParaRPr lang="en-US" sz="1100" dirty="0">
                        <a:effectLst/>
                        <a:latin typeface="Arial" panose="020B0604020202020204" pitchFamily="34" charset="0"/>
                        <a:ea typeface="Arial" panose="020B0604020202020204" pitchFamily="34" charset="0"/>
                        <a:cs typeface="Times New Roman" panose="02020603050405020304" pitchFamily="18" charset="0"/>
                      </a:endParaRPr>
                    </a:p>
                  </a:txBody>
                  <a:tcPr marL="0" marR="0" marT="0" marB="0"/>
                </a:tc>
                <a:tc>
                  <a:txBody>
                    <a:bodyPr/>
                    <a:lstStyle/>
                    <a:p>
                      <a:pPr marL="85090">
                        <a:spcBef>
                          <a:spcPts val="370"/>
                        </a:spcBef>
                        <a:spcAft>
                          <a:spcPts val="0"/>
                        </a:spcAft>
                      </a:pPr>
                      <a:r>
                        <a:rPr lang="vi-VN" sz="1500" dirty="0">
                          <a:effectLst/>
                        </a:rPr>
                        <a:t>RXQ-T</a:t>
                      </a:r>
                      <a:endParaRPr lang="en-US" sz="1100" dirty="0">
                        <a:effectLst/>
                        <a:latin typeface="Arial" panose="020B0604020202020204" pitchFamily="34" charset="0"/>
                        <a:ea typeface="Arial" panose="020B0604020202020204" pitchFamily="34" charset="0"/>
                        <a:cs typeface="Times New Roman" panose="02020603050405020304" pitchFamily="18" charset="0"/>
                      </a:endParaRPr>
                    </a:p>
                  </a:txBody>
                  <a:tcPr marL="0" marR="0" marT="0" marB="0"/>
                </a:tc>
                <a:extLst>
                  <a:ext uri="{0D108BD9-81ED-4DB2-BD59-A6C34878D82A}">
                    <a16:rowId xmlns:a16="http://schemas.microsoft.com/office/drawing/2014/main" xmlns="" val="2719077392"/>
                  </a:ext>
                </a:extLst>
              </a:tr>
              <a:tr h="1048377">
                <a:tc>
                  <a:txBody>
                    <a:bodyPr/>
                    <a:lstStyle/>
                    <a:p>
                      <a:pPr marL="91440" marR="395605">
                        <a:lnSpc>
                          <a:spcPct val="103000"/>
                        </a:lnSpc>
                        <a:spcBef>
                          <a:spcPts val="370"/>
                        </a:spcBef>
                        <a:spcAft>
                          <a:spcPts val="0"/>
                        </a:spcAft>
                      </a:pPr>
                      <a:r>
                        <a:rPr lang="vi-VN" sz="1500" dirty="0">
                          <a:effectLst/>
                        </a:rPr>
                        <a:t>Điều kiện xảy ra lỗi</a:t>
                      </a:r>
                      <a:endParaRPr lang="en-US" sz="1100" dirty="0">
                        <a:effectLst/>
                        <a:latin typeface="Arial" panose="020B0604020202020204" pitchFamily="34" charset="0"/>
                        <a:ea typeface="Arial" panose="020B0604020202020204" pitchFamily="34" charset="0"/>
                        <a:cs typeface="Times New Roman" panose="02020603050405020304" pitchFamily="18" charset="0"/>
                      </a:endParaRPr>
                    </a:p>
                  </a:txBody>
                  <a:tcPr marL="0" marR="0" marT="0" marB="0"/>
                </a:tc>
                <a:tc>
                  <a:txBody>
                    <a:bodyPr/>
                    <a:lstStyle/>
                    <a:p>
                      <a:pPr marL="85090">
                        <a:spcBef>
                          <a:spcPts val="350"/>
                        </a:spcBef>
                        <a:spcAft>
                          <a:spcPts val="0"/>
                        </a:spcAft>
                      </a:pPr>
                      <a:r>
                        <a:rPr lang="vi-VN" sz="1400" dirty="0">
                          <a:effectLst/>
                          <a:latin typeface="Arial" panose="020B0604020202020204" pitchFamily="34" charset="0"/>
                          <a:ea typeface="Arial" panose="020B0604020202020204" pitchFamily="34" charset="0"/>
                          <a:cs typeface="Times New Roman" panose="02020603050405020304" pitchFamily="18" charset="0"/>
                        </a:rPr>
                        <a:t>- Khi phát hiện tín hiệu quạt bất thường lúc khởi động của motor quạt</a:t>
                      </a:r>
                      <a:endParaRPr lang="en-US" sz="1100" dirty="0">
                        <a:effectLst/>
                        <a:latin typeface="Arial" panose="020B0604020202020204" pitchFamily="34" charset="0"/>
                        <a:ea typeface="Arial" panose="020B0604020202020204" pitchFamily="34" charset="0"/>
                        <a:cs typeface="Times New Roman" panose="02020603050405020304" pitchFamily="18" charset="0"/>
                      </a:endParaRPr>
                    </a:p>
                  </a:txBody>
                  <a:tcPr marL="0" marR="0" marT="0" marB="0"/>
                </a:tc>
                <a:extLst>
                  <a:ext uri="{0D108BD9-81ED-4DB2-BD59-A6C34878D82A}">
                    <a16:rowId xmlns:a16="http://schemas.microsoft.com/office/drawing/2014/main" xmlns="" val="4284878668"/>
                  </a:ext>
                </a:extLst>
              </a:tr>
              <a:tr h="1478418">
                <a:tc>
                  <a:txBody>
                    <a:bodyPr/>
                    <a:lstStyle/>
                    <a:p>
                      <a:pPr marL="377190" marR="532765" indent="-285750">
                        <a:lnSpc>
                          <a:spcPct val="103000"/>
                        </a:lnSpc>
                        <a:spcBef>
                          <a:spcPts val="370"/>
                        </a:spcBef>
                        <a:spcAft>
                          <a:spcPts val="0"/>
                        </a:spcAft>
                        <a:buFont typeface="Arial" panose="020B0604020202020204" pitchFamily="34" charset="0"/>
                        <a:buChar char="•"/>
                      </a:pPr>
                      <a:r>
                        <a:rPr lang="vi-VN" sz="1500" dirty="0">
                          <a:effectLst/>
                        </a:rPr>
                        <a:t>Nguyên nhân</a:t>
                      </a:r>
                      <a:endParaRPr lang="en-US" sz="1100" dirty="0">
                        <a:effectLst/>
                        <a:latin typeface="Arial" panose="020B0604020202020204" pitchFamily="34" charset="0"/>
                        <a:ea typeface="Arial" panose="020B0604020202020204" pitchFamily="34" charset="0"/>
                        <a:cs typeface="Times New Roman" panose="02020603050405020304" pitchFamily="18" charset="0"/>
                      </a:endParaRPr>
                    </a:p>
                  </a:txBody>
                  <a:tcPr marL="0" marR="0" marT="0" marB="0"/>
                </a:tc>
                <a:tc>
                  <a:txBody>
                    <a:bodyPr/>
                    <a:lstStyle/>
                    <a:p>
                      <a:pPr marL="285750" lvl="0" indent="-285750">
                        <a:buFont typeface="Arial" panose="020B0604020202020204" pitchFamily="34" charset="0"/>
                        <a:buChar char="•"/>
                      </a:pPr>
                      <a:r>
                        <a:rPr lang="vi-VN" sz="1600" b="1" kern="1200" dirty="0">
                          <a:solidFill>
                            <a:schemeClr val="lt1"/>
                          </a:solidFill>
                          <a:effectLst/>
                          <a:latin typeface="Times New Roman" panose="02020603050405020304" pitchFamily="18" charset="0"/>
                          <a:ea typeface="+mn-ea"/>
                          <a:cs typeface="Times New Roman" panose="02020603050405020304" pitchFamily="18" charset="0"/>
                        </a:rPr>
                        <a:t>Tín hiệu bất thường từ motor quạt (lỗi mạch)</a:t>
                      </a:r>
                      <a:endParaRPr lang="en-US" sz="1600" b="1" kern="1200" dirty="0">
                        <a:solidFill>
                          <a:schemeClr val="lt1"/>
                        </a:solidFill>
                        <a:effectLst/>
                        <a:latin typeface="Times New Roman" panose="02020603050405020304" pitchFamily="18" charset="0"/>
                        <a:ea typeface="+mn-ea"/>
                        <a:cs typeface="Times New Roman" panose="02020603050405020304" pitchFamily="18" charset="0"/>
                      </a:endParaRPr>
                    </a:p>
                    <a:p>
                      <a:pPr marL="285750" lvl="0" indent="-285750">
                        <a:buFont typeface="Arial" panose="020B0604020202020204" pitchFamily="34" charset="0"/>
                        <a:buChar char="•"/>
                      </a:pPr>
                      <a:r>
                        <a:rPr lang="vi-VN" sz="1600" b="1" kern="1200" dirty="0">
                          <a:solidFill>
                            <a:schemeClr val="lt1"/>
                          </a:solidFill>
                          <a:effectLst/>
                          <a:latin typeface="Times New Roman" panose="02020603050405020304" pitchFamily="18" charset="0"/>
                          <a:ea typeface="+mn-ea"/>
                          <a:cs typeface="Times New Roman" panose="02020603050405020304" pitchFamily="18" charset="0"/>
                        </a:rPr>
                        <a:t>Đứt dây, ngắn mạch trong các đầu chân vào motor quạt hoặc các rắc cắm không kết nối</a:t>
                      </a:r>
                      <a:endParaRPr lang="en-US" sz="1600" b="1" kern="1200" dirty="0">
                        <a:solidFill>
                          <a:schemeClr val="lt1"/>
                        </a:solidFill>
                        <a:effectLst/>
                        <a:latin typeface="Times New Roman" panose="02020603050405020304" pitchFamily="18" charset="0"/>
                        <a:ea typeface="+mn-ea"/>
                        <a:cs typeface="Times New Roman" panose="02020603050405020304" pitchFamily="18" charset="0"/>
                      </a:endParaRPr>
                    </a:p>
                    <a:p>
                      <a:pPr marL="285750" indent="-285750">
                        <a:buFont typeface="Arial" panose="020B0604020202020204" pitchFamily="34" charset="0"/>
                        <a:buChar char="•"/>
                      </a:pPr>
                      <a:r>
                        <a:rPr lang="vi-VN" sz="1600" b="1" kern="1200" dirty="0">
                          <a:solidFill>
                            <a:schemeClr val="lt1"/>
                          </a:solidFill>
                          <a:effectLst/>
                          <a:latin typeface="Times New Roman" panose="02020603050405020304" pitchFamily="18" charset="0"/>
                          <a:ea typeface="+mn-ea"/>
                          <a:cs typeface="Times New Roman" panose="02020603050405020304" pitchFamily="18" charset="0"/>
                        </a:rPr>
                        <a:t>Lỗi PCB Inverter (A3P, A6P)</a:t>
                      </a:r>
                      <a:endParaRPr lang="en-US" sz="1600" dirty="0">
                        <a:effectLst/>
                        <a:latin typeface="Times New Roman" panose="02020603050405020304" pitchFamily="18" charset="0"/>
                        <a:ea typeface="Arial" panose="020B0604020202020204" pitchFamily="34" charset="0"/>
                        <a:cs typeface="Times New Roman" panose="02020603050405020304" pitchFamily="18" charset="0"/>
                      </a:endParaRPr>
                    </a:p>
                  </a:txBody>
                  <a:tcPr marL="0" marR="0" marT="0" marB="0"/>
                </a:tc>
                <a:extLst>
                  <a:ext uri="{0D108BD9-81ED-4DB2-BD59-A6C34878D82A}">
                    <a16:rowId xmlns:a16="http://schemas.microsoft.com/office/drawing/2014/main" xmlns="" val="2671040087"/>
                  </a:ext>
                </a:extLst>
              </a:tr>
            </a:tbl>
          </a:graphicData>
        </a:graphic>
      </p:graphicFrame>
      <p:sp>
        <p:nvSpPr>
          <p:cNvPr id="5" name="Rectangle 4">
            <a:extLst>
              <a:ext uri="{FF2B5EF4-FFF2-40B4-BE49-F238E27FC236}">
                <a16:creationId xmlns:a16="http://schemas.microsoft.com/office/drawing/2014/main" xmlns="" id="{05166937-67BD-4E3B-AF10-F23AE35E3054}"/>
              </a:ext>
            </a:extLst>
          </p:cNvPr>
          <p:cNvSpPr/>
          <p:nvPr/>
        </p:nvSpPr>
        <p:spPr>
          <a:xfrm>
            <a:off x="532196" y="203423"/>
            <a:ext cx="1781257" cy="523220"/>
          </a:xfrm>
          <a:prstGeom prst="rect">
            <a:avLst/>
          </a:prstGeom>
        </p:spPr>
        <p:txBody>
          <a:bodyPr wrap="none">
            <a:spAutoFit/>
          </a:bodyPr>
          <a:lstStyle/>
          <a:p>
            <a:pPr lvl="0" eaLnBrk="0" fontAlgn="base" hangingPunct="0">
              <a:spcBef>
                <a:spcPct val="0"/>
              </a:spcBef>
              <a:spcAft>
                <a:spcPct val="0"/>
              </a:spcAft>
              <a:tabLst>
                <a:tab pos="2582863" algn="l"/>
              </a:tabLst>
            </a:pPr>
            <a:r>
              <a:rPr lang="en-US" altLang="en-US" sz="2800" i="1" dirty="0">
                <a:solidFill>
                  <a:srgbClr val="FF0000"/>
                </a:solidFill>
                <a:latin typeface="Times New Roman" panose="02020603050405020304" pitchFamily="18" charset="0"/>
                <a:ea typeface="Arial" panose="020B0604020202020204" pitchFamily="34" charset="0"/>
                <a:cs typeface="Times New Roman" panose="02020603050405020304" pitchFamily="18" charset="0"/>
              </a:rPr>
              <a:t>M</a:t>
            </a:r>
            <a:r>
              <a:rPr lang="vi-VN" altLang="en-US" sz="2800" i="1" dirty="0">
                <a:solidFill>
                  <a:srgbClr val="FF0000"/>
                </a:solidFill>
                <a:latin typeface="Times New Roman" panose="02020603050405020304" pitchFamily="18" charset="0"/>
                <a:ea typeface="Arial" panose="020B0604020202020204" pitchFamily="34" charset="0"/>
                <a:cs typeface="Times New Roman" panose="02020603050405020304" pitchFamily="18" charset="0"/>
              </a:rPr>
              <a:t>ã lỗi: </a:t>
            </a:r>
            <a:r>
              <a:rPr lang="en-US" altLang="en-US" sz="2800" i="1" dirty="0">
                <a:solidFill>
                  <a:srgbClr val="00FF00"/>
                </a:solidFill>
                <a:latin typeface="Times New Roman" panose="02020603050405020304" pitchFamily="18" charset="0"/>
                <a:ea typeface="Arial" panose="020B0604020202020204" pitchFamily="34" charset="0"/>
                <a:cs typeface="Times New Roman" panose="02020603050405020304" pitchFamily="18" charset="0"/>
              </a:rPr>
              <a:t>H7</a:t>
            </a:r>
          </a:p>
        </p:txBody>
      </p:sp>
      <p:sp>
        <p:nvSpPr>
          <p:cNvPr id="6" name="Rectangle 5">
            <a:extLst>
              <a:ext uri="{FF2B5EF4-FFF2-40B4-BE49-F238E27FC236}">
                <a16:creationId xmlns:a16="http://schemas.microsoft.com/office/drawing/2014/main" xmlns="" id="{CA2D0F8D-4CAA-4289-9A96-8E827BE1933F}"/>
              </a:ext>
            </a:extLst>
          </p:cNvPr>
          <p:cNvSpPr/>
          <p:nvPr/>
        </p:nvSpPr>
        <p:spPr>
          <a:xfrm>
            <a:off x="-131134" y="4479295"/>
            <a:ext cx="10753060" cy="757900"/>
          </a:xfrm>
          <a:prstGeom prst="rect">
            <a:avLst/>
          </a:prstGeom>
        </p:spPr>
        <p:txBody>
          <a:bodyPr wrap="square">
            <a:spAutoFit/>
          </a:bodyPr>
          <a:lstStyle/>
          <a:p>
            <a:pPr marL="700405">
              <a:spcBef>
                <a:spcPts val="475"/>
              </a:spcBef>
              <a:spcAft>
                <a:spcPts val="0"/>
              </a:spcAft>
            </a:pPr>
            <a:r>
              <a:rPr lang="vi-VN" b="1" u="heavy" dirty="0">
                <a:ea typeface="Arial" panose="020B0604020202020204" pitchFamily="34" charset="0"/>
              </a:rPr>
              <a:t>Ghi chú</a:t>
            </a:r>
            <a:r>
              <a:rPr lang="vi-VN" dirty="0">
                <a:ea typeface="Arial" panose="020B0604020202020204" pitchFamily="34" charset="0"/>
              </a:rPr>
              <a:t>:</a:t>
            </a:r>
            <a:endParaRPr lang="en-US" sz="1400" dirty="0">
              <a:effectLst/>
              <a:latin typeface="Arial" panose="020B0604020202020204" pitchFamily="34" charset="0"/>
              <a:ea typeface="Arial" panose="020B0604020202020204" pitchFamily="34" charset="0"/>
            </a:endParaRPr>
          </a:p>
          <a:p>
            <a:pPr marL="700405" marR="240030">
              <a:lnSpc>
                <a:spcPct val="103000"/>
              </a:lnSpc>
              <a:spcBef>
                <a:spcPts val="910"/>
              </a:spcBef>
              <a:spcAft>
                <a:spcPts val="0"/>
              </a:spcAft>
            </a:pPr>
            <a:r>
              <a:rPr lang="vi-VN" dirty="0">
                <a:ea typeface="Arial" panose="020B0604020202020204" pitchFamily="34" charset="0"/>
              </a:rPr>
              <a:t>Đảm bảo tắt nguồn điện trước khi kết nối hay</a:t>
            </a:r>
            <a:r>
              <a:rPr lang="en-US" spc="-255" dirty="0">
                <a:ea typeface="Arial" panose="020B0604020202020204" pitchFamily="34" charset="0"/>
              </a:rPr>
              <a:t> </a:t>
            </a:r>
            <a:r>
              <a:rPr lang="vi-VN" dirty="0">
                <a:ea typeface="Arial" panose="020B0604020202020204" pitchFamily="34" charset="0"/>
              </a:rPr>
              <a:t>tháo rắc cắm để tránh hư các bộ phận</a:t>
            </a:r>
            <a:r>
              <a:rPr lang="en-US" dirty="0">
                <a:ea typeface="Arial" panose="020B0604020202020204" pitchFamily="34" charset="0"/>
              </a:rPr>
              <a:t>.</a:t>
            </a:r>
            <a:endParaRPr lang="en-US" dirty="0">
              <a:latin typeface="Arial" panose="020B0604020202020204" pitchFamily="34" charset="0"/>
              <a:ea typeface="Arial" panose="020B0604020202020204" pitchFamily="34" charset="0"/>
            </a:endParaRPr>
          </a:p>
        </p:txBody>
      </p:sp>
      <p:sp>
        <p:nvSpPr>
          <p:cNvPr id="7" name="Rectangle 6">
            <a:extLst>
              <a:ext uri="{FF2B5EF4-FFF2-40B4-BE49-F238E27FC236}">
                <a16:creationId xmlns:a16="http://schemas.microsoft.com/office/drawing/2014/main" xmlns="" id="{58FA2098-AD47-41FD-A8FF-D6848ACCC3F9}"/>
              </a:ext>
            </a:extLst>
          </p:cNvPr>
          <p:cNvSpPr/>
          <p:nvPr/>
        </p:nvSpPr>
        <p:spPr>
          <a:xfrm>
            <a:off x="532196" y="726641"/>
            <a:ext cx="7445921" cy="369332"/>
          </a:xfrm>
          <a:prstGeom prst="rect">
            <a:avLst/>
          </a:prstGeom>
        </p:spPr>
        <p:txBody>
          <a:bodyPr wrap="square">
            <a:spAutoFit/>
          </a:bodyPr>
          <a:lstStyle/>
          <a:p>
            <a:r>
              <a:rPr lang="vi-VN" b="1" dirty="0"/>
              <a:t>Tín hiệu motor quạt DN bất thường</a:t>
            </a:r>
            <a:endParaRPr lang="en-US" b="1" dirty="0"/>
          </a:p>
        </p:txBody>
      </p:sp>
    </p:spTree>
    <p:extLst>
      <p:ext uri="{BB962C8B-B14F-4D97-AF65-F5344CB8AC3E}">
        <p14:creationId xmlns:p14="http://schemas.microsoft.com/office/powerpoint/2010/main" val="754372441"/>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Rounded Corners 3">
            <a:extLst>
              <a:ext uri="{FF2B5EF4-FFF2-40B4-BE49-F238E27FC236}">
                <a16:creationId xmlns:a16="http://schemas.microsoft.com/office/drawing/2014/main" xmlns="" id="{7D295421-6C2F-4C63-A2DC-DF1A956DEE10}"/>
              </a:ext>
            </a:extLst>
          </p:cNvPr>
          <p:cNvSpPr/>
          <p:nvPr/>
        </p:nvSpPr>
        <p:spPr>
          <a:xfrm>
            <a:off x="2935752" y="17636"/>
            <a:ext cx="4889674" cy="1712509"/>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vi-VN" sz="1600" dirty="0">
                <a:latin typeface="Times New Roman" panose="02020603050405020304" pitchFamily="18" charset="0"/>
                <a:cs typeface="Times New Roman" panose="02020603050405020304" pitchFamily="18" charset="0"/>
              </a:rPr>
              <a:t>Kiểm tra chính xác vị trí motor quạt trong </a:t>
            </a:r>
            <a:r>
              <a:rPr lang="en-US" sz="1600" dirty="0" err="1">
                <a:latin typeface="Times New Roman" panose="02020603050405020304" pitchFamily="18" charset="0"/>
                <a:cs typeface="Times New Roman" panose="02020603050405020304" pitchFamily="18" charset="0"/>
              </a:rPr>
              <a:t>mã</a:t>
            </a:r>
            <a:r>
              <a:rPr lang="vi-VN" sz="1600" dirty="0">
                <a:latin typeface="Times New Roman" panose="02020603050405020304" pitchFamily="18" charset="0"/>
                <a:cs typeface="Times New Roman" panose="02020603050405020304" pitchFamily="18" charset="0"/>
              </a:rPr>
              <a:t> lỗi “H7” ở chế độ Monitor</a:t>
            </a:r>
            <a:endParaRPr lang="en-US" sz="1600" dirty="0">
              <a:latin typeface="Times New Roman" panose="02020603050405020304" pitchFamily="18" charset="0"/>
              <a:cs typeface="Times New Roman" panose="02020603050405020304" pitchFamily="18" charset="0"/>
            </a:endParaRPr>
          </a:p>
          <a:p>
            <a:pPr lvl="0"/>
            <a:r>
              <a:rPr lang="vi-VN" sz="1600" dirty="0">
                <a:latin typeface="Times New Roman" panose="02020603050405020304" pitchFamily="18" charset="0"/>
                <a:cs typeface="Times New Roman" panose="02020603050405020304" pitchFamily="18" charset="0"/>
              </a:rPr>
              <a:t>Mã phụ</a:t>
            </a:r>
            <a:endParaRPr lang="en-US" sz="1600" dirty="0">
              <a:latin typeface="Times New Roman" panose="02020603050405020304" pitchFamily="18" charset="0"/>
              <a:cs typeface="Times New Roman" panose="02020603050405020304" pitchFamily="18" charset="0"/>
            </a:endParaRPr>
          </a:p>
          <a:p>
            <a:pPr lvl="0"/>
            <a:r>
              <a:rPr lang="vi-VN" sz="1600" dirty="0">
                <a:latin typeface="Times New Roman" panose="02020603050405020304" pitchFamily="18" charset="0"/>
                <a:cs typeface="Times New Roman" panose="02020603050405020304" pitchFamily="18" charset="0"/>
              </a:rPr>
              <a:t>H7-01/05/09: Motor quạt 1 (M1F) Chủ/ Phụ 1/ Phụ 2</a:t>
            </a:r>
            <a:endParaRPr lang="en-US" sz="1600" dirty="0">
              <a:latin typeface="Times New Roman" panose="02020603050405020304" pitchFamily="18" charset="0"/>
              <a:cs typeface="Times New Roman" panose="02020603050405020304" pitchFamily="18" charset="0"/>
            </a:endParaRPr>
          </a:p>
          <a:p>
            <a:pPr lvl="0"/>
            <a:r>
              <a:rPr lang="vi-VN" sz="1600" dirty="0">
                <a:latin typeface="Times New Roman" panose="02020603050405020304" pitchFamily="18" charset="0"/>
                <a:cs typeface="Times New Roman" panose="02020603050405020304" pitchFamily="18" charset="0"/>
              </a:rPr>
              <a:t>H7-02/06/10: Motor quạt 2 (M2F) Chủ/ Phụ 1/ Phụ 2</a:t>
            </a:r>
            <a:endParaRPr lang="en-US" sz="1600" dirty="0">
              <a:latin typeface="Times New Roman" panose="02020603050405020304" pitchFamily="18" charset="0"/>
              <a:cs typeface="Times New Roman" panose="02020603050405020304" pitchFamily="18" charset="0"/>
            </a:endParaRPr>
          </a:p>
        </p:txBody>
      </p:sp>
      <p:sp>
        <p:nvSpPr>
          <p:cNvPr id="5" name="Rectangle: Rounded Corners 4">
            <a:extLst>
              <a:ext uri="{FF2B5EF4-FFF2-40B4-BE49-F238E27FC236}">
                <a16:creationId xmlns:a16="http://schemas.microsoft.com/office/drawing/2014/main" xmlns="" id="{A0B773AB-D4FA-4B53-B135-FFE920325373}"/>
              </a:ext>
            </a:extLst>
          </p:cNvPr>
          <p:cNvSpPr/>
          <p:nvPr/>
        </p:nvSpPr>
        <p:spPr>
          <a:xfrm>
            <a:off x="3973363" y="3020911"/>
            <a:ext cx="2912030" cy="911864"/>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vi-VN" sz="1600" dirty="0">
                <a:latin typeface="+mj-lt"/>
              </a:rPr>
              <a:t>Rắc cắm dây tín hiệu của motor quạt kết nối bình thường không?</a:t>
            </a:r>
            <a:endParaRPr lang="en-US" sz="1600" dirty="0">
              <a:latin typeface="+mj-lt"/>
            </a:endParaRPr>
          </a:p>
        </p:txBody>
      </p:sp>
      <p:sp>
        <p:nvSpPr>
          <p:cNvPr id="7" name="Rectangle: Rounded Corners 6">
            <a:extLst>
              <a:ext uri="{FF2B5EF4-FFF2-40B4-BE49-F238E27FC236}">
                <a16:creationId xmlns:a16="http://schemas.microsoft.com/office/drawing/2014/main" xmlns="" id="{9BCA31F7-ACFB-488A-A5AA-73F9ADA78774}"/>
              </a:ext>
            </a:extLst>
          </p:cNvPr>
          <p:cNvSpPr/>
          <p:nvPr/>
        </p:nvSpPr>
        <p:spPr>
          <a:xfrm>
            <a:off x="4536823" y="2112117"/>
            <a:ext cx="1559177" cy="602154"/>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vi-VN" sz="1600" dirty="0">
                <a:latin typeface="Times New Roman" panose="02020603050405020304" pitchFamily="18" charset="0"/>
                <a:cs typeface="Times New Roman" panose="02020603050405020304" pitchFamily="18" charset="0"/>
              </a:rPr>
              <a:t>Tắt nguồn cấp</a:t>
            </a:r>
            <a:endParaRPr lang="en-US" sz="1600" dirty="0">
              <a:latin typeface="Times New Roman" panose="02020603050405020304" pitchFamily="18" charset="0"/>
              <a:cs typeface="Times New Roman" panose="02020603050405020304" pitchFamily="18" charset="0"/>
            </a:endParaRPr>
          </a:p>
        </p:txBody>
      </p:sp>
      <p:sp>
        <p:nvSpPr>
          <p:cNvPr id="8" name="Rectangle 7">
            <a:extLst>
              <a:ext uri="{FF2B5EF4-FFF2-40B4-BE49-F238E27FC236}">
                <a16:creationId xmlns:a16="http://schemas.microsoft.com/office/drawing/2014/main" xmlns="" id="{2DE88B6B-D470-4FA3-89BF-067E1AC9DEF0}"/>
              </a:ext>
            </a:extLst>
          </p:cNvPr>
          <p:cNvSpPr/>
          <p:nvPr/>
        </p:nvSpPr>
        <p:spPr>
          <a:xfrm>
            <a:off x="7728106" y="3061703"/>
            <a:ext cx="2080438" cy="734593"/>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vi-VN" sz="1600" dirty="0">
                <a:latin typeface="Times New Roman" panose="02020603050405020304" pitchFamily="18" charset="0"/>
                <a:cs typeface="Times New Roman" panose="02020603050405020304" pitchFamily="18" charset="0"/>
              </a:rPr>
              <a:t>Kết nối lại các rắc cắm</a:t>
            </a:r>
            <a:endParaRPr lang="en-US" sz="1600" dirty="0">
              <a:latin typeface="Times New Roman" panose="02020603050405020304" pitchFamily="18" charset="0"/>
              <a:cs typeface="Times New Roman" panose="02020603050405020304" pitchFamily="18" charset="0"/>
            </a:endParaRPr>
          </a:p>
        </p:txBody>
      </p:sp>
      <p:sp>
        <p:nvSpPr>
          <p:cNvPr id="10" name="Arrow: Down 9">
            <a:extLst>
              <a:ext uri="{FF2B5EF4-FFF2-40B4-BE49-F238E27FC236}">
                <a16:creationId xmlns:a16="http://schemas.microsoft.com/office/drawing/2014/main" xmlns="" id="{4DEFBFE3-AD9C-4E6D-97B6-FAC29B7E1E1D}"/>
              </a:ext>
            </a:extLst>
          </p:cNvPr>
          <p:cNvSpPr/>
          <p:nvPr/>
        </p:nvSpPr>
        <p:spPr>
          <a:xfrm>
            <a:off x="5226033" y="1837265"/>
            <a:ext cx="180756" cy="256237"/>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Arrow: Down 10">
            <a:extLst>
              <a:ext uri="{FF2B5EF4-FFF2-40B4-BE49-F238E27FC236}">
                <a16:creationId xmlns:a16="http://schemas.microsoft.com/office/drawing/2014/main" xmlns="" id="{95E860BB-FA32-4849-B61F-C21C8D3D8D81}"/>
              </a:ext>
            </a:extLst>
          </p:cNvPr>
          <p:cNvSpPr/>
          <p:nvPr/>
        </p:nvSpPr>
        <p:spPr>
          <a:xfrm>
            <a:off x="5248622" y="2746059"/>
            <a:ext cx="180756" cy="256237"/>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2" name="Rectangle 11">
            <a:extLst>
              <a:ext uri="{FF2B5EF4-FFF2-40B4-BE49-F238E27FC236}">
                <a16:creationId xmlns:a16="http://schemas.microsoft.com/office/drawing/2014/main" xmlns="" id="{05316CC3-6DC2-4E53-8DD8-9D9705539470}"/>
              </a:ext>
            </a:extLst>
          </p:cNvPr>
          <p:cNvSpPr/>
          <p:nvPr/>
        </p:nvSpPr>
        <p:spPr>
          <a:xfrm>
            <a:off x="6957936" y="3171845"/>
            <a:ext cx="697627" cy="297517"/>
          </a:xfrm>
          <a:prstGeom prst="rect">
            <a:avLst/>
          </a:prstGeom>
        </p:spPr>
        <p:txBody>
          <a:bodyPr wrap="none">
            <a:spAutoFit/>
          </a:bodyPr>
          <a:lstStyle/>
          <a:p>
            <a:pPr>
              <a:lnSpc>
                <a:spcPts val="1570"/>
              </a:lnSpc>
              <a:spcAft>
                <a:spcPts val="0"/>
              </a:spcAft>
            </a:pPr>
            <a:r>
              <a:rPr lang="vi-VN" sz="1600" dirty="0">
                <a:latin typeface="Times New Roman" panose="02020603050405020304" pitchFamily="18" charset="0"/>
                <a:ea typeface="Arial" panose="020B0604020202020204" pitchFamily="34" charset="0"/>
                <a:cs typeface="Times New Roman" panose="02020603050405020304" pitchFamily="18" charset="0"/>
              </a:rPr>
              <a:t>không</a:t>
            </a:r>
            <a:endParaRPr lang="en-US" sz="1600" dirty="0">
              <a:effectLst/>
              <a:latin typeface="Times New Roman" panose="02020603050405020304" pitchFamily="18" charset="0"/>
              <a:ea typeface="Arial" panose="020B0604020202020204" pitchFamily="34" charset="0"/>
              <a:cs typeface="Times New Roman" panose="02020603050405020304" pitchFamily="18" charset="0"/>
            </a:endParaRPr>
          </a:p>
        </p:txBody>
      </p:sp>
      <p:sp>
        <p:nvSpPr>
          <p:cNvPr id="13" name="Rectangle 12">
            <a:extLst>
              <a:ext uri="{FF2B5EF4-FFF2-40B4-BE49-F238E27FC236}">
                <a16:creationId xmlns:a16="http://schemas.microsoft.com/office/drawing/2014/main" xmlns="" id="{CA097B1B-4E26-40D8-9995-A51987527F33}"/>
              </a:ext>
            </a:extLst>
          </p:cNvPr>
          <p:cNvSpPr/>
          <p:nvPr/>
        </p:nvSpPr>
        <p:spPr>
          <a:xfrm>
            <a:off x="3359895" y="5734447"/>
            <a:ext cx="968534" cy="338554"/>
          </a:xfrm>
          <a:prstGeom prst="rect">
            <a:avLst/>
          </a:prstGeom>
        </p:spPr>
        <p:txBody>
          <a:bodyPr wrap="none">
            <a:spAutoFit/>
          </a:bodyPr>
          <a:lstStyle/>
          <a:p>
            <a:pPr marR="584200" algn="r">
              <a:spcAft>
                <a:spcPts val="0"/>
              </a:spcAft>
            </a:pPr>
            <a:r>
              <a:rPr lang="vi-VN" sz="1600" dirty="0">
                <a:latin typeface="Times New Roman" panose="02020603050405020304" pitchFamily="18" charset="0"/>
                <a:ea typeface="Arial" panose="020B0604020202020204" pitchFamily="34" charset="0"/>
                <a:cs typeface="Times New Roman" panose="02020603050405020304" pitchFamily="18" charset="0"/>
              </a:rPr>
              <a:t>có</a:t>
            </a:r>
            <a:endParaRPr lang="en-US" sz="1600" dirty="0">
              <a:latin typeface="Times New Roman" panose="02020603050405020304" pitchFamily="18" charset="0"/>
              <a:ea typeface="Arial" panose="020B0604020202020204" pitchFamily="34" charset="0"/>
              <a:cs typeface="Times New Roman" panose="02020603050405020304" pitchFamily="18" charset="0"/>
            </a:endParaRPr>
          </a:p>
        </p:txBody>
      </p:sp>
      <p:sp>
        <p:nvSpPr>
          <p:cNvPr id="14" name="Rectangle 13">
            <a:extLst>
              <a:ext uri="{FF2B5EF4-FFF2-40B4-BE49-F238E27FC236}">
                <a16:creationId xmlns:a16="http://schemas.microsoft.com/office/drawing/2014/main" xmlns="" id="{F947B45A-B9CA-4AF9-9374-B503483F4C18}"/>
              </a:ext>
            </a:extLst>
          </p:cNvPr>
          <p:cNvSpPr/>
          <p:nvPr/>
        </p:nvSpPr>
        <p:spPr>
          <a:xfrm>
            <a:off x="5470967" y="3875443"/>
            <a:ext cx="968534" cy="338554"/>
          </a:xfrm>
          <a:prstGeom prst="rect">
            <a:avLst/>
          </a:prstGeom>
        </p:spPr>
        <p:txBody>
          <a:bodyPr wrap="none">
            <a:spAutoFit/>
          </a:bodyPr>
          <a:lstStyle/>
          <a:p>
            <a:pPr marR="584200" algn="r">
              <a:spcAft>
                <a:spcPts val="0"/>
              </a:spcAft>
            </a:pPr>
            <a:r>
              <a:rPr lang="vi-VN" sz="1600" dirty="0">
                <a:latin typeface="Times New Roman" panose="02020603050405020304" pitchFamily="18" charset="0"/>
                <a:ea typeface="Arial" panose="020B0604020202020204" pitchFamily="34" charset="0"/>
                <a:cs typeface="Times New Roman" panose="02020603050405020304" pitchFamily="18" charset="0"/>
              </a:rPr>
              <a:t>có</a:t>
            </a:r>
            <a:endParaRPr lang="en-US" sz="1600" dirty="0">
              <a:latin typeface="Times New Roman" panose="02020603050405020304" pitchFamily="18" charset="0"/>
              <a:ea typeface="Arial" panose="020B0604020202020204" pitchFamily="34" charset="0"/>
              <a:cs typeface="Times New Roman" panose="02020603050405020304" pitchFamily="18" charset="0"/>
            </a:endParaRPr>
          </a:p>
        </p:txBody>
      </p:sp>
      <p:sp>
        <p:nvSpPr>
          <p:cNvPr id="15" name="Rectangle 14">
            <a:extLst>
              <a:ext uri="{FF2B5EF4-FFF2-40B4-BE49-F238E27FC236}">
                <a16:creationId xmlns:a16="http://schemas.microsoft.com/office/drawing/2014/main" xmlns="" id="{02CC0A8B-5A6C-4A1D-9DB7-FBD04A8C7F7C}"/>
              </a:ext>
            </a:extLst>
          </p:cNvPr>
          <p:cNvSpPr/>
          <p:nvPr/>
        </p:nvSpPr>
        <p:spPr>
          <a:xfrm>
            <a:off x="527492" y="327100"/>
            <a:ext cx="1684079" cy="400110"/>
          </a:xfrm>
          <a:prstGeom prst="rect">
            <a:avLst/>
          </a:prstGeom>
        </p:spPr>
        <p:txBody>
          <a:bodyPr wrap="square">
            <a:spAutoFit/>
          </a:bodyPr>
          <a:lstStyle/>
          <a:p>
            <a:pPr lvl="0" eaLnBrk="0" fontAlgn="base" hangingPunct="0">
              <a:spcBef>
                <a:spcPct val="0"/>
              </a:spcBef>
              <a:spcAft>
                <a:spcPct val="0"/>
              </a:spcAft>
              <a:tabLst>
                <a:tab pos="2582863" algn="l"/>
              </a:tabLst>
            </a:pPr>
            <a:r>
              <a:rPr lang="en-US" altLang="en-US" sz="2000" i="1" dirty="0">
                <a:solidFill>
                  <a:srgbClr val="FF0000"/>
                </a:solidFill>
                <a:latin typeface="Times New Roman" panose="02020603050405020304" pitchFamily="18" charset="0"/>
                <a:ea typeface="Arial" panose="020B0604020202020204" pitchFamily="34" charset="0"/>
                <a:cs typeface="Times New Roman" panose="02020603050405020304" pitchFamily="18" charset="0"/>
              </a:rPr>
              <a:t>M</a:t>
            </a:r>
            <a:r>
              <a:rPr lang="vi-VN" altLang="en-US" sz="2000" i="1" dirty="0">
                <a:solidFill>
                  <a:srgbClr val="FF0000"/>
                </a:solidFill>
                <a:latin typeface="Times New Roman" panose="02020603050405020304" pitchFamily="18" charset="0"/>
                <a:ea typeface="Arial" panose="020B0604020202020204" pitchFamily="34" charset="0"/>
                <a:cs typeface="Times New Roman" panose="02020603050405020304" pitchFamily="18" charset="0"/>
              </a:rPr>
              <a:t>ã lỗi: </a:t>
            </a:r>
            <a:r>
              <a:rPr lang="en-US" altLang="en-US" sz="2000" i="1" dirty="0">
                <a:solidFill>
                  <a:srgbClr val="00FF00"/>
                </a:solidFill>
                <a:latin typeface="Times New Roman" panose="02020603050405020304" pitchFamily="18" charset="0"/>
                <a:ea typeface="Arial" panose="020B0604020202020204" pitchFamily="34" charset="0"/>
                <a:cs typeface="Times New Roman" panose="02020603050405020304" pitchFamily="18" charset="0"/>
              </a:rPr>
              <a:t>H7</a:t>
            </a:r>
            <a:endParaRPr lang="en-US" altLang="en-US" sz="2000" i="1" u="sng" dirty="0">
              <a:latin typeface="Times New Roman" panose="02020603050405020304" pitchFamily="18" charset="0"/>
              <a:ea typeface="Arial" panose="020B0604020202020204" pitchFamily="34" charset="0"/>
              <a:cs typeface="Times New Roman" panose="02020603050405020304" pitchFamily="18" charset="0"/>
            </a:endParaRPr>
          </a:p>
        </p:txBody>
      </p:sp>
      <p:sp>
        <p:nvSpPr>
          <p:cNvPr id="16" name="Rectangle 15">
            <a:extLst>
              <a:ext uri="{FF2B5EF4-FFF2-40B4-BE49-F238E27FC236}">
                <a16:creationId xmlns:a16="http://schemas.microsoft.com/office/drawing/2014/main" xmlns="" id="{65B978D9-248A-483B-A816-BFE23932F1D4}"/>
              </a:ext>
            </a:extLst>
          </p:cNvPr>
          <p:cNvSpPr/>
          <p:nvPr/>
        </p:nvSpPr>
        <p:spPr>
          <a:xfrm flipH="1">
            <a:off x="527494" y="743998"/>
            <a:ext cx="4546432" cy="400110"/>
          </a:xfrm>
          <a:prstGeom prst="rect">
            <a:avLst/>
          </a:prstGeom>
        </p:spPr>
        <p:txBody>
          <a:bodyPr wrap="square">
            <a:spAutoFit/>
          </a:bodyPr>
          <a:lstStyle/>
          <a:p>
            <a:r>
              <a:rPr lang="en-US" sz="2000" b="1" dirty="0" err="1">
                <a:latin typeface="Times New Roman" panose="02020603050405020304" pitchFamily="18" charset="0"/>
                <a:cs typeface="Times New Roman" panose="02020603050405020304" pitchFamily="18" charset="0"/>
              </a:rPr>
              <a:t>Xử</a:t>
            </a:r>
            <a:r>
              <a:rPr lang="en-US" sz="2000" b="1" dirty="0">
                <a:latin typeface="Times New Roman" panose="02020603050405020304" pitchFamily="18" charset="0"/>
                <a:cs typeface="Times New Roman" panose="02020603050405020304" pitchFamily="18" charset="0"/>
              </a:rPr>
              <a:t> </a:t>
            </a:r>
            <a:r>
              <a:rPr lang="en-US" sz="2000" b="1" dirty="0" err="1">
                <a:latin typeface="Times New Roman" panose="02020603050405020304" pitchFamily="18" charset="0"/>
                <a:cs typeface="Times New Roman" panose="02020603050405020304" pitchFamily="18" charset="0"/>
              </a:rPr>
              <a:t>lý</a:t>
            </a:r>
            <a:r>
              <a:rPr lang="en-US" sz="2000" b="1" dirty="0">
                <a:latin typeface="Times New Roman" panose="02020603050405020304" pitchFamily="18" charset="0"/>
                <a:cs typeface="Times New Roman" panose="02020603050405020304" pitchFamily="18" charset="0"/>
              </a:rPr>
              <a:t> </a:t>
            </a:r>
            <a:r>
              <a:rPr lang="en-US" sz="2000" b="1" dirty="0" err="1">
                <a:latin typeface="Times New Roman" panose="02020603050405020304" pitchFamily="18" charset="0"/>
                <a:cs typeface="Times New Roman" panose="02020603050405020304" pitchFamily="18" charset="0"/>
              </a:rPr>
              <a:t>sự</a:t>
            </a:r>
            <a:r>
              <a:rPr lang="en-US" sz="2000" b="1" dirty="0">
                <a:latin typeface="Times New Roman" panose="02020603050405020304" pitchFamily="18" charset="0"/>
                <a:cs typeface="Times New Roman" panose="02020603050405020304" pitchFamily="18" charset="0"/>
              </a:rPr>
              <a:t> </a:t>
            </a:r>
            <a:r>
              <a:rPr lang="en-US" sz="2000" b="1" dirty="0" err="1">
                <a:latin typeface="Times New Roman" panose="02020603050405020304" pitchFamily="18" charset="0"/>
                <a:cs typeface="Times New Roman" panose="02020603050405020304" pitchFamily="18" charset="0"/>
              </a:rPr>
              <a:t>cố</a:t>
            </a:r>
            <a:endParaRPr lang="en-US" sz="2000" b="1" dirty="0">
              <a:latin typeface="Times New Roman" panose="02020603050405020304" pitchFamily="18" charset="0"/>
              <a:cs typeface="Times New Roman" panose="02020603050405020304" pitchFamily="18" charset="0"/>
            </a:endParaRPr>
          </a:p>
        </p:txBody>
      </p:sp>
      <p:sp>
        <p:nvSpPr>
          <p:cNvPr id="20" name="Rectangle: Rounded Corners 19">
            <a:extLst>
              <a:ext uri="{FF2B5EF4-FFF2-40B4-BE49-F238E27FC236}">
                <a16:creationId xmlns:a16="http://schemas.microsoft.com/office/drawing/2014/main" xmlns="" id="{052D38EB-1ABE-4E36-BFDA-F64F947B4B7B}"/>
              </a:ext>
            </a:extLst>
          </p:cNvPr>
          <p:cNvSpPr/>
          <p:nvPr/>
        </p:nvSpPr>
        <p:spPr>
          <a:xfrm>
            <a:off x="3882985" y="5305638"/>
            <a:ext cx="2912030" cy="1534726"/>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vi-VN" sz="1600" dirty="0">
                <a:latin typeface="Times New Roman" panose="02020603050405020304" pitchFamily="18" charset="0"/>
                <a:cs typeface="Times New Roman" panose="02020603050405020304" pitchFamily="18" charset="0"/>
              </a:rPr>
              <a:t>Điện trở giữa Vcc và U,V,W, giữa GND và U,V,W của các đầu rắc motor quạt có cân bằng không?</a:t>
            </a:r>
            <a:endParaRPr lang="en-US" sz="1600" dirty="0">
              <a:latin typeface="Times New Roman" panose="02020603050405020304" pitchFamily="18" charset="0"/>
              <a:cs typeface="Times New Roman" panose="02020603050405020304" pitchFamily="18" charset="0"/>
            </a:endParaRPr>
          </a:p>
        </p:txBody>
      </p:sp>
      <p:sp>
        <p:nvSpPr>
          <p:cNvPr id="21" name="Rectangle: Rounded Corners 20">
            <a:extLst>
              <a:ext uri="{FF2B5EF4-FFF2-40B4-BE49-F238E27FC236}">
                <a16:creationId xmlns:a16="http://schemas.microsoft.com/office/drawing/2014/main" xmlns="" id="{88B1220B-BD51-4CFF-96C7-EC4696492690}"/>
              </a:ext>
            </a:extLst>
          </p:cNvPr>
          <p:cNvSpPr/>
          <p:nvPr/>
        </p:nvSpPr>
        <p:spPr>
          <a:xfrm>
            <a:off x="3960955" y="4243475"/>
            <a:ext cx="2912030" cy="743998"/>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vi-VN" sz="1600" dirty="0">
                <a:latin typeface="Times New Roman" panose="02020603050405020304" pitchFamily="18" charset="0"/>
                <a:cs typeface="Times New Roman" panose="02020603050405020304" pitchFamily="18" charset="0"/>
              </a:rPr>
              <a:t>Kiểm tra các chân rắc của motor quạt</a:t>
            </a:r>
            <a:endParaRPr lang="en-US" sz="1600" dirty="0">
              <a:latin typeface="Times New Roman" panose="02020603050405020304" pitchFamily="18" charset="0"/>
              <a:cs typeface="Times New Roman" panose="02020603050405020304" pitchFamily="18" charset="0"/>
            </a:endParaRPr>
          </a:p>
          <a:p>
            <a:r>
              <a:rPr lang="vi-VN" sz="1600" dirty="0">
                <a:latin typeface="Times New Roman" panose="02020603050405020304" pitchFamily="18" charset="0"/>
                <a:cs typeface="Times New Roman" panose="02020603050405020304" pitchFamily="18" charset="0"/>
              </a:rPr>
              <a:t>(*1)</a:t>
            </a:r>
            <a:endParaRPr lang="en-US" sz="1600" dirty="0">
              <a:latin typeface="Times New Roman" panose="02020603050405020304" pitchFamily="18" charset="0"/>
              <a:cs typeface="Times New Roman" panose="02020603050405020304" pitchFamily="18" charset="0"/>
            </a:endParaRPr>
          </a:p>
        </p:txBody>
      </p:sp>
      <p:sp>
        <p:nvSpPr>
          <p:cNvPr id="22" name="Arrow: Down 21">
            <a:extLst>
              <a:ext uri="{FF2B5EF4-FFF2-40B4-BE49-F238E27FC236}">
                <a16:creationId xmlns:a16="http://schemas.microsoft.com/office/drawing/2014/main" xmlns="" id="{0F7C6424-31BE-4B3A-8C60-AC2480648791}"/>
              </a:ext>
            </a:extLst>
          </p:cNvPr>
          <p:cNvSpPr/>
          <p:nvPr/>
        </p:nvSpPr>
        <p:spPr>
          <a:xfrm>
            <a:off x="5290726" y="3951390"/>
            <a:ext cx="180756" cy="256237"/>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3" name="Arrow: Down 22">
            <a:extLst>
              <a:ext uri="{FF2B5EF4-FFF2-40B4-BE49-F238E27FC236}">
                <a16:creationId xmlns:a16="http://schemas.microsoft.com/office/drawing/2014/main" xmlns="" id="{FE14ECA6-FC0B-4FB7-B8BB-58CB03A08AC1}"/>
              </a:ext>
            </a:extLst>
          </p:cNvPr>
          <p:cNvSpPr/>
          <p:nvPr/>
        </p:nvSpPr>
        <p:spPr>
          <a:xfrm>
            <a:off x="5290211" y="5018437"/>
            <a:ext cx="180756" cy="256237"/>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5" name="Rectangle: Rounded Corners 24">
            <a:extLst>
              <a:ext uri="{FF2B5EF4-FFF2-40B4-BE49-F238E27FC236}">
                <a16:creationId xmlns:a16="http://schemas.microsoft.com/office/drawing/2014/main" xmlns="" id="{357FDF7B-25AA-43CB-95E9-59711522270B}"/>
              </a:ext>
            </a:extLst>
          </p:cNvPr>
          <p:cNvSpPr/>
          <p:nvPr/>
        </p:nvSpPr>
        <p:spPr>
          <a:xfrm>
            <a:off x="111706" y="5524841"/>
            <a:ext cx="3081450" cy="1238247"/>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vi-VN" sz="1600" dirty="0">
                <a:latin typeface="Times New Roman" panose="02020603050405020304" pitchFamily="18" charset="0"/>
                <a:cs typeface="Times New Roman" panose="02020603050405020304" pitchFamily="18" charset="0"/>
              </a:rPr>
              <a:t>Thay PCB Inverter</a:t>
            </a:r>
            <a:endParaRPr lang="en-US" sz="1600" dirty="0">
              <a:latin typeface="Times New Roman" panose="02020603050405020304" pitchFamily="18" charset="0"/>
              <a:cs typeface="Times New Roman" panose="02020603050405020304" pitchFamily="18" charset="0"/>
            </a:endParaRPr>
          </a:p>
          <a:p>
            <a:r>
              <a:rPr lang="vi-VN" sz="1600" dirty="0">
                <a:latin typeface="Times New Roman" panose="02020603050405020304" pitchFamily="18" charset="0"/>
                <a:cs typeface="Times New Roman" panose="02020603050405020304" pitchFamily="18" charset="0"/>
              </a:rPr>
              <a:t>-Thay PCB Inverter A4P đối với motor quạt 1</a:t>
            </a:r>
            <a:endParaRPr lang="en-US" sz="1600" dirty="0">
              <a:latin typeface="Times New Roman" panose="02020603050405020304" pitchFamily="18" charset="0"/>
              <a:cs typeface="Times New Roman" panose="02020603050405020304" pitchFamily="18" charset="0"/>
            </a:endParaRPr>
          </a:p>
          <a:p>
            <a:r>
              <a:rPr lang="vi-VN" sz="1600" dirty="0">
                <a:latin typeface="Times New Roman" panose="02020603050405020304" pitchFamily="18" charset="0"/>
                <a:cs typeface="Times New Roman" panose="02020603050405020304" pitchFamily="18" charset="0"/>
              </a:rPr>
              <a:t>-Thay PCB Inverter A7P đối với motor quạt 2</a:t>
            </a:r>
            <a:endParaRPr lang="en-US" sz="1600" dirty="0">
              <a:latin typeface="Times New Roman" panose="02020603050405020304" pitchFamily="18" charset="0"/>
              <a:cs typeface="Times New Roman" panose="02020603050405020304" pitchFamily="18" charset="0"/>
            </a:endParaRPr>
          </a:p>
        </p:txBody>
      </p:sp>
      <p:sp>
        <p:nvSpPr>
          <p:cNvPr id="26" name="Rectangle 25">
            <a:extLst>
              <a:ext uri="{FF2B5EF4-FFF2-40B4-BE49-F238E27FC236}">
                <a16:creationId xmlns:a16="http://schemas.microsoft.com/office/drawing/2014/main" xmlns="" id="{BA2F1AE1-D155-4F82-8A15-36D902D4B3D4}"/>
              </a:ext>
            </a:extLst>
          </p:cNvPr>
          <p:cNvSpPr/>
          <p:nvPr/>
        </p:nvSpPr>
        <p:spPr>
          <a:xfrm>
            <a:off x="7484844" y="5776667"/>
            <a:ext cx="2080438" cy="734593"/>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vi-VN" sz="1600" dirty="0">
                <a:latin typeface="Times New Roman" panose="02020603050405020304" pitchFamily="18" charset="0"/>
                <a:cs typeface="Times New Roman" panose="02020603050405020304" pitchFamily="18" charset="0"/>
              </a:rPr>
              <a:t>Thay motor quạt</a:t>
            </a:r>
            <a:endParaRPr lang="en-US" sz="1600" dirty="0">
              <a:latin typeface="Times New Roman" panose="02020603050405020304" pitchFamily="18" charset="0"/>
              <a:cs typeface="Times New Roman" panose="02020603050405020304" pitchFamily="18" charset="0"/>
            </a:endParaRPr>
          </a:p>
        </p:txBody>
      </p:sp>
      <p:sp>
        <p:nvSpPr>
          <p:cNvPr id="28" name="Arrow: Right 27">
            <a:extLst>
              <a:ext uri="{FF2B5EF4-FFF2-40B4-BE49-F238E27FC236}">
                <a16:creationId xmlns:a16="http://schemas.microsoft.com/office/drawing/2014/main" xmlns="" id="{496DAF51-7D92-4D75-9135-CDC7240B6E88}"/>
              </a:ext>
            </a:extLst>
          </p:cNvPr>
          <p:cNvSpPr/>
          <p:nvPr/>
        </p:nvSpPr>
        <p:spPr>
          <a:xfrm>
            <a:off x="7091916" y="3428999"/>
            <a:ext cx="499731" cy="281517"/>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 name="Arrow: Right 29">
            <a:extLst>
              <a:ext uri="{FF2B5EF4-FFF2-40B4-BE49-F238E27FC236}">
                <a16:creationId xmlns:a16="http://schemas.microsoft.com/office/drawing/2014/main" xmlns="" id="{D6D667BD-E42B-4305-B823-EAD1446E2804}"/>
              </a:ext>
            </a:extLst>
          </p:cNvPr>
          <p:cNvSpPr/>
          <p:nvPr/>
        </p:nvSpPr>
        <p:spPr>
          <a:xfrm>
            <a:off x="6885393" y="6003204"/>
            <a:ext cx="499731" cy="281517"/>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 name="Arrow: Left 31">
            <a:extLst>
              <a:ext uri="{FF2B5EF4-FFF2-40B4-BE49-F238E27FC236}">
                <a16:creationId xmlns:a16="http://schemas.microsoft.com/office/drawing/2014/main" xmlns="" id="{DB4D82DA-FCD3-436B-B67B-30B843F77615}"/>
              </a:ext>
            </a:extLst>
          </p:cNvPr>
          <p:cNvSpPr/>
          <p:nvPr/>
        </p:nvSpPr>
        <p:spPr>
          <a:xfrm>
            <a:off x="3331698" y="6003204"/>
            <a:ext cx="412744" cy="281517"/>
          </a:xfrm>
          <a:prstGeom prst="lef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3" name="Rectangle 32">
            <a:extLst>
              <a:ext uri="{FF2B5EF4-FFF2-40B4-BE49-F238E27FC236}">
                <a16:creationId xmlns:a16="http://schemas.microsoft.com/office/drawing/2014/main" xmlns="" id="{0EFEC984-B7A8-42FF-9F0A-4BF6A90F0E32}"/>
              </a:ext>
            </a:extLst>
          </p:cNvPr>
          <p:cNvSpPr/>
          <p:nvPr/>
        </p:nvSpPr>
        <p:spPr>
          <a:xfrm>
            <a:off x="6759056" y="5776667"/>
            <a:ext cx="697627" cy="297517"/>
          </a:xfrm>
          <a:prstGeom prst="rect">
            <a:avLst/>
          </a:prstGeom>
        </p:spPr>
        <p:txBody>
          <a:bodyPr wrap="none">
            <a:spAutoFit/>
          </a:bodyPr>
          <a:lstStyle/>
          <a:p>
            <a:pPr>
              <a:lnSpc>
                <a:spcPts val="1570"/>
              </a:lnSpc>
              <a:spcAft>
                <a:spcPts val="0"/>
              </a:spcAft>
            </a:pPr>
            <a:r>
              <a:rPr lang="vi-VN" sz="1600" dirty="0">
                <a:latin typeface="Times New Roman" panose="02020603050405020304" pitchFamily="18" charset="0"/>
                <a:ea typeface="Arial" panose="020B0604020202020204" pitchFamily="34" charset="0"/>
                <a:cs typeface="Times New Roman" panose="02020603050405020304" pitchFamily="18" charset="0"/>
              </a:rPr>
              <a:t>không</a:t>
            </a:r>
            <a:endParaRPr lang="en-US" sz="1600" dirty="0">
              <a:latin typeface="Times New Roman" panose="02020603050405020304" pitchFamily="18" charset="0"/>
              <a:ea typeface="Arial" panose="020B0604020202020204" pitchFamily="34" charset="0"/>
              <a:cs typeface="Times New Roman" panose="02020603050405020304" pitchFamily="18" charset="0"/>
            </a:endParaRPr>
          </a:p>
        </p:txBody>
      </p:sp>
      <p:pic>
        <p:nvPicPr>
          <p:cNvPr id="36" name="Picture 35">
            <a:extLst>
              <a:ext uri="{FF2B5EF4-FFF2-40B4-BE49-F238E27FC236}">
                <a16:creationId xmlns:a16="http://schemas.microsoft.com/office/drawing/2014/main" xmlns="" id="{AC94D0C1-9F4C-493D-A8C2-B669CCB3EF51}"/>
              </a:ext>
            </a:extLst>
          </p:cNvPr>
          <p:cNvPicPr>
            <a:picLocks noChangeAspect="1"/>
          </p:cNvPicPr>
          <p:nvPr/>
        </p:nvPicPr>
        <p:blipFill>
          <a:blip r:embed="rId2"/>
          <a:stretch>
            <a:fillRect/>
          </a:stretch>
        </p:blipFill>
        <p:spPr>
          <a:xfrm>
            <a:off x="265409" y="1837566"/>
            <a:ext cx="3686689" cy="1352739"/>
          </a:xfrm>
          <a:prstGeom prst="rect">
            <a:avLst/>
          </a:prstGeom>
        </p:spPr>
      </p:pic>
      <p:pic>
        <p:nvPicPr>
          <p:cNvPr id="37" name="Picture 36">
            <a:extLst>
              <a:ext uri="{FF2B5EF4-FFF2-40B4-BE49-F238E27FC236}">
                <a16:creationId xmlns:a16="http://schemas.microsoft.com/office/drawing/2014/main" xmlns="" id="{33C9BA57-BE45-43F1-80AB-4E468156A86F}"/>
              </a:ext>
            </a:extLst>
          </p:cNvPr>
          <p:cNvPicPr>
            <a:picLocks noChangeAspect="1"/>
          </p:cNvPicPr>
          <p:nvPr/>
        </p:nvPicPr>
        <p:blipFill>
          <a:blip r:embed="rId3"/>
          <a:stretch>
            <a:fillRect/>
          </a:stretch>
        </p:blipFill>
        <p:spPr>
          <a:xfrm>
            <a:off x="8239902" y="327100"/>
            <a:ext cx="3683427" cy="2659695"/>
          </a:xfrm>
          <a:prstGeom prst="rect">
            <a:avLst/>
          </a:prstGeom>
        </p:spPr>
      </p:pic>
    </p:spTree>
    <p:extLst>
      <p:ext uri="{BB962C8B-B14F-4D97-AF65-F5344CB8AC3E}">
        <p14:creationId xmlns:p14="http://schemas.microsoft.com/office/powerpoint/2010/main" val="3523764899"/>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 1">
            <a:extLst>
              <a:ext uri="{FF2B5EF4-FFF2-40B4-BE49-F238E27FC236}">
                <a16:creationId xmlns:a16="http://schemas.microsoft.com/office/drawing/2014/main" xmlns="" id="{1EB26205-9513-4AFF-8929-B3F12D49A712}"/>
              </a:ext>
            </a:extLst>
          </p:cNvPr>
          <p:cNvGraphicFramePr>
            <a:graphicFrameLocks noGrp="1"/>
          </p:cNvGraphicFramePr>
          <p:nvPr>
            <p:extLst>
              <p:ext uri="{D42A27DB-BD31-4B8C-83A1-F6EECF244321}">
                <p14:modId xmlns:p14="http://schemas.microsoft.com/office/powerpoint/2010/main" val="2823334034"/>
              </p:ext>
            </p:extLst>
          </p:nvPr>
        </p:nvGraphicFramePr>
        <p:xfrm>
          <a:off x="532196" y="1372972"/>
          <a:ext cx="9473041" cy="3018767"/>
        </p:xfrm>
        <a:graphic>
          <a:graphicData uri="http://schemas.openxmlformats.org/drawingml/2006/table">
            <a:tbl>
              <a:tblPr firstRow="1" firstCol="1" lastRow="1" lastCol="1" bandRow="1" bandCol="1">
                <a:tableStyleId>{7DF18680-E054-41AD-8BC1-D1AEF772440D}</a:tableStyleId>
              </a:tblPr>
              <a:tblGrid>
                <a:gridCol w="2391830">
                  <a:extLst>
                    <a:ext uri="{9D8B030D-6E8A-4147-A177-3AD203B41FA5}">
                      <a16:colId xmlns:a16="http://schemas.microsoft.com/office/drawing/2014/main" xmlns="" val="4112564832"/>
                    </a:ext>
                  </a:extLst>
                </a:gridCol>
                <a:gridCol w="7081211">
                  <a:extLst>
                    <a:ext uri="{9D8B030D-6E8A-4147-A177-3AD203B41FA5}">
                      <a16:colId xmlns:a16="http://schemas.microsoft.com/office/drawing/2014/main" xmlns="" val="404561888"/>
                    </a:ext>
                  </a:extLst>
                </a:gridCol>
              </a:tblGrid>
              <a:tr h="491972">
                <a:tc>
                  <a:txBody>
                    <a:bodyPr/>
                    <a:lstStyle/>
                    <a:p>
                      <a:pPr marL="91440">
                        <a:spcBef>
                          <a:spcPts val="370"/>
                        </a:spcBef>
                        <a:spcAft>
                          <a:spcPts val="0"/>
                        </a:spcAft>
                      </a:pPr>
                      <a:r>
                        <a:rPr lang="vi-VN" sz="1500" dirty="0">
                          <a:effectLst/>
                        </a:rPr>
                        <a:t>Model</a:t>
                      </a:r>
                      <a:endParaRPr lang="en-US" sz="1100" dirty="0">
                        <a:effectLst/>
                        <a:latin typeface="Arial" panose="020B0604020202020204" pitchFamily="34" charset="0"/>
                        <a:ea typeface="Arial" panose="020B0604020202020204" pitchFamily="34" charset="0"/>
                        <a:cs typeface="Times New Roman" panose="02020603050405020304" pitchFamily="18" charset="0"/>
                      </a:endParaRPr>
                    </a:p>
                  </a:txBody>
                  <a:tcPr marL="0" marR="0" marT="0" marB="0"/>
                </a:tc>
                <a:tc>
                  <a:txBody>
                    <a:bodyPr/>
                    <a:lstStyle/>
                    <a:p>
                      <a:pPr marL="85090">
                        <a:spcBef>
                          <a:spcPts val="370"/>
                        </a:spcBef>
                        <a:spcAft>
                          <a:spcPts val="0"/>
                        </a:spcAft>
                      </a:pPr>
                      <a:r>
                        <a:rPr lang="vi-VN" sz="1500" dirty="0">
                          <a:effectLst/>
                        </a:rPr>
                        <a:t>RXQ-T</a:t>
                      </a:r>
                      <a:endParaRPr lang="en-US" sz="1100" dirty="0">
                        <a:effectLst/>
                        <a:latin typeface="Arial" panose="020B0604020202020204" pitchFamily="34" charset="0"/>
                        <a:ea typeface="Arial" panose="020B0604020202020204" pitchFamily="34" charset="0"/>
                        <a:cs typeface="Times New Roman" panose="02020603050405020304" pitchFamily="18" charset="0"/>
                      </a:endParaRPr>
                    </a:p>
                  </a:txBody>
                  <a:tcPr marL="0" marR="0" marT="0" marB="0"/>
                </a:tc>
                <a:extLst>
                  <a:ext uri="{0D108BD9-81ED-4DB2-BD59-A6C34878D82A}">
                    <a16:rowId xmlns:a16="http://schemas.microsoft.com/office/drawing/2014/main" xmlns="" val="2719077392"/>
                  </a:ext>
                </a:extLst>
              </a:tr>
              <a:tr h="1048377">
                <a:tc>
                  <a:txBody>
                    <a:bodyPr/>
                    <a:lstStyle/>
                    <a:p>
                      <a:pPr marL="91440" marR="395605">
                        <a:lnSpc>
                          <a:spcPct val="103000"/>
                        </a:lnSpc>
                        <a:spcBef>
                          <a:spcPts val="370"/>
                        </a:spcBef>
                        <a:spcAft>
                          <a:spcPts val="0"/>
                        </a:spcAft>
                      </a:pPr>
                      <a:r>
                        <a:rPr lang="vi-VN" sz="1500" dirty="0">
                          <a:effectLst/>
                        </a:rPr>
                        <a:t>Điều kiện xảy ra lỗi</a:t>
                      </a:r>
                      <a:endParaRPr lang="en-US" sz="1100" dirty="0">
                        <a:effectLst/>
                        <a:latin typeface="Arial" panose="020B0604020202020204" pitchFamily="34" charset="0"/>
                        <a:ea typeface="Arial" panose="020B0604020202020204" pitchFamily="34" charset="0"/>
                        <a:cs typeface="Times New Roman" panose="02020603050405020304" pitchFamily="18" charset="0"/>
                      </a:endParaRPr>
                    </a:p>
                  </a:txBody>
                  <a:tcPr marL="0" marR="0" marT="0" marB="0"/>
                </a:tc>
                <a:tc>
                  <a:txBody>
                    <a:bodyPr/>
                    <a:lstStyle/>
                    <a:p>
                      <a:pPr marL="370840" indent="-285750">
                        <a:spcBef>
                          <a:spcPts val="350"/>
                        </a:spcBef>
                        <a:spcAft>
                          <a:spcPts val="0"/>
                        </a:spcAft>
                        <a:buFont typeface="Arial" panose="020B0604020202020204" pitchFamily="34" charset="0"/>
                        <a:buChar char="•"/>
                      </a:pPr>
                      <a:r>
                        <a:rPr lang="vi-VN" sz="1400" dirty="0">
                          <a:effectLst/>
                          <a:latin typeface="Arial" panose="020B0604020202020204" pitchFamily="34" charset="0"/>
                          <a:ea typeface="Arial" panose="020B0604020202020204" pitchFamily="34" charset="0"/>
                          <a:cs typeface="Times New Roman" panose="02020603050405020304" pitchFamily="18" charset="0"/>
                        </a:rPr>
                        <a:t> </a:t>
                      </a:r>
                      <a:r>
                        <a:rPr lang="vi-VN" sz="1800" b="1" kern="1200" dirty="0">
                          <a:solidFill>
                            <a:schemeClr val="lt1"/>
                          </a:solidFill>
                          <a:effectLst/>
                          <a:latin typeface="+mj-lt"/>
                          <a:ea typeface="+mn-ea"/>
                          <a:cs typeface="+mn-cs"/>
                        </a:rPr>
                        <a:t>Cảm biến nhiệt lỗi, đứt dây, ngắn mạch trong khi hệ thống đang hoạt động</a:t>
                      </a:r>
                      <a:endParaRPr lang="en-US" sz="1800" dirty="0">
                        <a:effectLst/>
                        <a:latin typeface="+mj-lt"/>
                        <a:ea typeface="Arial" panose="020B0604020202020204" pitchFamily="34" charset="0"/>
                        <a:cs typeface="Times New Roman" panose="02020603050405020304" pitchFamily="18" charset="0"/>
                      </a:endParaRPr>
                    </a:p>
                  </a:txBody>
                  <a:tcPr marL="0" marR="0" marT="0" marB="0"/>
                </a:tc>
                <a:extLst>
                  <a:ext uri="{0D108BD9-81ED-4DB2-BD59-A6C34878D82A}">
                    <a16:rowId xmlns:a16="http://schemas.microsoft.com/office/drawing/2014/main" xmlns="" val="4284878668"/>
                  </a:ext>
                </a:extLst>
              </a:tr>
              <a:tr h="1478418">
                <a:tc>
                  <a:txBody>
                    <a:bodyPr/>
                    <a:lstStyle/>
                    <a:p>
                      <a:pPr marL="377190" marR="532765" indent="-285750">
                        <a:lnSpc>
                          <a:spcPct val="103000"/>
                        </a:lnSpc>
                        <a:spcBef>
                          <a:spcPts val="370"/>
                        </a:spcBef>
                        <a:spcAft>
                          <a:spcPts val="0"/>
                        </a:spcAft>
                        <a:buFont typeface="Arial" panose="020B0604020202020204" pitchFamily="34" charset="0"/>
                        <a:buChar char="•"/>
                      </a:pPr>
                      <a:r>
                        <a:rPr lang="vi-VN" sz="1500" dirty="0">
                          <a:effectLst/>
                        </a:rPr>
                        <a:t>Nguyên nhân</a:t>
                      </a:r>
                      <a:endParaRPr lang="en-US" sz="1100" dirty="0">
                        <a:effectLst/>
                        <a:latin typeface="Arial" panose="020B0604020202020204" pitchFamily="34" charset="0"/>
                        <a:ea typeface="Arial" panose="020B0604020202020204" pitchFamily="34" charset="0"/>
                        <a:cs typeface="Times New Roman" panose="02020603050405020304" pitchFamily="18" charset="0"/>
                      </a:endParaRPr>
                    </a:p>
                  </a:txBody>
                  <a:tcPr marL="0" marR="0" marT="0" marB="0"/>
                </a:tc>
                <a:tc>
                  <a:txBody>
                    <a:bodyPr/>
                    <a:lstStyle/>
                    <a:p>
                      <a:pPr marL="342900" lvl="0" indent="-342900">
                        <a:buFont typeface="Arial" panose="020B0604020202020204" pitchFamily="34" charset="0"/>
                        <a:buChar char="•"/>
                      </a:pPr>
                      <a:r>
                        <a:rPr lang="vi-VN" sz="2000" b="1" kern="1200" dirty="0">
                          <a:solidFill>
                            <a:schemeClr val="lt1"/>
                          </a:solidFill>
                          <a:effectLst/>
                          <a:latin typeface="+mj-lt"/>
                          <a:ea typeface="+mn-ea"/>
                          <a:cs typeface="+mn-cs"/>
                        </a:rPr>
                        <a:t>Lỗi kết nối cảm biến nhiệt</a:t>
                      </a:r>
                      <a:endParaRPr lang="en-US" sz="2000" b="1" kern="1200" dirty="0">
                        <a:solidFill>
                          <a:schemeClr val="lt1"/>
                        </a:solidFill>
                        <a:effectLst/>
                        <a:latin typeface="+mj-lt"/>
                        <a:ea typeface="+mn-ea"/>
                        <a:cs typeface="+mn-cs"/>
                      </a:endParaRPr>
                    </a:p>
                    <a:p>
                      <a:pPr marL="342900" lvl="0" indent="-342900">
                        <a:buFont typeface="Arial" panose="020B0604020202020204" pitchFamily="34" charset="0"/>
                        <a:buChar char="•"/>
                      </a:pPr>
                      <a:r>
                        <a:rPr lang="vi-VN" sz="2000" b="1" kern="1200" dirty="0">
                          <a:solidFill>
                            <a:schemeClr val="lt1"/>
                          </a:solidFill>
                          <a:effectLst/>
                          <a:latin typeface="+mj-lt"/>
                          <a:ea typeface="+mn-ea"/>
                          <a:cs typeface="+mn-cs"/>
                        </a:rPr>
                        <a:t>Lỗi cảm biến nhiệt</a:t>
                      </a:r>
                      <a:endParaRPr lang="en-US" sz="2000" b="1" kern="1200" dirty="0">
                        <a:solidFill>
                          <a:schemeClr val="lt1"/>
                        </a:solidFill>
                        <a:effectLst/>
                        <a:latin typeface="+mj-lt"/>
                        <a:ea typeface="+mn-ea"/>
                        <a:cs typeface="+mn-cs"/>
                      </a:endParaRPr>
                    </a:p>
                    <a:p>
                      <a:pPr marL="342900" indent="-342900">
                        <a:buFont typeface="Arial" panose="020B0604020202020204" pitchFamily="34" charset="0"/>
                        <a:buChar char="•"/>
                      </a:pPr>
                      <a:r>
                        <a:rPr lang="vi-VN" sz="2000" b="1" kern="1200" dirty="0">
                          <a:solidFill>
                            <a:schemeClr val="lt1"/>
                          </a:solidFill>
                          <a:effectLst/>
                          <a:latin typeface="+mj-lt"/>
                          <a:ea typeface="+mn-ea"/>
                          <a:cs typeface="+mn-cs"/>
                        </a:rPr>
                        <a:t>Lỗi PCB DN</a:t>
                      </a:r>
                      <a:endParaRPr lang="en-US" sz="2000" dirty="0">
                        <a:effectLst/>
                        <a:latin typeface="+mj-lt"/>
                        <a:ea typeface="Arial" panose="020B0604020202020204" pitchFamily="34" charset="0"/>
                        <a:cs typeface="Times New Roman" panose="02020603050405020304" pitchFamily="18" charset="0"/>
                      </a:endParaRPr>
                    </a:p>
                  </a:txBody>
                  <a:tcPr marL="0" marR="0" marT="0" marB="0"/>
                </a:tc>
                <a:extLst>
                  <a:ext uri="{0D108BD9-81ED-4DB2-BD59-A6C34878D82A}">
                    <a16:rowId xmlns:a16="http://schemas.microsoft.com/office/drawing/2014/main" xmlns="" val="2671040087"/>
                  </a:ext>
                </a:extLst>
              </a:tr>
            </a:tbl>
          </a:graphicData>
        </a:graphic>
      </p:graphicFrame>
      <p:sp>
        <p:nvSpPr>
          <p:cNvPr id="3" name="Rectangle 2">
            <a:extLst>
              <a:ext uri="{FF2B5EF4-FFF2-40B4-BE49-F238E27FC236}">
                <a16:creationId xmlns:a16="http://schemas.microsoft.com/office/drawing/2014/main" xmlns="" id="{F2C453D9-9D23-4E16-9410-E99BA8A9FD64}"/>
              </a:ext>
            </a:extLst>
          </p:cNvPr>
          <p:cNvSpPr/>
          <p:nvPr/>
        </p:nvSpPr>
        <p:spPr>
          <a:xfrm>
            <a:off x="532196" y="203423"/>
            <a:ext cx="4043094" cy="523220"/>
          </a:xfrm>
          <a:prstGeom prst="rect">
            <a:avLst/>
          </a:prstGeom>
        </p:spPr>
        <p:txBody>
          <a:bodyPr wrap="none">
            <a:spAutoFit/>
          </a:bodyPr>
          <a:lstStyle/>
          <a:p>
            <a:pPr lvl="0" eaLnBrk="0" fontAlgn="base" hangingPunct="0">
              <a:spcBef>
                <a:spcPct val="0"/>
              </a:spcBef>
              <a:spcAft>
                <a:spcPct val="0"/>
              </a:spcAft>
              <a:tabLst>
                <a:tab pos="2582863" algn="l"/>
              </a:tabLst>
            </a:pPr>
            <a:r>
              <a:rPr lang="en-US" altLang="en-US" sz="2800" i="1" dirty="0">
                <a:solidFill>
                  <a:srgbClr val="FF0000"/>
                </a:solidFill>
                <a:latin typeface="Times New Roman" panose="02020603050405020304" pitchFamily="18" charset="0"/>
                <a:ea typeface="Arial" panose="020B0604020202020204" pitchFamily="34" charset="0"/>
                <a:cs typeface="Times New Roman" panose="02020603050405020304" pitchFamily="18" charset="0"/>
              </a:rPr>
              <a:t>M</a:t>
            </a:r>
            <a:r>
              <a:rPr lang="vi-VN" altLang="en-US" sz="2800" i="1" dirty="0">
                <a:solidFill>
                  <a:srgbClr val="FF0000"/>
                </a:solidFill>
                <a:latin typeface="Times New Roman" panose="02020603050405020304" pitchFamily="18" charset="0"/>
                <a:ea typeface="Arial" panose="020B0604020202020204" pitchFamily="34" charset="0"/>
                <a:cs typeface="Times New Roman" panose="02020603050405020304" pitchFamily="18" charset="0"/>
              </a:rPr>
              <a:t>ã lỗi: </a:t>
            </a:r>
            <a:r>
              <a:rPr lang="vi-VN" sz="2400" b="1" i="1" dirty="0">
                <a:solidFill>
                  <a:srgbClr val="00B050"/>
                </a:solidFill>
                <a:latin typeface="+mj-lt"/>
              </a:rPr>
              <a:t>H9, J3, J5, J6, J7, J9</a:t>
            </a:r>
            <a:endParaRPr lang="en-US" altLang="en-US" sz="2400" b="1" i="1" dirty="0">
              <a:solidFill>
                <a:srgbClr val="00B050"/>
              </a:solidFill>
              <a:latin typeface="+mj-lt"/>
              <a:ea typeface="Arial" panose="020B0604020202020204" pitchFamily="34" charset="0"/>
              <a:cs typeface="Times New Roman" panose="02020603050405020304" pitchFamily="18" charset="0"/>
            </a:endParaRPr>
          </a:p>
        </p:txBody>
      </p:sp>
      <p:sp>
        <p:nvSpPr>
          <p:cNvPr id="4" name="Rectangle 3">
            <a:extLst>
              <a:ext uri="{FF2B5EF4-FFF2-40B4-BE49-F238E27FC236}">
                <a16:creationId xmlns:a16="http://schemas.microsoft.com/office/drawing/2014/main" xmlns="" id="{27E443A1-33E3-47E1-85AE-838F1EC477B8}"/>
              </a:ext>
            </a:extLst>
          </p:cNvPr>
          <p:cNvSpPr/>
          <p:nvPr/>
        </p:nvSpPr>
        <p:spPr>
          <a:xfrm>
            <a:off x="-131134" y="4479295"/>
            <a:ext cx="10753060" cy="757900"/>
          </a:xfrm>
          <a:prstGeom prst="rect">
            <a:avLst/>
          </a:prstGeom>
        </p:spPr>
        <p:txBody>
          <a:bodyPr wrap="square">
            <a:spAutoFit/>
          </a:bodyPr>
          <a:lstStyle/>
          <a:p>
            <a:pPr marL="700405">
              <a:spcBef>
                <a:spcPts val="475"/>
              </a:spcBef>
              <a:spcAft>
                <a:spcPts val="0"/>
              </a:spcAft>
            </a:pPr>
            <a:r>
              <a:rPr lang="vi-VN" b="1" u="heavy" dirty="0">
                <a:ea typeface="Arial" panose="020B0604020202020204" pitchFamily="34" charset="0"/>
              </a:rPr>
              <a:t>Ghi chú</a:t>
            </a:r>
            <a:r>
              <a:rPr lang="vi-VN" dirty="0">
                <a:ea typeface="Arial" panose="020B0604020202020204" pitchFamily="34" charset="0"/>
              </a:rPr>
              <a:t>:</a:t>
            </a:r>
            <a:endParaRPr lang="en-US" sz="1400" dirty="0">
              <a:effectLst/>
              <a:latin typeface="Arial" panose="020B0604020202020204" pitchFamily="34" charset="0"/>
              <a:ea typeface="Arial" panose="020B0604020202020204" pitchFamily="34" charset="0"/>
            </a:endParaRPr>
          </a:p>
          <a:p>
            <a:pPr marL="700405" marR="240030">
              <a:lnSpc>
                <a:spcPct val="103000"/>
              </a:lnSpc>
              <a:spcBef>
                <a:spcPts val="910"/>
              </a:spcBef>
              <a:spcAft>
                <a:spcPts val="0"/>
              </a:spcAft>
            </a:pPr>
            <a:r>
              <a:rPr lang="vi-VN" dirty="0">
                <a:ea typeface="Arial" panose="020B0604020202020204" pitchFamily="34" charset="0"/>
              </a:rPr>
              <a:t>Đảm bảo tắt nguồn điện trước khi kết nối hay</a:t>
            </a:r>
            <a:r>
              <a:rPr lang="en-US" spc="-255" dirty="0">
                <a:ea typeface="Arial" panose="020B0604020202020204" pitchFamily="34" charset="0"/>
              </a:rPr>
              <a:t> </a:t>
            </a:r>
            <a:r>
              <a:rPr lang="vi-VN" dirty="0">
                <a:ea typeface="Arial" panose="020B0604020202020204" pitchFamily="34" charset="0"/>
              </a:rPr>
              <a:t>tháo rắc cắm để tránh hư các bộ phận</a:t>
            </a:r>
            <a:r>
              <a:rPr lang="en-US" dirty="0">
                <a:ea typeface="Arial" panose="020B0604020202020204" pitchFamily="34" charset="0"/>
              </a:rPr>
              <a:t>.</a:t>
            </a:r>
            <a:endParaRPr lang="en-US" dirty="0">
              <a:latin typeface="Arial" panose="020B0604020202020204" pitchFamily="34" charset="0"/>
              <a:ea typeface="Arial" panose="020B0604020202020204" pitchFamily="34" charset="0"/>
            </a:endParaRPr>
          </a:p>
        </p:txBody>
      </p:sp>
      <p:sp>
        <p:nvSpPr>
          <p:cNvPr id="5" name="Rectangle 4">
            <a:extLst>
              <a:ext uri="{FF2B5EF4-FFF2-40B4-BE49-F238E27FC236}">
                <a16:creationId xmlns:a16="http://schemas.microsoft.com/office/drawing/2014/main" xmlns="" id="{C5689ADA-0428-4335-B419-439BC25AB701}"/>
              </a:ext>
            </a:extLst>
          </p:cNvPr>
          <p:cNvSpPr/>
          <p:nvPr/>
        </p:nvSpPr>
        <p:spPr>
          <a:xfrm>
            <a:off x="532196" y="726641"/>
            <a:ext cx="7445921" cy="369332"/>
          </a:xfrm>
          <a:prstGeom prst="rect">
            <a:avLst/>
          </a:prstGeom>
        </p:spPr>
        <p:txBody>
          <a:bodyPr wrap="square">
            <a:spAutoFit/>
          </a:bodyPr>
          <a:lstStyle/>
          <a:p>
            <a:r>
              <a:rPr lang="vi-VN" b="1" dirty="0"/>
              <a:t>Cảm biến nhiệt bất thường</a:t>
            </a:r>
            <a:endParaRPr lang="en-US" b="1" dirty="0"/>
          </a:p>
        </p:txBody>
      </p:sp>
    </p:spTree>
    <p:extLst>
      <p:ext uri="{BB962C8B-B14F-4D97-AF65-F5344CB8AC3E}">
        <p14:creationId xmlns:p14="http://schemas.microsoft.com/office/powerpoint/2010/main" val="696516326"/>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Rounded Corners 3">
            <a:extLst>
              <a:ext uri="{FF2B5EF4-FFF2-40B4-BE49-F238E27FC236}">
                <a16:creationId xmlns:a16="http://schemas.microsoft.com/office/drawing/2014/main" xmlns="" id="{5967B815-3643-4B1E-AC34-6C0173D20BAE}"/>
              </a:ext>
            </a:extLst>
          </p:cNvPr>
          <p:cNvSpPr/>
          <p:nvPr/>
        </p:nvSpPr>
        <p:spPr>
          <a:xfrm>
            <a:off x="3306724" y="948956"/>
            <a:ext cx="3227165" cy="1273249"/>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vi-VN" dirty="0">
                <a:latin typeface="+mj-lt"/>
              </a:rPr>
              <a:t>Đảm bảo chân rắc của cảm biến nhiệt kết nối với các chân rắc trên PCB</a:t>
            </a:r>
            <a:endParaRPr lang="en-US" dirty="0">
              <a:latin typeface="+mj-lt"/>
            </a:endParaRPr>
          </a:p>
        </p:txBody>
      </p:sp>
      <p:sp>
        <p:nvSpPr>
          <p:cNvPr id="6" name="Rectangle: Rounded Corners 5">
            <a:extLst>
              <a:ext uri="{FF2B5EF4-FFF2-40B4-BE49-F238E27FC236}">
                <a16:creationId xmlns:a16="http://schemas.microsoft.com/office/drawing/2014/main" xmlns="" id="{DD57B14A-4DB9-4D0A-A5D6-5A9137C620E7}"/>
              </a:ext>
            </a:extLst>
          </p:cNvPr>
          <p:cNvSpPr/>
          <p:nvPr/>
        </p:nvSpPr>
        <p:spPr>
          <a:xfrm>
            <a:off x="3351823" y="3024962"/>
            <a:ext cx="3227164" cy="1408815"/>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vi-VN" sz="1600" dirty="0">
                <a:latin typeface="+mj-lt"/>
              </a:rPr>
              <a:t>Giá trị điện trở bình thường không khi đo sau khi tháo cảm biến khỏi  PCB DN </a:t>
            </a:r>
            <a:r>
              <a:rPr lang="vi-VN" sz="1600" b="1" i="1" dirty="0">
                <a:solidFill>
                  <a:srgbClr val="C00000"/>
                </a:solidFill>
                <a:latin typeface="+mj-lt"/>
              </a:rPr>
              <a:t>Kiểm tra 11 </a:t>
            </a:r>
            <a:r>
              <a:rPr lang="vi-VN" sz="1600" dirty="0">
                <a:latin typeface="+mj-lt"/>
              </a:rPr>
              <a:t>(1,8 KΩ~800KΩ)</a:t>
            </a:r>
            <a:endParaRPr lang="en-US" sz="1600" dirty="0">
              <a:latin typeface="+mj-lt"/>
            </a:endParaRPr>
          </a:p>
        </p:txBody>
      </p:sp>
      <p:sp>
        <p:nvSpPr>
          <p:cNvPr id="7" name="Rectangle 6">
            <a:extLst>
              <a:ext uri="{FF2B5EF4-FFF2-40B4-BE49-F238E27FC236}">
                <a16:creationId xmlns:a16="http://schemas.microsoft.com/office/drawing/2014/main" xmlns="" id="{C42DEFBD-249D-4C7F-A057-C800A62C96A6}"/>
              </a:ext>
            </a:extLst>
          </p:cNvPr>
          <p:cNvSpPr/>
          <p:nvPr/>
        </p:nvSpPr>
        <p:spPr>
          <a:xfrm>
            <a:off x="7708603" y="1170910"/>
            <a:ext cx="2615609" cy="82934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vi-VN" sz="1600" dirty="0">
                <a:latin typeface="+mj-lt"/>
              </a:rPr>
              <a:t>Cắm lại các rắc cắm và mở</a:t>
            </a:r>
            <a:endParaRPr lang="en-US" sz="1600" dirty="0">
              <a:latin typeface="+mj-lt"/>
            </a:endParaRPr>
          </a:p>
          <a:p>
            <a:r>
              <a:rPr lang="vi-VN" sz="1600" dirty="0">
                <a:latin typeface="+mj-lt"/>
              </a:rPr>
              <a:t>nguồn lại</a:t>
            </a:r>
            <a:endParaRPr lang="en-US" sz="1600" dirty="0">
              <a:latin typeface="+mj-lt"/>
            </a:endParaRPr>
          </a:p>
        </p:txBody>
      </p:sp>
      <p:sp>
        <p:nvSpPr>
          <p:cNvPr id="8" name="Rectangle 7">
            <a:extLst>
              <a:ext uri="{FF2B5EF4-FFF2-40B4-BE49-F238E27FC236}">
                <a16:creationId xmlns:a16="http://schemas.microsoft.com/office/drawing/2014/main" xmlns="" id="{3E006A77-1834-4755-A7E8-F76222A219AD}"/>
              </a:ext>
            </a:extLst>
          </p:cNvPr>
          <p:cNvSpPr/>
          <p:nvPr/>
        </p:nvSpPr>
        <p:spPr>
          <a:xfrm>
            <a:off x="7708603" y="3320016"/>
            <a:ext cx="2615609" cy="82934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vi-VN" sz="1600" dirty="0">
                <a:latin typeface="+mj-lt"/>
              </a:rPr>
              <a:t>Thay cảm biến nhiệt (*1)</a:t>
            </a:r>
            <a:endParaRPr lang="en-US" sz="1600" dirty="0">
              <a:latin typeface="+mj-lt"/>
            </a:endParaRPr>
          </a:p>
        </p:txBody>
      </p:sp>
      <p:sp>
        <p:nvSpPr>
          <p:cNvPr id="10" name="Rectangle 9">
            <a:extLst>
              <a:ext uri="{FF2B5EF4-FFF2-40B4-BE49-F238E27FC236}">
                <a16:creationId xmlns:a16="http://schemas.microsoft.com/office/drawing/2014/main" xmlns="" id="{B39563C6-5D85-44F2-9E2A-A390B5BF8B1D}"/>
              </a:ext>
            </a:extLst>
          </p:cNvPr>
          <p:cNvSpPr/>
          <p:nvPr/>
        </p:nvSpPr>
        <p:spPr>
          <a:xfrm>
            <a:off x="504036" y="356340"/>
            <a:ext cx="3227165" cy="400110"/>
          </a:xfrm>
          <a:prstGeom prst="rect">
            <a:avLst/>
          </a:prstGeom>
        </p:spPr>
        <p:txBody>
          <a:bodyPr wrap="none">
            <a:spAutoFit/>
          </a:bodyPr>
          <a:lstStyle/>
          <a:p>
            <a:pPr lvl="0" eaLnBrk="0" fontAlgn="base" hangingPunct="0">
              <a:spcBef>
                <a:spcPct val="0"/>
              </a:spcBef>
              <a:spcAft>
                <a:spcPct val="0"/>
              </a:spcAft>
              <a:tabLst>
                <a:tab pos="2582863" algn="l"/>
              </a:tabLst>
            </a:pPr>
            <a:r>
              <a:rPr lang="en-US" altLang="en-US" sz="2000" i="1" dirty="0">
                <a:solidFill>
                  <a:srgbClr val="FF0000"/>
                </a:solidFill>
                <a:latin typeface="Times New Roman" panose="02020603050405020304" pitchFamily="18" charset="0"/>
                <a:ea typeface="Arial" panose="020B0604020202020204" pitchFamily="34" charset="0"/>
                <a:cs typeface="Times New Roman" panose="02020603050405020304" pitchFamily="18" charset="0"/>
              </a:rPr>
              <a:t>M</a:t>
            </a:r>
            <a:r>
              <a:rPr lang="vi-VN" altLang="en-US" sz="2000" i="1" dirty="0">
                <a:solidFill>
                  <a:srgbClr val="FF0000"/>
                </a:solidFill>
                <a:latin typeface="Times New Roman" panose="02020603050405020304" pitchFamily="18" charset="0"/>
                <a:ea typeface="Arial" panose="020B0604020202020204" pitchFamily="34" charset="0"/>
                <a:cs typeface="Times New Roman" panose="02020603050405020304" pitchFamily="18" charset="0"/>
              </a:rPr>
              <a:t>ã lỗi: </a:t>
            </a:r>
            <a:r>
              <a:rPr lang="vi-VN" b="1" i="1" dirty="0">
                <a:solidFill>
                  <a:srgbClr val="00B050"/>
                </a:solidFill>
              </a:rPr>
              <a:t>H9, J3, J5, J6, J7, J9</a:t>
            </a:r>
            <a:endParaRPr lang="en-US" altLang="en-US" b="1" i="1" dirty="0">
              <a:solidFill>
                <a:srgbClr val="00B050"/>
              </a:solidFill>
              <a:ea typeface="Arial" panose="020B0604020202020204" pitchFamily="34" charset="0"/>
              <a:cs typeface="Times New Roman" panose="02020603050405020304" pitchFamily="18" charset="0"/>
            </a:endParaRPr>
          </a:p>
        </p:txBody>
      </p:sp>
      <p:sp>
        <p:nvSpPr>
          <p:cNvPr id="11" name="Rectangle 10">
            <a:extLst>
              <a:ext uri="{FF2B5EF4-FFF2-40B4-BE49-F238E27FC236}">
                <a16:creationId xmlns:a16="http://schemas.microsoft.com/office/drawing/2014/main" xmlns="" id="{80C1753B-AD21-42AE-B58B-F598D65EC0BE}"/>
              </a:ext>
            </a:extLst>
          </p:cNvPr>
          <p:cNvSpPr/>
          <p:nvPr/>
        </p:nvSpPr>
        <p:spPr>
          <a:xfrm>
            <a:off x="504036" y="764290"/>
            <a:ext cx="1287532" cy="369332"/>
          </a:xfrm>
          <a:prstGeom prst="rect">
            <a:avLst/>
          </a:prstGeom>
        </p:spPr>
        <p:txBody>
          <a:bodyPr wrap="none">
            <a:spAutoFit/>
          </a:bodyPr>
          <a:lstStyle/>
          <a:p>
            <a:r>
              <a:rPr lang="en-US" b="1" dirty="0" err="1">
                <a:latin typeface="Times New Roman" panose="02020603050405020304" pitchFamily="18" charset="0"/>
                <a:cs typeface="Times New Roman" panose="02020603050405020304" pitchFamily="18" charset="0"/>
              </a:rPr>
              <a:t>Xử</a:t>
            </a:r>
            <a:r>
              <a:rPr lang="en-US" b="1" dirty="0">
                <a:latin typeface="Times New Roman" panose="02020603050405020304" pitchFamily="18" charset="0"/>
                <a:cs typeface="Times New Roman" panose="02020603050405020304" pitchFamily="18" charset="0"/>
              </a:rPr>
              <a:t> </a:t>
            </a:r>
            <a:r>
              <a:rPr lang="en-US" b="1" dirty="0" err="1">
                <a:latin typeface="Times New Roman" panose="02020603050405020304" pitchFamily="18" charset="0"/>
                <a:cs typeface="Times New Roman" panose="02020603050405020304" pitchFamily="18" charset="0"/>
              </a:rPr>
              <a:t>lý</a:t>
            </a:r>
            <a:r>
              <a:rPr lang="en-US" b="1" dirty="0">
                <a:latin typeface="Times New Roman" panose="02020603050405020304" pitchFamily="18" charset="0"/>
                <a:cs typeface="Times New Roman" panose="02020603050405020304" pitchFamily="18" charset="0"/>
              </a:rPr>
              <a:t> </a:t>
            </a:r>
            <a:r>
              <a:rPr lang="en-US" b="1" dirty="0" err="1">
                <a:latin typeface="Times New Roman" panose="02020603050405020304" pitchFamily="18" charset="0"/>
                <a:cs typeface="Times New Roman" panose="02020603050405020304" pitchFamily="18" charset="0"/>
              </a:rPr>
              <a:t>sự</a:t>
            </a:r>
            <a:r>
              <a:rPr lang="en-US" b="1" dirty="0">
                <a:latin typeface="Times New Roman" panose="02020603050405020304" pitchFamily="18" charset="0"/>
                <a:cs typeface="Times New Roman" panose="02020603050405020304" pitchFamily="18" charset="0"/>
              </a:rPr>
              <a:t> </a:t>
            </a:r>
            <a:r>
              <a:rPr lang="en-US" b="1" dirty="0" err="1">
                <a:latin typeface="Times New Roman" panose="02020603050405020304" pitchFamily="18" charset="0"/>
                <a:cs typeface="Times New Roman" panose="02020603050405020304" pitchFamily="18" charset="0"/>
              </a:rPr>
              <a:t>cố</a:t>
            </a:r>
            <a:endParaRPr lang="en-US" b="1" dirty="0">
              <a:latin typeface="Times New Roman" panose="02020603050405020304" pitchFamily="18" charset="0"/>
              <a:cs typeface="Times New Roman" panose="02020603050405020304" pitchFamily="18" charset="0"/>
            </a:endParaRPr>
          </a:p>
        </p:txBody>
      </p:sp>
      <p:sp>
        <p:nvSpPr>
          <p:cNvPr id="12" name="Rectangle 11">
            <a:extLst>
              <a:ext uri="{FF2B5EF4-FFF2-40B4-BE49-F238E27FC236}">
                <a16:creationId xmlns:a16="http://schemas.microsoft.com/office/drawing/2014/main" xmlns="" id="{760F8A10-3E5B-48DA-9F09-3991DF95BC88}"/>
              </a:ext>
            </a:extLst>
          </p:cNvPr>
          <p:cNvSpPr/>
          <p:nvPr/>
        </p:nvSpPr>
        <p:spPr>
          <a:xfrm>
            <a:off x="3612501" y="5247168"/>
            <a:ext cx="2615609" cy="82934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vi-VN" sz="1600" dirty="0">
                <a:latin typeface="+mj-lt"/>
              </a:rPr>
              <a:t>Thay PCB DN</a:t>
            </a:r>
            <a:endParaRPr lang="en-US" sz="1600" dirty="0">
              <a:latin typeface="+mj-lt"/>
            </a:endParaRPr>
          </a:p>
        </p:txBody>
      </p:sp>
      <p:sp>
        <p:nvSpPr>
          <p:cNvPr id="13" name="Arrow: Down 12">
            <a:extLst>
              <a:ext uri="{FF2B5EF4-FFF2-40B4-BE49-F238E27FC236}">
                <a16:creationId xmlns:a16="http://schemas.microsoft.com/office/drawing/2014/main" xmlns="" id="{AC48682D-04E7-4F80-935C-17DDFBCBECD3}"/>
              </a:ext>
            </a:extLst>
          </p:cNvPr>
          <p:cNvSpPr/>
          <p:nvPr/>
        </p:nvSpPr>
        <p:spPr>
          <a:xfrm>
            <a:off x="4710223" y="2424223"/>
            <a:ext cx="255182" cy="478465"/>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Arrow: Down 13">
            <a:extLst>
              <a:ext uri="{FF2B5EF4-FFF2-40B4-BE49-F238E27FC236}">
                <a16:creationId xmlns:a16="http://schemas.microsoft.com/office/drawing/2014/main" xmlns="" id="{25414D7D-9095-43FF-9C2F-B55BDA56AA1D}"/>
              </a:ext>
            </a:extLst>
          </p:cNvPr>
          <p:cNvSpPr/>
          <p:nvPr/>
        </p:nvSpPr>
        <p:spPr>
          <a:xfrm>
            <a:off x="4710223" y="4603898"/>
            <a:ext cx="255182" cy="478465"/>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Arrow: Right 14">
            <a:extLst>
              <a:ext uri="{FF2B5EF4-FFF2-40B4-BE49-F238E27FC236}">
                <a16:creationId xmlns:a16="http://schemas.microsoft.com/office/drawing/2014/main" xmlns="" id="{1FB8E8FD-266B-4241-9B79-B775E705FBFD}"/>
              </a:ext>
            </a:extLst>
          </p:cNvPr>
          <p:cNvSpPr/>
          <p:nvPr/>
        </p:nvSpPr>
        <p:spPr>
          <a:xfrm>
            <a:off x="6919227" y="1473938"/>
            <a:ext cx="404037" cy="223284"/>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Arrow: Right 15">
            <a:extLst>
              <a:ext uri="{FF2B5EF4-FFF2-40B4-BE49-F238E27FC236}">
                <a16:creationId xmlns:a16="http://schemas.microsoft.com/office/drawing/2014/main" xmlns="" id="{AE06DC45-6ECB-4753-BBF3-654C12BBF1AA}"/>
              </a:ext>
            </a:extLst>
          </p:cNvPr>
          <p:cNvSpPr/>
          <p:nvPr/>
        </p:nvSpPr>
        <p:spPr>
          <a:xfrm>
            <a:off x="6919227" y="3623044"/>
            <a:ext cx="404037" cy="223284"/>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ectangle 16">
            <a:extLst>
              <a:ext uri="{FF2B5EF4-FFF2-40B4-BE49-F238E27FC236}">
                <a16:creationId xmlns:a16="http://schemas.microsoft.com/office/drawing/2014/main" xmlns="" id="{F500FA14-73AF-4FE9-BE38-59E5FFC14F90}"/>
              </a:ext>
            </a:extLst>
          </p:cNvPr>
          <p:cNvSpPr/>
          <p:nvPr/>
        </p:nvSpPr>
        <p:spPr>
          <a:xfrm>
            <a:off x="6754186" y="1248026"/>
            <a:ext cx="697627" cy="297517"/>
          </a:xfrm>
          <a:prstGeom prst="rect">
            <a:avLst/>
          </a:prstGeom>
        </p:spPr>
        <p:txBody>
          <a:bodyPr wrap="none">
            <a:spAutoFit/>
          </a:bodyPr>
          <a:lstStyle/>
          <a:p>
            <a:pPr>
              <a:lnSpc>
                <a:spcPts val="1570"/>
              </a:lnSpc>
              <a:spcAft>
                <a:spcPts val="0"/>
              </a:spcAft>
            </a:pPr>
            <a:r>
              <a:rPr lang="vi-VN" sz="1600" dirty="0">
                <a:latin typeface="Times New Roman" panose="02020603050405020304" pitchFamily="18" charset="0"/>
                <a:ea typeface="Arial" panose="020B0604020202020204" pitchFamily="34" charset="0"/>
                <a:cs typeface="Times New Roman" panose="02020603050405020304" pitchFamily="18" charset="0"/>
              </a:rPr>
              <a:t>không</a:t>
            </a:r>
            <a:endParaRPr lang="en-US" sz="1600" dirty="0">
              <a:latin typeface="Times New Roman" panose="02020603050405020304" pitchFamily="18" charset="0"/>
              <a:ea typeface="Arial" panose="020B0604020202020204" pitchFamily="34" charset="0"/>
              <a:cs typeface="Times New Roman" panose="02020603050405020304" pitchFamily="18" charset="0"/>
            </a:endParaRPr>
          </a:p>
        </p:txBody>
      </p:sp>
      <p:sp>
        <p:nvSpPr>
          <p:cNvPr id="18" name="Rectangle 17">
            <a:extLst>
              <a:ext uri="{FF2B5EF4-FFF2-40B4-BE49-F238E27FC236}">
                <a16:creationId xmlns:a16="http://schemas.microsoft.com/office/drawing/2014/main" xmlns="" id="{49C01F05-1D18-4A46-A20B-23A5C1FF7001}"/>
              </a:ext>
            </a:extLst>
          </p:cNvPr>
          <p:cNvSpPr/>
          <p:nvPr/>
        </p:nvSpPr>
        <p:spPr>
          <a:xfrm>
            <a:off x="6740371" y="3322705"/>
            <a:ext cx="697627" cy="297517"/>
          </a:xfrm>
          <a:prstGeom prst="rect">
            <a:avLst/>
          </a:prstGeom>
        </p:spPr>
        <p:txBody>
          <a:bodyPr wrap="none">
            <a:spAutoFit/>
          </a:bodyPr>
          <a:lstStyle/>
          <a:p>
            <a:pPr>
              <a:lnSpc>
                <a:spcPts val="1570"/>
              </a:lnSpc>
              <a:spcAft>
                <a:spcPts val="0"/>
              </a:spcAft>
            </a:pPr>
            <a:r>
              <a:rPr lang="vi-VN" sz="1600" dirty="0">
                <a:latin typeface="Times New Roman" panose="02020603050405020304" pitchFamily="18" charset="0"/>
                <a:ea typeface="Arial" panose="020B0604020202020204" pitchFamily="34" charset="0"/>
                <a:cs typeface="Times New Roman" panose="02020603050405020304" pitchFamily="18" charset="0"/>
              </a:rPr>
              <a:t>không</a:t>
            </a:r>
            <a:endParaRPr lang="en-US" sz="1600" dirty="0">
              <a:latin typeface="Times New Roman" panose="02020603050405020304" pitchFamily="18" charset="0"/>
              <a:ea typeface="Arial" panose="020B0604020202020204" pitchFamily="34" charset="0"/>
              <a:cs typeface="Times New Roman" panose="02020603050405020304" pitchFamily="18" charset="0"/>
            </a:endParaRPr>
          </a:p>
        </p:txBody>
      </p:sp>
      <p:sp>
        <p:nvSpPr>
          <p:cNvPr id="19" name="Rectangle 18">
            <a:extLst>
              <a:ext uri="{FF2B5EF4-FFF2-40B4-BE49-F238E27FC236}">
                <a16:creationId xmlns:a16="http://schemas.microsoft.com/office/drawing/2014/main" xmlns="" id="{7956EE73-CAB4-4957-BCB0-B422834767B7}"/>
              </a:ext>
            </a:extLst>
          </p:cNvPr>
          <p:cNvSpPr/>
          <p:nvPr/>
        </p:nvSpPr>
        <p:spPr>
          <a:xfrm>
            <a:off x="4901555" y="2507933"/>
            <a:ext cx="453970" cy="300339"/>
          </a:xfrm>
          <a:prstGeom prst="rect">
            <a:avLst/>
          </a:prstGeom>
        </p:spPr>
        <p:txBody>
          <a:bodyPr wrap="none">
            <a:spAutoFit/>
          </a:bodyPr>
          <a:lstStyle/>
          <a:p>
            <a:pPr>
              <a:lnSpc>
                <a:spcPts val="1570"/>
              </a:lnSpc>
              <a:spcAft>
                <a:spcPts val="0"/>
              </a:spcAft>
            </a:pPr>
            <a:r>
              <a:rPr lang="en-US" dirty="0" err="1">
                <a:latin typeface="Times New Roman" panose="02020603050405020304" pitchFamily="18" charset="0"/>
                <a:ea typeface="Arial" panose="020B0604020202020204" pitchFamily="34" charset="0"/>
                <a:cs typeface="Times New Roman" panose="02020603050405020304" pitchFamily="18" charset="0"/>
              </a:rPr>
              <a:t>Có</a:t>
            </a:r>
            <a:endParaRPr lang="en-US" dirty="0">
              <a:latin typeface="Times New Roman" panose="02020603050405020304" pitchFamily="18" charset="0"/>
              <a:ea typeface="Arial" panose="020B0604020202020204" pitchFamily="34" charset="0"/>
              <a:cs typeface="Times New Roman" panose="02020603050405020304" pitchFamily="18" charset="0"/>
            </a:endParaRPr>
          </a:p>
        </p:txBody>
      </p:sp>
      <p:sp>
        <p:nvSpPr>
          <p:cNvPr id="20" name="Rectangle 19">
            <a:extLst>
              <a:ext uri="{FF2B5EF4-FFF2-40B4-BE49-F238E27FC236}">
                <a16:creationId xmlns:a16="http://schemas.microsoft.com/office/drawing/2014/main" xmlns="" id="{C840CA04-6EB0-40D8-B11A-9F533FD6B35E}"/>
              </a:ext>
            </a:extLst>
          </p:cNvPr>
          <p:cNvSpPr/>
          <p:nvPr/>
        </p:nvSpPr>
        <p:spPr>
          <a:xfrm>
            <a:off x="4901555" y="4598582"/>
            <a:ext cx="453970" cy="369332"/>
          </a:xfrm>
          <a:prstGeom prst="rect">
            <a:avLst/>
          </a:prstGeom>
        </p:spPr>
        <p:txBody>
          <a:bodyPr wrap="none">
            <a:spAutoFit/>
          </a:bodyPr>
          <a:lstStyle/>
          <a:p>
            <a:r>
              <a:rPr lang="en-US" dirty="0" err="1">
                <a:latin typeface="Times New Roman" panose="02020603050405020304" pitchFamily="18" charset="0"/>
                <a:ea typeface="Arial" panose="020B0604020202020204" pitchFamily="34" charset="0"/>
                <a:cs typeface="Times New Roman" panose="02020603050405020304" pitchFamily="18" charset="0"/>
              </a:rPr>
              <a:t>Có</a:t>
            </a:r>
            <a:endParaRPr lang="en-US" dirty="0"/>
          </a:p>
        </p:txBody>
      </p:sp>
    </p:spTree>
    <p:extLst>
      <p:ext uri="{BB962C8B-B14F-4D97-AF65-F5344CB8AC3E}">
        <p14:creationId xmlns:p14="http://schemas.microsoft.com/office/powerpoint/2010/main" val="1247243908"/>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xmlns="" id="{8EFFF5D5-17FB-4ABE-BE3B-E114A7F78368}"/>
              </a:ext>
            </a:extLst>
          </p:cNvPr>
          <p:cNvPicPr>
            <a:picLocks noChangeAspect="1"/>
          </p:cNvPicPr>
          <p:nvPr/>
        </p:nvPicPr>
        <p:blipFill>
          <a:blip r:embed="rId2"/>
          <a:stretch>
            <a:fillRect/>
          </a:stretch>
        </p:blipFill>
        <p:spPr>
          <a:xfrm>
            <a:off x="1529812" y="1141580"/>
            <a:ext cx="9845749" cy="5546299"/>
          </a:xfrm>
          <a:prstGeom prst="rect">
            <a:avLst/>
          </a:prstGeom>
        </p:spPr>
      </p:pic>
      <p:sp>
        <p:nvSpPr>
          <p:cNvPr id="5" name="Rectangle 4">
            <a:extLst>
              <a:ext uri="{FF2B5EF4-FFF2-40B4-BE49-F238E27FC236}">
                <a16:creationId xmlns:a16="http://schemas.microsoft.com/office/drawing/2014/main" xmlns="" id="{1F14D689-89FF-4FC2-8344-751B67FEFA4B}"/>
              </a:ext>
            </a:extLst>
          </p:cNvPr>
          <p:cNvSpPr/>
          <p:nvPr/>
        </p:nvSpPr>
        <p:spPr>
          <a:xfrm>
            <a:off x="527107" y="372138"/>
            <a:ext cx="3492000" cy="400110"/>
          </a:xfrm>
          <a:prstGeom prst="rect">
            <a:avLst/>
          </a:prstGeom>
        </p:spPr>
        <p:txBody>
          <a:bodyPr wrap="square">
            <a:spAutoFit/>
          </a:bodyPr>
          <a:lstStyle/>
          <a:p>
            <a:pPr lvl="0" eaLnBrk="0" fontAlgn="base" hangingPunct="0">
              <a:spcBef>
                <a:spcPct val="0"/>
              </a:spcBef>
              <a:spcAft>
                <a:spcPct val="0"/>
              </a:spcAft>
              <a:tabLst>
                <a:tab pos="2582863" algn="l"/>
              </a:tabLst>
            </a:pPr>
            <a:r>
              <a:rPr lang="en-US" altLang="en-US" sz="2000" i="1" dirty="0">
                <a:solidFill>
                  <a:srgbClr val="FF0000"/>
                </a:solidFill>
                <a:latin typeface="Times New Roman" panose="02020603050405020304" pitchFamily="18" charset="0"/>
                <a:ea typeface="Arial" panose="020B0604020202020204" pitchFamily="34" charset="0"/>
                <a:cs typeface="Times New Roman" panose="02020603050405020304" pitchFamily="18" charset="0"/>
              </a:rPr>
              <a:t>M</a:t>
            </a:r>
            <a:r>
              <a:rPr lang="vi-VN" altLang="en-US" sz="2000" i="1" dirty="0">
                <a:solidFill>
                  <a:srgbClr val="FF0000"/>
                </a:solidFill>
                <a:latin typeface="Times New Roman" panose="02020603050405020304" pitchFamily="18" charset="0"/>
                <a:ea typeface="Arial" panose="020B0604020202020204" pitchFamily="34" charset="0"/>
                <a:cs typeface="Times New Roman" panose="02020603050405020304" pitchFamily="18" charset="0"/>
              </a:rPr>
              <a:t>ã lỗi: </a:t>
            </a:r>
            <a:r>
              <a:rPr lang="vi-VN" b="1" i="1" dirty="0">
                <a:solidFill>
                  <a:srgbClr val="00B050"/>
                </a:solidFill>
              </a:rPr>
              <a:t>H9, J3, J5, J6, J7, J9</a:t>
            </a:r>
            <a:endParaRPr lang="en-US" altLang="en-US" b="1" i="1" dirty="0">
              <a:solidFill>
                <a:srgbClr val="00B050"/>
              </a:solidFill>
              <a:ea typeface="Arial" panose="020B0604020202020204" pitchFamily="34" charset="0"/>
              <a:cs typeface="Times New Roman" panose="02020603050405020304" pitchFamily="18" charset="0"/>
            </a:endParaRPr>
          </a:p>
        </p:txBody>
      </p:sp>
      <p:sp>
        <p:nvSpPr>
          <p:cNvPr id="6" name="Rectangle 5">
            <a:extLst>
              <a:ext uri="{FF2B5EF4-FFF2-40B4-BE49-F238E27FC236}">
                <a16:creationId xmlns:a16="http://schemas.microsoft.com/office/drawing/2014/main" xmlns="" id="{9ADB6B6E-6A11-4826-8189-DACB46F8B7C6}"/>
              </a:ext>
            </a:extLst>
          </p:cNvPr>
          <p:cNvSpPr/>
          <p:nvPr/>
        </p:nvSpPr>
        <p:spPr>
          <a:xfrm>
            <a:off x="603788" y="772248"/>
            <a:ext cx="1287532" cy="369332"/>
          </a:xfrm>
          <a:prstGeom prst="rect">
            <a:avLst/>
          </a:prstGeom>
        </p:spPr>
        <p:txBody>
          <a:bodyPr wrap="none">
            <a:spAutoFit/>
          </a:bodyPr>
          <a:lstStyle/>
          <a:p>
            <a:r>
              <a:rPr lang="en-US" b="1" dirty="0" err="1">
                <a:latin typeface="Times New Roman" panose="02020603050405020304" pitchFamily="18" charset="0"/>
                <a:cs typeface="Times New Roman" panose="02020603050405020304" pitchFamily="18" charset="0"/>
              </a:rPr>
              <a:t>Xử</a:t>
            </a:r>
            <a:r>
              <a:rPr lang="en-US" b="1" dirty="0">
                <a:latin typeface="Times New Roman" panose="02020603050405020304" pitchFamily="18" charset="0"/>
                <a:cs typeface="Times New Roman" panose="02020603050405020304" pitchFamily="18" charset="0"/>
              </a:rPr>
              <a:t> </a:t>
            </a:r>
            <a:r>
              <a:rPr lang="en-US" b="1" dirty="0" err="1">
                <a:latin typeface="Times New Roman" panose="02020603050405020304" pitchFamily="18" charset="0"/>
                <a:cs typeface="Times New Roman" panose="02020603050405020304" pitchFamily="18" charset="0"/>
              </a:rPr>
              <a:t>lý</a:t>
            </a:r>
            <a:r>
              <a:rPr lang="en-US" b="1" dirty="0">
                <a:latin typeface="Times New Roman" panose="02020603050405020304" pitchFamily="18" charset="0"/>
                <a:cs typeface="Times New Roman" panose="02020603050405020304" pitchFamily="18" charset="0"/>
              </a:rPr>
              <a:t> </a:t>
            </a:r>
            <a:r>
              <a:rPr lang="en-US" b="1" dirty="0" err="1">
                <a:latin typeface="Times New Roman" panose="02020603050405020304" pitchFamily="18" charset="0"/>
                <a:cs typeface="Times New Roman" panose="02020603050405020304" pitchFamily="18" charset="0"/>
              </a:rPr>
              <a:t>sự</a:t>
            </a:r>
            <a:r>
              <a:rPr lang="en-US" b="1" dirty="0">
                <a:latin typeface="Times New Roman" panose="02020603050405020304" pitchFamily="18" charset="0"/>
                <a:cs typeface="Times New Roman" panose="02020603050405020304" pitchFamily="18" charset="0"/>
              </a:rPr>
              <a:t> </a:t>
            </a:r>
            <a:r>
              <a:rPr lang="en-US" b="1" dirty="0" err="1">
                <a:latin typeface="Times New Roman" panose="02020603050405020304" pitchFamily="18" charset="0"/>
                <a:cs typeface="Times New Roman" panose="02020603050405020304" pitchFamily="18" charset="0"/>
              </a:rPr>
              <a:t>cố</a:t>
            </a:r>
            <a:endParaRPr lang="en-US" b="1"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937877236"/>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0" name="Table 9">
            <a:extLst>
              <a:ext uri="{FF2B5EF4-FFF2-40B4-BE49-F238E27FC236}">
                <a16:creationId xmlns:a16="http://schemas.microsoft.com/office/drawing/2014/main" xmlns="" id="{323C9F82-A3D2-435B-BA0E-995884FFA803}"/>
              </a:ext>
            </a:extLst>
          </p:cNvPr>
          <p:cNvGraphicFramePr>
            <a:graphicFrameLocks noGrp="1"/>
          </p:cNvGraphicFramePr>
          <p:nvPr>
            <p:extLst>
              <p:ext uri="{D42A27DB-BD31-4B8C-83A1-F6EECF244321}">
                <p14:modId xmlns:p14="http://schemas.microsoft.com/office/powerpoint/2010/main" val="1581056075"/>
              </p:ext>
            </p:extLst>
          </p:nvPr>
        </p:nvGraphicFramePr>
        <p:xfrm>
          <a:off x="532196" y="1372972"/>
          <a:ext cx="9473041" cy="3018767"/>
        </p:xfrm>
        <a:graphic>
          <a:graphicData uri="http://schemas.openxmlformats.org/drawingml/2006/table">
            <a:tbl>
              <a:tblPr firstRow="1" firstCol="1" lastRow="1" lastCol="1" bandRow="1" bandCol="1">
                <a:tableStyleId>{7DF18680-E054-41AD-8BC1-D1AEF772440D}</a:tableStyleId>
              </a:tblPr>
              <a:tblGrid>
                <a:gridCol w="2391830">
                  <a:extLst>
                    <a:ext uri="{9D8B030D-6E8A-4147-A177-3AD203B41FA5}">
                      <a16:colId xmlns:a16="http://schemas.microsoft.com/office/drawing/2014/main" xmlns="" val="4112564832"/>
                    </a:ext>
                  </a:extLst>
                </a:gridCol>
                <a:gridCol w="7081211">
                  <a:extLst>
                    <a:ext uri="{9D8B030D-6E8A-4147-A177-3AD203B41FA5}">
                      <a16:colId xmlns:a16="http://schemas.microsoft.com/office/drawing/2014/main" xmlns="" val="404561888"/>
                    </a:ext>
                  </a:extLst>
                </a:gridCol>
              </a:tblGrid>
              <a:tr h="491972">
                <a:tc>
                  <a:txBody>
                    <a:bodyPr/>
                    <a:lstStyle/>
                    <a:p>
                      <a:pPr marL="91440">
                        <a:spcBef>
                          <a:spcPts val="370"/>
                        </a:spcBef>
                        <a:spcAft>
                          <a:spcPts val="0"/>
                        </a:spcAft>
                      </a:pPr>
                      <a:r>
                        <a:rPr lang="vi-VN" sz="1500" dirty="0">
                          <a:effectLst/>
                        </a:rPr>
                        <a:t>Model</a:t>
                      </a:r>
                      <a:endParaRPr lang="en-US" sz="1100" dirty="0">
                        <a:effectLst/>
                        <a:latin typeface="Arial" panose="020B0604020202020204" pitchFamily="34" charset="0"/>
                        <a:ea typeface="Arial" panose="020B0604020202020204" pitchFamily="34" charset="0"/>
                        <a:cs typeface="Times New Roman" panose="02020603050405020304" pitchFamily="18" charset="0"/>
                      </a:endParaRPr>
                    </a:p>
                  </a:txBody>
                  <a:tcPr marL="0" marR="0" marT="0" marB="0"/>
                </a:tc>
                <a:tc>
                  <a:txBody>
                    <a:bodyPr/>
                    <a:lstStyle/>
                    <a:p>
                      <a:pPr marL="85090">
                        <a:spcBef>
                          <a:spcPts val="370"/>
                        </a:spcBef>
                        <a:spcAft>
                          <a:spcPts val="0"/>
                        </a:spcAft>
                      </a:pPr>
                      <a:r>
                        <a:rPr lang="vi-VN" sz="1500" dirty="0">
                          <a:effectLst/>
                        </a:rPr>
                        <a:t>RXQ-T</a:t>
                      </a:r>
                      <a:endParaRPr lang="en-US" sz="1100" dirty="0">
                        <a:effectLst/>
                        <a:latin typeface="Arial" panose="020B0604020202020204" pitchFamily="34" charset="0"/>
                        <a:ea typeface="Arial" panose="020B0604020202020204" pitchFamily="34" charset="0"/>
                        <a:cs typeface="Times New Roman" panose="02020603050405020304" pitchFamily="18" charset="0"/>
                      </a:endParaRPr>
                    </a:p>
                  </a:txBody>
                  <a:tcPr marL="0" marR="0" marT="0" marB="0"/>
                </a:tc>
                <a:extLst>
                  <a:ext uri="{0D108BD9-81ED-4DB2-BD59-A6C34878D82A}">
                    <a16:rowId xmlns:a16="http://schemas.microsoft.com/office/drawing/2014/main" xmlns="" val="2719077392"/>
                  </a:ext>
                </a:extLst>
              </a:tr>
              <a:tr h="1048377">
                <a:tc>
                  <a:txBody>
                    <a:bodyPr/>
                    <a:lstStyle/>
                    <a:p>
                      <a:pPr marL="91440" marR="395605">
                        <a:lnSpc>
                          <a:spcPct val="103000"/>
                        </a:lnSpc>
                        <a:spcBef>
                          <a:spcPts val="370"/>
                        </a:spcBef>
                        <a:spcAft>
                          <a:spcPts val="0"/>
                        </a:spcAft>
                      </a:pPr>
                      <a:r>
                        <a:rPr lang="vi-VN" sz="1500" dirty="0">
                          <a:effectLst/>
                        </a:rPr>
                        <a:t>Điều kiện xảy ra lỗi</a:t>
                      </a:r>
                      <a:endParaRPr lang="en-US" sz="1100" dirty="0">
                        <a:effectLst/>
                        <a:latin typeface="Arial" panose="020B0604020202020204" pitchFamily="34" charset="0"/>
                        <a:ea typeface="Arial" panose="020B0604020202020204" pitchFamily="34" charset="0"/>
                        <a:cs typeface="Times New Roman" panose="02020603050405020304" pitchFamily="18" charset="0"/>
                      </a:endParaRPr>
                    </a:p>
                  </a:txBody>
                  <a:tcPr marL="0" marR="0" marT="0" marB="0"/>
                </a:tc>
                <a:tc>
                  <a:txBody>
                    <a:bodyPr/>
                    <a:lstStyle/>
                    <a:p>
                      <a:pPr marL="370840" indent="-285750">
                        <a:spcBef>
                          <a:spcPts val="350"/>
                        </a:spcBef>
                        <a:spcAft>
                          <a:spcPts val="0"/>
                        </a:spcAft>
                        <a:buFont typeface="Arial" panose="020B0604020202020204" pitchFamily="34" charset="0"/>
                        <a:buChar char="•"/>
                      </a:pPr>
                      <a:r>
                        <a:rPr lang="vi-VN" sz="1400" dirty="0">
                          <a:effectLst/>
                          <a:latin typeface="Arial" panose="020B0604020202020204" pitchFamily="34" charset="0"/>
                          <a:ea typeface="Arial" panose="020B0604020202020204" pitchFamily="34" charset="0"/>
                          <a:cs typeface="Times New Roman" panose="02020603050405020304" pitchFamily="18" charset="0"/>
                        </a:rPr>
                        <a:t> </a:t>
                      </a:r>
                      <a:r>
                        <a:rPr lang="vi-VN" sz="2000" b="1" kern="1200" dirty="0">
                          <a:solidFill>
                            <a:schemeClr val="lt1"/>
                          </a:solidFill>
                          <a:effectLst/>
                          <a:latin typeface="Times New Roman" panose="02020603050405020304" pitchFamily="18" charset="0"/>
                          <a:ea typeface="+mn-ea"/>
                          <a:cs typeface="Times New Roman" panose="02020603050405020304" pitchFamily="18" charset="0"/>
                        </a:rPr>
                        <a:t>Cảm biến cao áp đứt dây hoặc hở mạch (áp suất &gt; 4,22 Mpa hoặc &lt; 0,01 Mpa)</a:t>
                      </a:r>
                      <a:endParaRPr lang="en-US" sz="2000" dirty="0">
                        <a:effectLst/>
                        <a:latin typeface="Times New Roman" panose="02020603050405020304" pitchFamily="18" charset="0"/>
                        <a:ea typeface="Arial" panose="020B0604020202020204" pitchFamily="34" charset="0"/>
                        <a:cs typeface="Times New Roman" panose="02020603050405020304" pitchFamily="18" charset="0"/>
                      </a:endParaRPr>
                    </a:p>
                  </a:txBody>
                  <a:tcPr marL="0" marR="0" marT="0" marB="0"/>
                </a:tc>
                <a:extLst>
                  <a:ext uri="{0D108BD9-81ED-4DB2-BD59-A6C34878D82A}">
                    <a16:rowId xmlns:a16="http://schemas.microsoft.com/office/drawing/2014/main" xmlns="" val="4284878668"/>
                  </a:ext>
                </a:extLst>
              </a:tr>
              <a:tr h="1478418">
                <a:tc>
                  <a:txBody>
                    <a:bodyPr/>
                    <a:lstStyle/>
                    <a:p>
                      <a:pPr marL="377190" marR="532765" indent="-285750">
                        <a:lnSpc>
                          <a:spcPct val="103000"/>
                        </a:lnSpc>
                        <a:spcBef>
                          <a:spcPts val="370"/>
                        </a:spcBef>
                        <a:spcAft>
                          <a:spcPts val="0"/>
                        </a:spcAft>
                        <a:buFont typeface="Arial" panose="020B0604020202020204" pitchFamily="34" charset="0"/>
                        <a:buChar char="•"/>
                      </a:pPr>
                      <a:r>
                        <a:rPr lang="vi-VN" sz="1500" dirty="0">
                          <a:effectLst/>
                        </a:rPr>
                        <a:t>Nguyên nhân</a:t>
                      </a:r>
                      <a:endParaRPr lang="en-US" sz="1100" dirty="0">
                        <a:effectLst/>
                        <a:latin typeface="Arial" panose="020B0604020202020204" pitchFamily="34" charset="0"/>
                        <a:ea typeface="Arial" panose="020B0604020202020204" pitchFamily="34" charset="0"/>
                        <a:cs typeface="Times New Roman" panose="02020603050405020304" pitchFamily="18" charset="0"/>
                      </a:endParaRPr>
                    </a:p>
                  </a:txBody>
                  <a:tcPr marL="0" marR="0" marT="0" marB="0"/>
                </a:tc>
                <a:tc>
                  <a:txBody>
                    <a:bodyPr/>
                    <a:lstStyle/>
                    <a:p>
                      <a:pPr marL="342900" lvl="0" indent="-342900">
                        <a:buFont typeface="Arial" panose="020B0604020202020204" pitchFamily="34" charset="0"/>
                        <a:buChar char="•"/>
                      </a:pPr>
                      <a:r>
                        <a:rPr lang="en-US" sz="2000" b="1" kern="1200" dirty="0">
                          <a:solidFill>
                            <a:schemeClr val="lt1"/>
                          </a:solidFill>
                          <a:effectLst/>
                          <a:latin typeface="Times New Roman" panose="02020603050405020304" pitchFamily="18" charset="0"/>
                          <a:ea typeface="+mn-ea"/>
                          <a:cs typeface="Times New Roman" panose="02020603050405020304" pitchFamily="18" charset="0"/>
                        </a:rPr>
                        <a:t>L</a:t>
                      </a:r>
                      <a:r>
                        <a:rPr lang="vi-VN" sz="2000" b="1" kern="1200" dirty="0">
                          <a:solidFill>
                            <a:schemeClr val="lt1"/>
                          </a:solidFill>
                          <a:effectLst/>
                          <a:latin typeface="Times New Roman" panose="02020603050405020304" pitchFamily="18" charset="0"/>
                          <a:ea typeface="+mn-ea"/>
                          <a:cs typeface="Times New Roman" panose="02020603050405020304" pitchFamily="18" charset="0"/>
                        </a:rPr>
                        <a:t>ỗi cảm biến cao áp</a:t>
                      </a:r>
                      <a:endParaRPr lang="en-US" sz="2000" b="1" kern="1200" dirty="0">
                        <a:solidFill>
                          <a:schemeClr val="lt1"/>
                        </a:solidFill>
                        <a:effectLst/>
                        <a:latin typeface="Times New Roman" panose="02020603050405020304" pitchFamily="18" charset="0"/>
                        <a:ea typeface="+mn-ea"/>
                        <a:cs typeface="Times New Roman" panose="02020603050405020304" pitchFamily="18" charset="0"/>
                      </a:endParaRPr>
                    </a:p>
                    <a:p>
                      <a:pPr marL="342900" lvl="0" indent="-342900">
                        <a:buFont typeface="Arial" panose="020B0604020202020204" pitchFamily="34" charset="0"/>
                        <a:buChar char="•"/>
                      </a:pPr>
                      <a:r>
                        <a:rPr lang="vi-VN" sz="2000" b="1" kern="1200" dirty="0">
                          <a:solidFill>
                            <a:schemeClr val="lt1"/>
                          </a:solidFill>
                          <a:effectLst/>
                          <a:latin typeface="Times New Roman" panose="02020603050405020304" pitchFamily="18" charset="0"/>
                          <a:ea typeface="+mn-ea"/>
                          <a:cs typeface="Times New Roman" panose="02020603050405020304" pitchFamily="18" charset="0"/>
                        </a:rPr>
                        <a:t>Kết nối nhầm lẫn dây giữa cảm biến cao áp và cảm biến hạ áp</a:t>
                      </a:r>
                      <a:endParaRPr lang="en-US" sz="2000" b="1" kern="1200" dirty="0">
                        <a:solidFill>
                          <a:schemeClr val="lt1"/>
                        </a:solidFill>
                        <a:effectLst/>
                        <a:latin typeface="Times New Roman" panose="02020603050405020304" pitchFamily="18" charset="0"/>
                        <a:ea typeface="+mn-ea"/>
                        <a:cs typeface="Times New Roman" panose="02020603050405020304" pitchFamily="18" charset="0"/>
                      </a:endParaRPr>
                    </a:p>
                    <a:p>
                      <a:pPr marL="342900" lvl="0" indent="-342900">
                        <a:buFont typeface="Arial" panose="020B0604020202020204" pitchFamily="34" charset="0"/>
                        <a:buChar char="•"/>
                      </a:pPr>
                      <a:r>
                        <a:rPr lang="vi-VN" sz="2000" b="1" kern="1200" dirty="0">
                          <a:solidFill>
                            <a:schemeClr val="lt1"/>
                          </a:solidFill>
                          <a:effectLst/>
                          <a:latin typeface="Times New Roman" panose="02020603050405020304" pitchFamily="18" charset="0"/>
                          <a:ea typeface="+mn-ea"/>
                          <a:cs typeface="Times New Roman" panose="02020603050405020304" pitchFamily="18" charset="0"/>
                        </a:rPr>
                        <a:t>Lỗi PCB DN</a:t>
                      </a:r>
                      <a:endParaRPr lang="en-US" sz="2000" b="1" kern="1200" dirty="0">
                        <a:solidFill>
                          <a:schemeClr val="lt1"/>
                        </a:solidFill>
                        <a:effectLst/>
                        <a:latin typeface="Times New Roman" panose="02020603050405020304" pitchFamily="18" charset="0"/>
                        <a:ea typeface="+mn-ea"/>
                        <a:cs typeface="Times New Roman" panose="02020603050405020304" pitchFamily="18" charset="0"/>
                      </a:endParaRPr>
                    </a:p>
                    <a:p>
                      <a:pPr marL="342900" indent="-342900">
                        <a:buFont typeface="Arial" panose="020B0604020202020204" pitchFamily="34" charset="0"/>
                        <a:buChar char="•"/>
                      </a:pPr>
                      <a:r>
                        <a:rPr lang="vi-VN" sz="2000" b="1" kern="1200" dirty="0">
                          <a:solidFill>
                            <a:schemeClr val="lt1"/>
                          </a:solidFill>
                          <a:effectLst/>
                          <a:latin typeface="Times New Roman" panose="02020603050405020304" pitchFamily="18" charset="0"/>
                          <a:ea typeface="+mn-ea"/>
                          <a:cs typeface="Times New Roman" panose="02020603050405020304" pitchFamily="18" charset="0"/>
                        </a:rPr>
                        <a:t>Lỗi kết nối cảm biến cao áp</a:t>
                      </a:r>
                      <a:endParaRPr lang="en-US" sz="2000" dirty="0">
                        <a:effectLst/>
                        <a:latin typeface="Times New Roman" panose="02020603050405020304" pitchFamily="18" charset="0"/>
                        <a:ea typeface="Arial" panose="020B0604020202020204" pitchFamily="34" charset="0"/>
                        <a:cs typeface="Times New Roman" panose="02020603050405020304" pitchFamily="18" charset="0"/>
                      </a:endParaRPr>
                    </a:p>
                  </a:txBody>
                  <a:tcPr marL="0" marR="0" marT="0" marB="0"/>
                </a:tc>
                <a:extLst>
                  <a:ext uri="{0D108BD9-81ED-4DB2-BD59-A6C34878D82A}">
                    <a16:rowId xmlns:a16="http://schemas.microsoft.com/office/drawing/2014/main" xmlns="" val="2671040087"/>
                  </a:ext>
                </a:extLst>
              </a:tr>
            </a:tbl>
          </a:graphicData>
        </a:graphic>
      </p:graphicFrame>
      <p:sp>
        <p:nvSpPr>
          <p:cNvPr id="11" name="Rectangle 10">
            <a:extLst>
              <a:ext uri="{FF2B5EF4-FFF2-40B4-BE49-F238E27FC236}">
                <a16:creationId xmlns:a16="http://schemas.microsoft.com/office/drawing/2014/main" xmlns="" id="{E90E6B18-6192-4525-8E48-F8C6FAB1E183}"/>
              </a:ext>
            </a:extLst>
          </p:cNvPr>
          <p:cNvSpPr/>
          <p:nvPr/>
        </p:nvSpPr>
        <p:spPr>
          <a:xfrm>
            <a:off x="532196" y="203423"/>
            <a:ext cx="1534394" cy="461665"/>
          </a:xfrm>
          <a:prstGeom prst="rect">
            <a:avLst/>
          </a:prstGeom>
        </p:spPr>
        <p:txBody>
          <a:bodyPr wrap="none">
            <a:spAutoFit/>
          </a:bodyPr>
          <a:lstStyle/>
          <a:p>
            <a:pPr lvl="0" eaLnBrk="0" fontAlgn="base" hangingPunct="0">
              <a:spcBef>
                <a:spcPct val="0"/>
              </a:spcBef>
              <a:spcAft>
                <a:spcPct val="0"/>
              </a:spcAft>
              <a:tabLst>
                <a:tab pos="2582863" algn="l"/>
              </a:tabLst>
            </a:pPr>
            <a:r>
              <a:rPr lang="en-US" altLang="en-US" sz="2400" i="1" dirty="0">
                <a:solidFill>
                  <a:srgbClr val="FF0000"/>
                </a:solidFill>
                <a:latin typeface="Times New Roman" panose="02020603050405020304" pitchFamily="18" charset="0"/>
                <a:ea typeface="Arial" panose="020B0604020202020204" pitchFamily="34" charset="0"/>
                <a:cs typeface="Times New Roman" panose="02020603050405020304" pitchFamily="18" charset="0"/>
              </a:rPr>
              <a:t>M</a:t>
            </a:r>
            <a:r>
              <a:rPr lang="vi-VN" altLang="en-US" sz="2400" i="1" dirty="0">
                <a:solidFill>
                  <a:srgbClr val="FF0000"/>
                </a:solidFill>
                <a:latin typeface="Times New Roman" panose="02020603050405020304" pitchFamily="18" charset="0"/>
                <a:ea typeface="Arial" panose="020B0604020202020204" pitchFamily="34" charset="0"/>
                <a:cs typeface="Times New Roman" panose="02020603050405020304" pitchFamily="18" charset="0"/>
              </a:rPr>
              <a:t>ã lỗi: </a:t>
            </a:r>
            <a:r>
              <a:rPr lang="vi-VN" sz="2400" b="1" i="1" dirty="0">
                <a:solidFill>
                  <a:srgbClr val="00B050"/>
                </a:solidFill>
                <a:latin typeface="Times New Roman" panose="02020603050405020304" pitchFamily="18" charset="0"/>
                <a:cs typeface="Times New Roman" panose="02020603050405020304" pitchFamily="18" charset="0"/>
              </a:rPr>
              <a:t>J</a:t>
            </a:r>
            <a:r>
              <a:rPr lang="en-US" sz="2400" b="1" i="1" dirty="0">
                <a:solidFill>
                  <a:srgbClr val="00B050"/>
                </a:solidFill>
                <a:latin typeface="Times New Roman" panose="02020603050405020304" pitchFamily="18" charset="0"/>
                <a:cs typeface="Times New Roman" panose="02020603050405020304" pitchFamily="18" charset="0"/>
              </a:rPr>
              <a:t>A</a:t>
            </a:r>
            <a:endParaRPr lang="en-US" altLang="en-US" sz="2400" b="1" i="1" dirty="0">
              <a:solidFill>
                <a:srgbClr val="00B050"/>
              </a:solidFill>
              <a:latin typeface="Times New Roman" panose="02020603050405020304" pitchFamily="18" charset="0"/>
              <a:ea typeface="Arial" panose="020B0604020202020204" pitchFamily="34" charset="0"/>
              <a:cs typeface="Times New Roman" panose="02020603050405020304" pitchFamily="18" charset="0"/>
            </a:endParaRPr>
          </a:p>
        </p:txBody>
      </p:sp>
      <p:sp>
        <p:nvSpPr>
          <p:cNvPr id="12" name="Rectangle 11">
            <a:extLst>
              <a:ext uri="{FF2B5EF4-FFF2-40B4-BE49-F238E27FC236}">
                <a16:creationId xmlns:a16="http://schemas.microsoft.com/office/drawing/2014/main" xmlns="" id="{07E88A73-3257-4F43-B0DE-B51A5357CEC6}"/>
              </a:ext>
            </a:extLst>
          </p:cNvPr>
          <p:cNvSpPr/>
          <p:nvPr/>
        </p:nvSpPr>
        <p:spPr>
          <a:xfrm>
            <a:off x="-131134" y="4479295"/>
            <a:ext cx="10753060" cy="757900"/>
          </a:xfrm>
          <a:prstGeom prst="rect">
            <a:avLst/>
          </a:prstGeom>
        </p:spPr>
        <p:txBody>
          <a:bodyPr wrap="square">
            <a:spAutoFit/>
          </a:bodyPr>
          <a:lstStyle/>
          <a:p>
            <a:pPr marL="700405">
              <a:spcBef>
                <a:spcPts val="475"/>
              </a:spcBef>
              <a:spcAft>
                <a:spcPts val="0"/>
              </a:spcAft>
            </a:pPr>
            <a:r>
              <a:rPr lang="vi-VN" b="1" u="heavy" dirty="0">
                <a:ea typeface="Arial" panose="020B0604020202020204" pitchFamily="34" charset="0"/>
              </a:rPr>
              <a:t>Ghi chú</a:t>
            </a:r>
            <a:r>
              <a:rPr lang="vi-VN" dirty="0">
                <a:ea typeface="Arial" panose="020B0604020202020204" pitchFamily="34" charset="0"/>
              </a:rPr>
              <a:t>:</a:t>
            </a:r>
            <a:endParaRPr lang="en-US" sz="1400" dirty="0">
              <a:effectLst/>
              <a:latin typeface="Arial" panose="020B0604020202020204" pitchFamily="34" charset="0"/>
              <a:ea typeface="Arial" panose="020B0604020202020204" pitchFamily="34" charset="0"/>
            </a:endParaRPr>
          </a:p>
          <a:p>
            <a:pPr marL="700405" marR="240030">
              <a:lnSpc>
                <a:spcPct val="103000"/>
              </a:lnSpc>
              <a:spcBef>
                <a:spcPts val="910"/>
              </a:spcBef>
              <a:spcAft>
                <a:spcPts val="0"/>
              </a:spcAft>
            </a:pPr>
            <a:r>
              <a:rPr lang="vi-VN" dirty="0">
                <a:ea typeface="Arial" panose="020B0604020202020204" pitchFamily="34" charset="0"/>
              </a:rPr>
              <a:t>Đảm bảo tắt nguồn điện trước khi kết nối hay</a:t>
            </a:r>
            <a:r>
              <a:rPr lang="en-US" spc="-255" dirty="0">
                <a:ea typeface="Arial" panose="020B0604020202020204" pitchFamily="34" charset="0"/>
              </a:rPr>
              <a:t> </a:t>
            </a:r>
            <a:r>
              <a:rPr lang="vi-VN" dirty="0">
                <a:ea typeface="Arial" panose="020B0604020202020204" pitchFamily="34" charset="0"/>
              </a:rPr>
              <a:t>tháo rắc cắm để tránh hư các bộ phận</a:t>
            </a:r>
            <a:r>
              <a:rPr lang="en-US" dirty="0">
                <a:ea typeface="Arial" panose="020B0604020202020204" pitchFamily="34" charset="0"/>
              </a:rPr>
              <a:t>.</a:t>
            </a:r>
            <a:endParaRPr lang="en-US" dirty="0">
              <a:latin typeface="Arial" panose="020B0604020202020204" pitchFamily="34" charset="0"/>
              <a:ea typeface="Arial" panose="020B0604020202020204" pitchFamily="34" charset="0"/>
            </a:endParaRPr>
          </a:p>
        </p:txBody>
      </p:sp>
      <p:sp>
        <p:nvSpPr>
          <p:cNvPr id="13" name="Rectangle 12">
            <a:extLst>
              <a:ext uri="{FF2B5EF4-FFF2-40B4-BE49-F238E27FC236}">
                <a16:creationId xmlns:a16="http://schemas.microsoft.com/office/drawing/2014/main" xmlns="" id="{E1D903D0-18A8-4B7E-861B-480A6DB5F700}"/>
              </a:ext>
            </a:extLst>
          </p:cNvPr>
          <p:cNvSpPr/>
          <p:nvPr/>
        </p:nvSpPr>
        <p:spPr>
          <a:xfrm>
            <a:off x="532196" y="726641"/>
            <a:ext cx="7445921" cy="369332"/>
          </a:xfrm>
          <a:prstGeom prst="rect">
            <a:avLst/>
          </a:prstGeom>
        </p:spPr>
        <p:txBody>
          <a:bodyPr wrap="square">
            <a:spAutoFit/>
          </a:bodyPr>
          <a:lstStyle/>
          <a:p>
            <a:r>
              <a:rPr lang="vi-VN" b="1" dirty="0"/>
              <a:t>Cảm biến cao áp bất thường</a:t>
            </a:r>
            <a:endParaRPr lang="en-US" b="1" dirty="0"/>
          </a:p>
        </p:txBody>
      </p:sp>
    </p:spTree>
    <p:extLst>
      <p:ext uri="{BB962C8B-B14F-4D97-AF65-F5344CB8AC3E}">
        <p14:creationId xmlns:p14="http://schemas.microsoft.com/office/powerpoint/2010/main" val="3065677585"/>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tangle: Rounded Corners 8">
            <a:extLst>
              <a:ext uri="{FF2B5EF4-FFF2-40B4-BE49-F238E27FC236}">
                <a16:creationId xmlns:a16="http://schemas.microsoft.com/office/drawing/2014/main" xmlns="" id="{F18CCC40-9160-44AA-B76D-E25FC4A228C2}"/>
              </a:ext>
            </a:extLst>
          </p:cNvPr>
          <p:cNvSpPr/>
          <p:nvPr/>
        </p:nvSpPr>
        <p:spPr>
          <a:xfrm>
            <a:off x="3660258" y="0"/>
            <a:ext cx="3237614" cy="1180214"/>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285750" indent="-285750">
              <a:buFont typeface="Arial" panose="020B0604020202020204" pitchFamily="34" charset="0"/>
              <a:buChar char="•"/>
            </a:pPr>
            <a:r>
              <a:rPr lang="en-US" sz="1600" dirty="0" err="1">
                <a:latin typeface="Times New Roman" panose="02020603050405020304" pitchFamily="18" charset="0"/>
                <a:cs typeface="Times New Roman" panose="02020603050405020304" pitchFamily="18" charset="0"/>
              </a:rPr>
              <a:t>Gắn</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đồng</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hồ</a:t>
            </a:r>
            <a:r>
              <a:rPr lang="en-US" sz="1600" dirty="0">
                <a:latin typeface="Times New Roman" panose="02020603050405020304" pitchFamily="18" charset="0"/>
                <a:cs typeface="Times New Roman" panose="02020603050405020304" pitchFamily="18" charset="0"/>
              </a:rPr>
              <a:t> gas </a:t>
            </a:r>
            <a:r>
              <a:rPr lang="en-US" sz="1600" dirty="0" err="1">
                <a:latin typeface="Times New Roman" panose="02020603050405020304" pitchFamily="18" charset="0"/>
                <a:cs typeface="Times New Roman" panose="02020603050405020304" pitchFamily="18" charset="0"/>
              </a:rPr>
              <a:t>vào</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cổng</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đo</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dịch</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vụ</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cao</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áp</a:t>
            </a:r>
            <a:r>
              <a:rPr lang="en-US" sz="1600" dirty="0">
                <a:latin typeface="Times New Roman" panose="02020603050405020304" pitchFamily="18" charset="0"/>
                <a:cs typeface="Times New Roman" panose="02020603050405020304" pitchFamily="18" charset="0"/>
              </a:rPr>
              <a:t>.</a:t>
            </a:r>
          </a:p>
          <a:p>
            <a:pPr marL="285750" indent="-285750">
              <a:buFont typeface="Arial" panose="020B0604020202020204" pitchFamily="34" charset="0"/>
              <a:buChar char="•"/>
            </a:pPr>
            <a:r>
              <a:rPr lang="en-US" sz="1600" dirty="0" err="1">
                <a:latin typeface="Times New Roman" panose="02020603050405020304" pitchFamily="18" charset="0"/>
                <a:cs typeface="Times New Roman" panose="02020603050405020304" pitchFamily="18" charset="0"/>
              </a:rPr>
              <a:t>Kết</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nối</a:t>
            </a:r>
            <a:r>
              <a:rPr lang="en-US" sz="1600" dirty="0">
                <a:latin typeface="Times New Roman" panose="02020603050405020304" pitchFamily="18" charset="0"/>
                <a:cs typeface="Times New Roman" panose="02020603050405020304" pitchFamily="18" charset="0"/>
              </a:rPr>
              <a:t> service checker </a:t>
            </a:r>
            <a:r>
              <a:rPr lang="en-US" sz="1600" dirty="0" err="1">
                <a:latin typeface="Times New Roman" panose="02020603050405020304" pitchFamily="18" charset="0"/>
                <a:cs typeface="Times New Roman" panose="02020603050405020304" pitchFamily="18" charset="0"/>
              </a:rPr>
              <a:t>cho</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hệ</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thống</a:t>
            </a:r>
            <a:r>
              <a:rPr lang="en-US" sz="1600" dirty="0">
                <a:latin typeface="Times New Roman" panose="02020603050405020304" pitchFamily="18" charset="0"/>
                <a:cs typeface="Times New Roman" panose="02020603050405020304" pitchFamily="18" charset="0"/>
              </a:rPr>
              <a:t>.</a:t>
            </a:r>
          </a:p>
        </p:txBody>
      </p:sp>
      <p:sp>
        <p:nvSpPr>
          <p:cNvPr id="10" name="Rectangle: Rounded Corners 9">
            <a:extLst>
              <a:ext uri="{FF2B5EF4-FFF2-40B4-BE49-F238E27FC236}">
                <a16:creationId xmlns:a16="http://schemas.microsoft.com/office/drawing/2014/main" xmlns="" id="{257CE8C7-8E08-4900-B9BE-699D4566B90D}"/>
              </a:ext>
            </a:extLst>
          </p:cNvPr>
          <p:cNvSpPr/>
          <p:nvPr/>
        </p:nvSpPr>
        <p:spPr>
          <a:xfrm>
            <a:off x="3660258" y="1474157"/>
            <a:ext cx="3338624" cy="1321539"/>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vi-VN" sz="1600" dirty="0">
                <a:latin typeface="Times New Roman" panose="02020603050405020304" pitchFamily="18" charset="0"/>
                <a:cs typeface="Times New Roman" panose="02020603050405020304" pitchFamily="18" charset="0"/>
              </a:rPr>
              <a:t>Các đặc tính của cảm biến cao áp bình thường? (So sánh giữa đặc tính điện áp và áp suất đồng hồ ga)</a:t>
            </a:r>
            <a:endParaRPr lang="en-US" sz="1600" dirty="0">
              <a:latin typeface="Times New Roman" panose="02020603050405020304" pitchFamily="18" charset="0"/>
              <a:cs typeface="Times New Roman" panose="02020603050405020304" pitchFamily="18" charset="0"/>
            </a:endParaRPr>
          </a:p>
          <a:p>
            <a:pPr algn="ctr"/>
            <a:r>
              <a:rPr lang="vi-VN" sz="1600" b="1" i="1" dirty="0">
                <a:solidFill>
                  <a:srgbClr val="C00000"/>
                </a:solidFill>
                <a:latin typeface="Times New Roman" panose="02020603050405020304" pitchFamily="18" charset="0"/>
                <a:cs typeface="Times New Roman" panose="02020603050405020304" pitchFamily="18" charset="0"/>
              </a:rPr>
              <a:t>Kiểm tra 12</a:t>
            </a:r>
            <a:endParaRPr lang="en-US" sz="1600" b="1" i="1" dirty="0">
              <a:solidFill>
                <a:srgbClr val="C00000"/>
              </a:solidFill>
              <a:latin typeface="Times New Roman" panose="02020603050405020304" pitchFamily="18" charset="0"/>
              <a:cs typeface="Times New Roman" panose="02020603050405020304" pitchFamily="18" charset="0"/>
            </a:endParaRPr>
          </a:p>
          <a:p>
            <a:pPr algn="ctr"/>
            <a:r>
              <a:rPr lang="vi-VN" sz="1600" b="1" i="1" dirty="0">
                <a:solidFill>
                  <a:srgbClr val="C00000"/>
                </a:solidFill>
                <a:latin typeface="Times New Roman" panose="02020603050405020304" pitchFamily="18" charset="0"/>
                <a:cs typeface="Times New Roman" panose="02020603050405020304" pitchFamily="18" charset="0"/>
              </a:rPr>
              <a:t>Kiểm tra 13</a:t>
            </a:r>
            <a:endParaRPr lang="en-US" sz="1600" dirty="0">
              <a:solidFill>
                <a:srgbClr val="C00000"/>
              </a:solidFill>
              <a:latin typeface="Times New Roman" panose="02020603050405020304" pitchFamily="18" charset="0"/>
              <a:cs typeface="Times New Roman" panose="02020603050405020304" pitchFamily="18" charset="0"/>
            </a:endParaRPr>
          </a:p>
        </p:txBody>
      </p:sp>
      <p:sp>
        <p:nvSpPr>
          <p:cNvPr id="11" name="Rectangle: Rounded Corners 10">
            <a:extLst>
              <a:ext uri="{FF2B5EF4-FFF2-40B4-BE49-F238E27FC236}">
                <a16:creationId xmlns:a16="http://schemas.microsoft.com/office/drawing/2014/main" xmlns="" id="{26AD7CA4-58C4-4394-AEE1-D5FC9FFF3163}"/>
              </a:ext>
            </a:extLst>
          </p:cNvPr>
          <p:cNvSpPr/>
          <p:nvPr/>
        </p:nvSpPr>
        <p:spPr>
          <a:xfrm>
            <a:off x="3461562" y="3089639"/>
            <a:ext cx="3736016" cy="1432295"/>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vi-VN" sz="1600" dirty="0">
                <a:latin typeface="Times New Roman" panose="02020603050405020304" pitchFamily="18" charset="0"/>
                <a:cs typeface="Times New Roman" panose="02020603050405020304" pitchFamily="18" charset="0"/>
              </a:rPr>
              <a:t>Áp suất xác định trên PCB bình thường không? (So sánh dữ liệu giữa thông số áp suất được kiểm tra bởi Service checker và đặc tính điện áp)</a:t>
            </a:r>
            <a:endParaRPr lang="en-US" sz="1600" dirty="0">
              <a:latin typeface="Times New Roman" panose="02020603050405020304" pitchFamily="18" charset="0"/>
              <a:cs typeface="Times New Roman" panose="02020603050405020304" pitchFamily="18" charset="0"/>
            </a:endParaRPr>
          </a:p>
          <a:p>
            <a:pPr algn="ctr"/>
            <a:r>
              <a:rPr lang="vi-VN" sz="1600" b="1" i="1" dirty="0">
                <a:solidFill>
                  <a:srgbClr val="C00000"/>
                </a:solidFill>
                <a:latin typeface="Times New Roman" panose="02020603050405020304" pitchFamily="18" charset="0"/>
                <a:cs typeface="Times New Roman" panose="02020603050405020304" pitchFamily="18" charset="0"/>
              </a:rPr>
              <a:t>Kiểm tra 12</a:t>
            </a:r>
            <a:endParaRPr lang="en-US" sz="1600" b="1" i="1" dirty="0">
              <a:solidFill>
                <a:srgbClr val="C00000"/>
              </a:solidFill>
              <a:latin typeface="Times New Roman" panose="02020603050405020304" pitchFamily="18" charset="0"/>
              <a:cs typeface="Times New Roman" panose="02020603050405020304" pitchFamily="18" charset="0"/>
            </a:endParaRPr>
          </a:p>
          <a:p>
            <a:pPr algn="ctr"/>
            <a:r>
              <a:rPr lang="vi-VN" sz="1600" b="1" i="1" dirty="0">
                <a:solidFill>
                  <a:srgbClr val="C00000"/>
                </a:solidFill>
                <a:latin typeface="Times New Roman" panose="02020603050405020304" pitchFamily="18" charset="0"/>
                <a:cs typeface="Times New Roman" panose="02020603050405020304" pitchFamily="18" charset="0"/>
              </a:rPr>
              <a:t>Kiểm tr</a:t>
            </a:r>
            <a:r>
              <a:rPr lang="en-US" sz="1600" b="1" i="1" dirty="0">
                <a:solidFill>
                  <a:srgbClr val="C00000"/>
                </a:solidFill>
                <a:latin typeface="Times New Roman" panose="02020603050405020304" pitchFamily="18" charset="0"/>
                <a:cs typeface="Times New Roman" panose="02020603050405020304" pitchFamily="18" charset="0"/>
              </a:rPr>
              <a:t>a</a:t>
            </a:r>
            <a:r>
              <a:rPr lang="vi-VN" sz="1600" dirty="0">
                <a:solidFill>
                  <a:srgbClr val="C00000"/>
                </a:solidFill>
                <a:latin typeface="Times New Roman" panose="02020603050405020304" pitchFamily="18" charset="0"/>
                <a:cs typeface="Times New Roman" panose="02020603050405020304" pitchFamily="18" charset="0"/>
              </a:rPr>
              <a:t> </a:t>
            </a:r>
            <a:r>
              <a:rPr lang="vi-VN" sz="1600" b="1" i="1" dirty="0">
                <a:solidFill>
                  <a:srgbClr val="C00000"/>
                </a:solidFill>
                <a:latin typeface="Times New Roman" panose="02020603050405020304" pitchFamily="18" charset="0"/>
                <a:cs typeface="Times New Roman" panose="02020603050405020304" pitchFamily="18" charset="0"/>
              </a:rPr>
              <a:t>13</a:t>
            </a:r>
            <a:endParaRPr lang="en-US" sz="1600" dirty="0">
              <a:solidFill>
                <a:srgbClr val="C00000"/>
              </a:solidFill>
              <a:latin typeface="Times New Roman" panose="02020603050405020304" pitchFamily="18" charset="0"/>
              <a:cs typeface="Times New Roman" panose="02020603050405020304" pitchFamily="18" charset="0"/>
            </a:endParaRPr>
          </a:p>
        </p:txBody>
      </p:sp>
      <p:sp>
        <p:nvSpPr>
          <p:cNvPr id="12" name="Rectangle: Rounded Corners 11">
            <a:extLst>
              <a:ext uri="{FF2B5EF4-FFF2-40B4-BE49-F238E27FC236}">
                <a16:creationId xmlns:a16="http://schemas.microsoft.com/office/drawing/2014/main" xmlns="" id="{3F70757A-0C62-4463-9FE1-092769D9DA45}"/>
              </a:ext>
            </a:extLst>
          </p:cNvPr>
          <p:cNvSpPr/>
          <p:nvPr/>
        </p:nvSpPr>
        <p:spPr>
          <a:xfrm>
            <a:off x="3894506" y="4862176"/>
            <a:ext cx="2870128" cy="772636"/>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vi-VN" sz="1600" dirty="0">
                <a:latin typeface="+mj-lt"/>
              </a:rPr>
              <a:t>Mở lại nguồn điện sau đó chạy máy</a:t>
            </a:r>
            <a:endParaRPr lang="en-US" sz="1600" dirty="0">
              <a:latin typeface="+mj-lt"/>
            </a:endParaRPr>
          </a:p>
        </p:txBody>
      </p:sp>
      <p:sp>
        <p:nvSpPr>
          <p:cNvPr id="13" name="Rectangle: Rounded Corners 12">
            <a:extLst>
              <a:ext uri="{FF2B5EF4-FFF2-40B4-BE49-F238E27FC236}">
                <a16:creationId xmlns:a16="http://schemas.microsoft.com/office/drawing/2014/main" xmlns="" id="{628E2085-7782-4ACE-9C17-8975C8182E3A}"/>
              </a:ext>
            </a:extLst>
          </p:cNvPr>
          <p:cNvSpPr/>
          <p:nvPr/>
        </p:nvSpPr>
        <p:spPr>
          <a:xfrm>
            <a:off x="3942020" y="5989886"/>
            <a:ext cx="2775100" cy="882945"/>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vi-VN" sz="1600" dirty="0">
                <a:latin typeface="Times New Roman" panose="02020603050405020304" pitchFamily="18" charset="0"/>
                <a:cs typeface="Times New Roman" panose="02020603050405020304" pitchFamily="18" charset="0"/>
              </a:rPr>
              <a:t>Các đặc tính cảm biến cao áp bình  thường không?</a:t>
            </a:r>
            <a:endParaRPr lang="en-US" sz="1600" dirty="0">
              <a:latin typeface="Times New Roman" panose="02020603050405020304" pitchFamily="18" charset="0"/>
              <a:cs typeface="Times New Roman" panose="02020603050405020304" pitchFamily="18" charset="0"/>
            </a:endParaRPr>
          </a:p>
        </p:txBody>
      </p:sp>
      <p:sp>
        <p:nvSpPr>
          <p:cNvPr id="14" name="Arrow: Down 13">
            <a:extLst>
              <a:ext uri="{FF2B5EF4-FFF2-40B4-BE49-F238E27FC236}">
                <a16:creationId xmlns:a16="http://schemas.microsoft.com/office/drawing/2014/main" xmlns="" id="{2B02BA24-1C7C-40B7-AE36-13CA9E5F69F4}"/>
              </a:ext>
            </a:extLst>
          </p:cNvPr>
          <p:cNvSpPr/>
          <p:nvPr/>
        </p:nvSpPr>
        <p:spPr>
          <a:xfrm>
            <a:off x="5279065" y="1180214"/>
            <a:ext cx="207335" cy="293943"/>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Arrow: Down 14">
            <a:extLst>
              <a:ext uri="{FF2B5EF4-FFF2-40B4-BE49-F238E27FC236}">
                <a16:creationId xmlns:a16="http://schemas.microsoft.com/office/drawing/2014/main" xmlns="" id="{E8808C64-CCAA-4775-9CF8-BC704F22479E}"/>
              </a:ext>
            </a:extLst>
          </p:cNvPr>
          <p:cNvSpPr/>
          <p:nvPr/>
        </p:nvSpPr>
        <p:spPr>
          <a:xfrm>
            <a:off x="5242737" y="2820056"/>
            <a:ext cx="207335" cy="293943"/>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Arrow: Down 15">
            <a:extLst>
              <a:ext uri="{FF2B5EF4-FFF2-40B4-BE49-F238E27FC236}">
                <a16:creationId xmlns:a16="http://schemas.microsoft.com/office/drawing/2014/main" xmlns="" id="{E2589D01-43E9-49F2-9B86-0F81DF872DB8}"/>
              </a:ext>
            </a:extLst>
          </p:cNvPr>
          <p:cNvSpPr/>
          <p:nvPr/>
        </p:nvSpPr>
        <p:spPr>
          <a:xfrm>
            <a:off x="5242736" y="4552499"/>
            <a:ext cx="207335" cy="293943"/>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Arrow: Down 16">
            <a:extLst>
              <a:ext uri="{FF2B5EF4-FFF2-40B4-BE49-F238E27FC236}">
                <a16:creationId xmlns:a16="http://schemas.microsoft.com/office/drawing/2014/main" xmlns="" id="{0DB89CB6-3FDF-4537-9985-9A75A2E3CF8F}"/>
              </a:ext>
            </a:extLst>
          </p:cNvPr>
          <p:cNvSpPr/>
          <p:nvPr/>
        </p:nvSpPr>
        <p:spPr>
          <a:xfrm>
            <a:off x="5242735" y="5674000"/>
            <a:ext cx="207335" cy="293943"/>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Rectangle 17">
            <a:extLst>
              <a:ext uri="{FF2B5EF4-FFF2-40B4-BE49-F238E27FC236}">
                <a16:creationId xmlns:a16="http://schemas.microsoft.com/office/drawing/2014/main" xmlns="" id="{5E137B07-7DBC-4716-AE3E-E2B37450F992}"/>
              </a:ext>
            </a:extLst>
          </p:cNvPr>
          <p:cNvSpPr/>
          <p:nvPr/>
        </p:nvSpPr>
        <p:spPr>
          <a:xfrm>
            <a:off x="8112640" y="1683042"/>
            <a:ext cx="2604977" cy="903767"/>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vi-VN" sz="1600" dirty="0">
                <a:latin typeface="Times New Roman" panose="02020603050405020304" pitchFamily="18" charset="0"/>
                <a:cs typeface="Times New Roman" panose="02020603050405020304" pitchFamily="18" charset="0"/>
              </a:rPr>
              <a:t>Thay cảm biến cao áp</a:t>
            </a:r>
            <a:endParaRPr lang="en-US" sz="1600" dirty="0">
              <a:latin typeface="Times New Roman" panose="02020603050405020304" pitchFamily="18" charset="0"/>
              <a:cs typeface="Times New Roman" panose="02020603050405020304" pitchFamily="18" charset="0"/>
            </a:endParaRPr>
          </a:p>
        </p:txBody>
      </p:sp>
      <p:sp>
        <p:nvSpPr>
          <p:cNvPr id="19" name="Rectangle 18">
            <a:extLst>
              <a:ext uri="{FF2B5EF4-FFF2-40B4-BE49-F238E27FC236}">
                <a16:creationId xmlns:a16="http://schemas.microsoft.com/office/drawing/2014/main" xmlns="" id="{22E4F9D9-89F7-44A4-9449-808C34B699EC}"/>
              </a:ext>
            </a:extLst>
          </p:cNvPr>
          <p:cNvSpPr/>
          <p:nvPr/>
        </p:nvSpPr>
        <p:spPr>
          <a:xfrm>
            <a:off x="8112641" y="3353902"/>
            <a:ext cx="2604977" cy="903767"/>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vi-VN" sz="1600" dirty="0">
                <a:latin typeface="Times New Roman" panose="02020603050405020304" pitchFamily="18" charset="0"/>
                <a:cs typeface="Times New Roman" panose="02020603050405020304" pitchFamily="18" charset="0"/>
              </a:rPr>
              <a:t>Thay PCB khiển</a:t>
            </a:r>
            <a:endParaRPr lang="en-US" sz="1600" dirty="0">
              <a:latin typeface="Times New Roman" panose="02020603050405020304" pitchFamily="18" charset="0"/>
              <a:cs typeface="Times New Roman" panose="02020603050405020304" pitchFamily="18" charset="0"/>
            </a:endParaRPr>
          </a:p>
        </p:txBody>
      </p:sp>
      <p:sp>
        <p:nvSpPr>
          <p:cNvPr id="20" name="Rectangle 19">
            <a:extLst>
              <a:ext uri="{FF2B5EF4-FFF2-40B4-BE49-F238E27FC236}">
                <a16:creationId xmlns:a16="http://schemas.microsoft.com/office/drawing/2014/main" xmlns="" id="{9F783EDE-D854-4E92-8D00-2CD95E304D84}"/>
              </a:ext>
            </a:extLst>
          </p:cNvPr>
          <p:cNvSpPr/>
          <p:nvPr/>
        </p:nvSpPr>
        <p:spPr>
          <a:xfrm>
            <a:off x="8112640" y="5979474"/>
            <a:ext cx="2604977" cy="903767"/>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vi-VN" sz="1600" dirty="0">
                <a:latin typeface="Times New Roman" panose="02020603050405020304" pitchFamily="18" charset="0"/>
                <a:cs typeface="Times New Roman" panose="02020603050405020304" pitchFamily="18" charset="0"/>
              </a:rPr>
              <a:t>Thay cảm biến cao áp</a:t>
            </a:r>
            <a:endParaRPr lang="en-US" sz="1600" dirty="0">
              <a:latin typeface="Times New Roman" panose="02020603050405020304" pitchFamily="18" charset="0"/>
              <a:cs typeface="Times New Roman" panose="02020603050405020304" pitchFamily="18" charset="0"/>
            </a:endParaRPr>
          </a:p>
        </p:txBody>
      </p:sp>
      <p:sp>
        <p:nvSpPr>
          <p:cNvPr id="21" name="Rectangle 20">
            <a:extLst>
              <a:ext uri="{FF2B5EF4-FFF2-40B4-BE49-F238E27FC236}">
                <a16:creationId xmlns:a16="http://schemas.microsoft.com/office/drawing/2014/main" xmlns="" id="{4BF6A3B0-F4D0-4993-8AFB-CC6E100ED561}"/>
              </a:ext>
            </a:extLst>
          </p:cNvPr>
          <p:cNvSpPr/>
          <p:nvPr/>
        </p:nvSpPr>
        <p:spPr>
          <a:xfrm>
            <a:off x="141765" y="5954232"/>
            <a:ext cx="2604977" cy="903767"/>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vi-VN" sz="1600" dirty="0">
                <a:latin typeface="Times New Roman" panose="02020603050405020304" pitchFamily="18" charset="0"/>
                <a:cs typeface="Times New Roman" panose="02020603050405020304" pitchFamily="18" charset="0"/>
              </a:rPr>
              <a:t>Thay PCB khiển</a:t>
            </a:r>
            <a:endParaRPr lang="en-US" sz="1600" dirty="0">
              <a:latin typeface="Times New Roman" panose="02020603050405020304" pitchFamily="18" charset="0"/>
              <a:cs typeface="Times New Roman" panose="02020603050405020304" pitchFamily="18" charset="0"/>
            </a:endParaRPr>
          </a:p>
        </p:txBody>
      </p:sp>
      <p:sp>
        <p:nvSpPr>
          <p:cNvPr id="22" name="Arrow: Right 21">
            <a:extLst>
              <a:ext uri="{FF2B5EF4-FFF2-40B4-BE49-F238E27FC236}">
                <a16:creationId xmlns:a16="http://schemas.microsoft.com/office/drawing/2014/main" xmlns="" id="{44F6A068-4EE2-4172-AD7F-82E0684FE380}"/>
              </a:ext>
            </a:extLst>
          </p:cNvPr>
          <p:cNvSpPr/>
          <p:nvPr/>
        </p:nvSpPr>
        <p:spPr>
          <a:xfrm>
            <a:off x="7310880" y="2017967"/>
            <a:ext cx="489762" cy="233916"/>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Arrow: Right 22">
            <a:extLst>
              <a:ext uri="{FF2B5EF4-FFF2-40B4-BE49-F238E27FC236}">
                <a16:creationId xmlns:a16="http://schemas.microsoft.com/office/drawing/2014/main" xmlns="" id="{F02789F7-E5CC-498F-A1CE-241BCE945D5B}"/>
              </a:ext>
            </a:extLst>
          </p:cNvPr>
          <p:cNvSpPr/>
          <p:nvPr/>
        </p:nvSpPr>
        <p:spPr>
          <a:xfrm>
            <a:off x="7410228" y="3688827"/>
            <a:ext cx="489762" cy="233916"/>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Arrow: Right 23">
            <a:extLst>
              <a:ext uri="{FF2B5EF4-FFF2-40B4-BE49-F238E27FC236}">
                <a16:creationId xmlns:a16="http://schemas.microsoft.com/office/drawing/2014/main" xmlns="" id="{A5B97097-E2AC-41C7-B01B-850CA0758354}"/>
              </a:ext>
            </a:extLst>
          </p:cNvPr>
          <p:cNvSpPr/>
          <p:nvPr/>
        </p:nvSpPr>
        <p:spPr>
          <a:xfrm>
            <a:off x="7172657" y="6314399"/>
            <a:ext cx="489762" cy="233916"/>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Arrow: Left 24">
            <a:extLst>
              <a:ext uri="{FF2B5EF4-FFF2-40B4-BE49-F238E27FC236}">
                <a16:creationId xmlns:a16="http://schemas.microsoft.com/office/drawing/2014/main" xmlns="" id="{1F3CD870-23BB-4F23-B1E0-0CA3110CECA3}"/>
              </a:ext>
            </a:extLst>
          </p:cNvPr>
          <p:cNvSpPr/>
          <p:nvPr/>
        </p:nvSpPr>
        <p:spPr>
          <a:xfrm>
            <a:off x="3067545" y="6314399"/>
            <a:ext cx="553672" cy="233916"/>
          </a:xfrm>
          <a:prstGeom prst="lef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Rectangle 25">
            <a:extLst>
              <a:ext uri="{FF2B5EF4-FFF2-40B4-BE49-F238E27FC236}">
                <a16:creationId xmlns:a16="http://schemas.microsoft.com/office/drawing/2014/main" xmlns="" id="{6520762A-E821-45AA-BE32-D649C993C984}"/>
              </a:ext>
            </a:extLst>
          </p:cNvPr>
          <p:cNvSpPr/>
          <p:nvPr/>
        </p:nvSpPr>
        <p:spPr>
          <a:xfrm>
            <a:off x="7194894" y="1816657"/>
            <a:ext cx="697627" cy="297517"/>
          </a:xfrm>
          <a:prstGeom prst="rect">
            <a:avLst/>
          </a:prstGeom>
        </p:spPr>
        <p:txBody>
          <a:bodyPr wrap="none">
            <a:spAutoFit/>
          </a:bodyPr>
          <a:lstStyle/>
          <a:p>
            <a:pPr>
              <a:lnSpc>
                <a:spcPts val="1570"/>
              </a:lnSpc>
              <a:spcAft>
                <a:spcPts val="0"/>
              </a:spcAft>
            </a:pPr>
            <a:r>
              <a:rPr lang="vi-VN" sz="1600" dirty="0">
                <a:latin typeface="Times New Roman" panose="02020603050405020304" pitchFamily="18" charset="0"/>
                <a:ea typeface="Arial" panose="020B0604020202020204" pitchFamily="34" charset="0"/>
                <a:cs typeface="Times New Roman" panose="02020603050405020304" pitchFamily="18" charset="0"/>
              </a:rPr>
              <a:t>không</a:t>
            </a:r>
            <a:endParaRPr lang="en-US" sz="1600" dirty="0">
              <a:latin typeface="Times New Roman" panose="02020603050405020304" pitchFamily="18" charset="0"/>
              <a:ea typeface="Arial" panose="020B0604020202020204" pitchFamily="34" charset="0"/>
              <a:cs typeface="Times New Roman" panose="02020603050405020304" pitchFamily="18" charset="0"/>
            </a:endParaRPr>
          </a:p>
        </p:txBody>
      </p:sp>
      <p:sp>
        <p:nvSpPr>
          <p:cNvPr id="27" name="Rectangle 26">
            <a:extLst>
              <a:ext uri="{FF2B5EF4-FFF2-40B4-BE49-F238E27FC236}">
                <a16:creationId xmlns:a16="http://schemas.microsoft.com/office/drawing/2014/main" xmlns="" id="{B853CBDA-81E3-48AD-AB1A-EAB65D04C216}"/>
              </a:ext>
            </a:extLst>
          </p:cNvPr>
          <p:cNvSpPr/>
          <p:nvPr/>
        </p:nvSpPr>
        <p:spPr>
          <a:xfrm>
            <a:off x="5382732" y="2838020"/>
            <a:ext cx="423514" cy="297517"/>
          </a:xfrm>
          <a:prstGeom prst="rect">
            <a:avLst/>
          </a:prstGeom>
        </p:spPr>
        <p:txBody>
          <a:bodyPr wrap="none">
            <a:spAutoFit/>
          </a:bodyPr>
          <a:lstStyle/>
          <a:p>
            <a:pPr>
              <a:lnSpc>
                <a:spcPts val="1570"/>
              </a:lnSpc>
              <a:spcAft>
                <a:spcPts val="0"/>
              </a:spcAft>
            </a:pPr>
            <a:r>
              <a:rPr lang="en-US" sz="1600" dirty="0" err="1">
                <a:latin typeface="Times New Roman" panose="02020603050405020304" pitchFamily="18" charset="0"/>
                <a:ea typeface="Arial" panose="020B0604020202020204" pitchFamily="34" charset="0"/>
                <a:cs typeface="Times New Roman" panose="02020603050405020304" pitchFamily="18" charset="0"/>
              </a:rPr>
              <a:t>Có</a:t>
            </a:r>
            <a:endParaRPr lang="en-US" sz="1600" dirty="0">
              <a:latin typeface="Times New Roman" panose="02020603050405020304" pitchFamily="18" charset="0"/>
              <a:ea typeface="Arial" panose="020B0604020202020204" pitchFamily="34" charset="0"/>
              <a:cs typeface="Times New Roman" panose="02020603050405020304" pitchFamily="18" charset="0"/>
            </a:endParaRPr>
          </a:p>
        </p:txBody>
      </p:sp>
      <p:sp>
        <p:nvSpPr>
          <p:cNvPr id="28" name="Rectangle 27">
            <a:extLst>
              <a:ext uri="{FF2B5EF4-FFF2-40B4-BE49-F238E27FC236}">
                <a16:creationId xmlns:a16="http://schemas.microsoft.com/office/drawing/2014/main" xmlns="" id="{9D4A9C3F-23C9-4DEF-81B4-9B7665255DEB}"/>
              </a:ext>
            </a:extLst>
          </p:cNvPr>
          <p:cNvSpPr/>
          <p:nvPr/>
        </p:nvSpPr>
        <p:spPr>
          <a:xfrm>
            <a:off x="5382732" y="4557074"/>
            <a:ext cx="423514" cy="297517"/>
          </a:xfrm>
          <a:prstGeom prst="rect">
            <a:avLst/>
          </a:prstGeom>
        </p:spPr>
        <p:txBody>
          <a:bodyPr wrap="none">
            <a:spAutoFit/>
          </a:bodyPr>
          <a:lstStyle/>
          <a:p>
            <a:pPr>
              <a:lnSpc>
                <a:spcPts val="1570"/>
              </a:lnSpc>
              <a:spcAft>
                <a:spcPts val="0"/>
              </a:spcAft>
            </a:pPr>
            <a:r>
              <a:rPr lang="en-US" sz="1600" dirty="0" err="1">
                <a:latin typeface="Times New Roman" panose="02020603050405020304" pitchFamily="18" charset="0"/>
                <a:ea typeface="Arial" panose="020B0604020202020204" pitchFamily="34" charset="0"/>
                <a:cs typeface="Times New Roman" panose="02020603050405020304" pitchFamily="18" charset="0"/>
              </a:rPr>
              <a:t>Có</a:t>
            </a:r>
            <a:endParaRPr lang="en-US" sz="1600" dirty="0">
              <a:latin typeface="Times New Roman" panose="02020603050405020304" pitchFamily="18" charset="0"/>
              <a:ea typeface="Arial" panose="020B0604020202020204" pitchFamily="34" charset="0"/>
              <a:cs typeface="Times New Roman" panose="02020603050405020304" pitchFamily="18" charset="0"/>
            </a:endParaRPr>
          </a:p>
        </p:txBody>
      </p:sp>
      <p:sp>
        <p:nvSpPr>
          <p:cNvPr id="29" name="Rectangle 28">
            <a:extLst>
              <a:ext uri="{FF2B5EF4-FFF2-40B4-BE49-F238E27FC236}">
                <a16:creationId xmlns:a16="http://schemas.microsoft.com/office/drawing/2014/main" xmlns="" id="{319069EB-A089-4B87-A628-BDFBC4CACC12}"/>
              </a:ext>
            </a:extLst>
          </p:cNvPr>
          <p:cNvSpPr/>
          <p:nvPr/>
        </p:nvSpPr>
        <p:spPr>
          <a:xfrm>
            <a:off x="3165373" y="6105776"/>
            <a:ext cx="423514" cy="297517"/>
          </a:xfrm>
          <a:prstGeom prst="rect">
            <a:avLst/>
          </a:prstGeom>
        </p:spPr>
        <p:txBody>
          <a:bodyPr wrap="none">
            <a:spAutoFit/>
          </a:bodyPr>
          <a:lstStyle/>
          <a:p>
            <a:pPr>
              <a:lnSpc>
                <a:spcPts val="1570"/>
              </a:lnSpc>
              <a:spcAft>
                <a:spcPts val="0"/>
              </a:spcAft>
            </a:pPr>
            <a:r>
              <a:rPr lang="en-US" sz="1600" dirty="0" err="1">
                <a:latin typeface="Times New Roman" panose="02020603050405020304" pitchFamily="18" charset="0"/>
                <a:ea typeface="Arial" panose="020B0604020202020204" pitchFamily="34" charset="0"/>
                <a:cs typeface="Times New Roman" panose="02020603050405020304" pitchFamily="18" charset="0"/>
              </a:rPr>
              <a:t>Có</a:t>
            </a:r>
            <a:endParaRPr lang="en-US" sz="1600" dirty="0">
              <a:latin typeface="Times New Roman" panose="02020603050405020304" pitchFamily="18" charset="0"/>
              <a:ea typeface="Arial" panose="020B0604020202020204" pitchFamily="34" charset="0"/>
              <a:cs typeface="Times New Roman" panose="02020603050405020304" pitchFamily="18" charset="0"/>
            </a:endParaRPr>
          </a:p>
        </p:txBody>
      </p:sp>
      <p:sp>
        <p:nvSpPr>
          <p:cNvPr id="30" name="Rectangle 29">
            <a:extLst>
              <a:ext uri="{FF2B5EF4-FFF2-40B4-BE49-F238E27FC236}">
                <a16:creationId xmlns:a16="http://schemas.microsoft.com/office/drawing/2014/main" xmlns="" id="{FFC7CB03-3A78-481A-98C4-B4F096E6559E}"/>
              </a:ext>
            </a:extLst>
          </p:cNvPr>
          <p:cNvSpPr/>
          <p:nvPr/>
        </p:nvSpPr>
        <p:spPr>
          <a:xfrm>
            <a:off x="7281545" y="3429102"/>
            <a:ext cx="697627" cy="297517"/>
          </a:xfrm>
          <a:prstGeom prst="rect">
            <a:avLst/>
          </a:prstGeom>
        </p:spPr>
        <p:txBody>
          <a:bodyPr wrap="none">
            <a:spAutoFit/>
          </a:bodyPr>
          <a:lstStyle/>
          <a:p>
            <a:pPr>
              <a:lnSpc>
                <a:spcPts val="1570"/>
              </a:lnSpc>
              <a:spcAft>
                <a:spcPts val="0"/>
              </a:spcAft>
            </a:pPr>
            <a:r>
              <a:rPr lang="vi-VN" sz="1600" dirty="0">
                <a:latin typeface="Times New Roman" panose="02020603050405020304" pitchFamily="18" charset="0"/>
                <a:ea typeface="Arial" panose="020B0604020202020204" pitchFamily="34" charset="0"/>
                <a:cs typeface="Times New Roman" panose="02020603050405020304" pitchFamily="18" charset="0"/>
              </a:rPr>
              <a:t>không</a:t>
            </a:r>
            <a:endParaRPr lang="en-US" sz="1600" dirty="0">
              <a:latin typeface="Times New Roman" panose="02020603050405020304" pitchFamily="18" charset="0"/>
              <a:ea typeface="Arial" panose="020B0604020202020204" pitchFamily="34" charset="0"/>
              <a:cs typeface="Times New Roman" panose="02020603050405020304" pitchFamily="18" charset="0"/>
            </a:endParaRPr>
          </a:p>
        </p:txBody>
      </p:sp>
      <p:sp>
        <p:nvSpPr>
          <p:cNvPr id="31" name="Rectangle 30">
            <a:extLst>
              <a:ext uri="{FF2B5EF4-FFF2-40B4-BE49-F238E27FC236}">
                <a16:creationId xmlns:a16="http://schemas.microsoft.com/office/drawing/2014/main" xmlns="" id="{EE834DA1-C7CC-484F-B38A-3085597BF0B8}"/>
              </a:ext>
            </a:extLst>
          </p:cNvPr>
          <p:cNvSpPr/>
          <p:nvPr/>
        </p:nvSpPr>
        <p:spPr>
          <a:xfrm>
            <a:off x="7038895" y="6105775"/>
            <a:ext cx="697627" cy="297517"/>
          </a:xfrm>
          <a:prstGeom prst="rect">
            <a:avLst/>
          </a:prstGeom>
        </p:spPr>
        <p:txBody>
          <a:bodyPr wrap="none">
            <a:spAutoFit/>
          </a:bodyPr>
          <a:lstStyle/>
          <a:p>
            <a:pPr>
              <a:lnSpc>
                <a:spcPts val="1570"/>
              </a:lnSpc>
              <a:spcAft>
                <a:spcPts val="0"/>
              </a:spcAft>
            </a:pPr>
            <a:r>
              <a:rPr lang="vi-VN" sz="1600" dirty="0">
                <a:latin typeface="Times New Roman" panose="02020603050405020304" pitchFamily="18" charset="0"/>
                <a:ea typeface="Arial" panose="020B0604020202020204" pitchFamily="34" charset="0"/>
                <a:cs typeface="Times New Roman" panose="02020603050405020304" pitchFamily="18" charset="0"/>
              </a:rPr>
              <a:t>không</a:t>
            </a:r>
            <a:endParaRPr lang="en-US" sz="1600" dirty="0">
              <a:latin typeface="Times New Roman" panose="02020603050405020304" pitchFamily="18" charset="0"/>
              <a:ea typeface="Arial" panose="020B0604020202020204" pitchFamily="34" charset="0"/>
              <a:cs typeface="Times New Roman" panose="02020603050405020304" pitchFamily="18" charset="0"/>
            </a:endParaRPr>
          </a:p>
        </p:txBody>
      </p:sp>
      <p:sp>
        <p:nvSpPr>
          <p:cNvPr id="32" name="Rectangle 31">
            <a:extLst>
              <a:ext uri="{FF2B5EF4-FFF2-40B4-BE49-F238E27FC236}">
                <a16:creationId xmlns:a16="http://schemas.microsoft.com/office/drawing/2014/main" xmlns="" id="{7E6DF267-8D8A-44AD-AF22-26A629742EAE}"/>
              </a:ext>
            </a:extLst>
          </p:cNvPr>
          <p:cNvSpPr/>
          <p:nvPr/>
        </p:nvSpPr>
        <p:spPr>
          <a:xfrm>
            <a:off x="571890" y="810882"/>
            <a:ext cx="1287532" cy="369332"/>
          </a:xfrm>
          <a:prstGeom prst="rect">
            <a:avLst/>
          </a:prstGeom>
        </p:spPr>
        <p:txBody>
          <a:bodyPr wrap="none">
            <a:spAutoFit/>
          </a:bodyPr>
          <a:lstStyle/>
          <a:p>
            <a:r>
              <a:rPr lang="en-US" b="1" dirty="0" err="1">
                <a:latin typeface="Times New Roman" panose="02020603050405020304" pitchFamily="18" charset="0"/>
                <a:cs typeface="Times New Roman" panose="02020603050405020304" pitchFamily="18" charset="0"/>
              </a:rPr>
              <a:t>Xử</a:t>
            </a:r>
            <a:r>
              <a:rPr lang="en-US" b="1" dirty="0">
                <a:latin typeface="Times New Roman" panose="02020603050405020304" pitchFamily="18" charset="0"/>
                <a:cs typeface="Times New Roman" panose="02020603050405020304" pitchFamily="18" charset="0"/>
              </a:rPr>
              <a:t> </a:t>
            </a:r>
            <a:r>
              <a:rPr lang="en-US" b="1" dirty="0" err="1">
                <a:latin typeface="Times New Roman" panose="02020603050405020304" pitchFamily="18" charset="0"/>
                <a:cs typeface="Times New Roman" panose="02020603050405020304" pitchFamily="18" charset="0"/>
              </a:rPr>
              <a:t>lý</a:t>
            </a:r>
            <a:r>
              <a:rPr lang="en-US" b="1" dirty="0">
                <a:latin typeface="Times New Roman" panose="02020603050405020304" pitchFamily="18" charset="0"/>
                <a:cs typeface="Times New Roman" panose="02020603050405020304" pitchFamily="18" charset="0"/>
              </a:rPr>
              <a:t> </a:t>
            </a:r>
            <a:r>
              <a:rPr lang="en-US" b="1" dirty="0" err="1">
                <a:latin typeface="Times New Roman" panose="02020603050405020304" pitchFamily="18" charset="0"/>
                <a:cs typeface="Times New Roman" panose="02020603050405020304" pitchFamily="18" charset="0"/>
              </a:rPr>
              <a:t>sự</a:t>
            </a:r>
            <a:r>
              <a:rPr lang="en-US" b="1" dirty="0">
                <a:latin typeface="Times New Roman" panose="02020603050405020304" pitchFamily="18" charset="0"/>
                <a:cs typeface="Times New Roman" panose="02020603050405020304" pitchFamily="18" charset="0"/>
              </a:rPr>
              <a:t> </a:t>
            </a:r>
            <a:r>
              <a:rPr lang="en-US" b="1" dirty="0" err="1">
                <a:latin typeface="Times New Roman" panose="02020603050405020304" pitchFamily="18" charset="0"/>
                <a:cs typeface="Times New Roman" panose="02020603050405020304" pitchFamily="18" charset="0"/>
              </a:rPr>
              <a:t>cố</a:t>
            </a:r>
            <a:endParaRPr lang="en-US" b="1" dirty="0">
              <a:latin typeface="Times New Roman" panose="02020603050405020304" pitchFamily="18" charset="0"/>
              <a:cs typeface="Times New Roman" panose="02020603050405020304" pitchFamily="18" charset="0"/>
            </a:endParaRPr>
          </a:p>
        </p:txBody>
      </p:sp>
      <p:sp>
        <p:nvSpPr>
          <p:cNvPr id="33" name="Rectangle 32">
            <a:extLst>
              <a:ext uri="{FF2B5EF4-FFF2-40B4-BE49-F238E27FC236}">
                <a16:creationId xmlns:a16="http://schemas.microsoft.com/office/drawing/2014/main" xmlns="" id="{69B896D8-DC14-4AEC-A033-0A262E0D0A5B}"/>
              </a:ext>
            </a:extLst>
          </p:cNvPr>
          <p:cNvSpPr/>
          <p:nvPr/>
        </p:nvSpPr>
        <p:spPr>
          <a:xfrm>
            <a:off x="571890" y="405441"/>
            <a:ext cx="1322798" cy="400110"/>
          </a:xfrm>
          <a:prstGeom prst="rect">
            <a:avLst/>
          </a:prstGeom>
        </p:spPr>
        <p:txBody>
          <a:bodyPr wrap="none">
            <a:spAutoFit/>
          </a:bodyPr>
          <a:lstStyle/>
          <a:p>
            <a:pPr lvl="0" eaLnBrk="0" fontAlgn="base" hangingPunct="0">
              <a:spcBef>
                <a:spcPct val="0"/>
              </a:spcBef>
              <a:spcAft>
                <a:spcPct val="0"/>
              </a:spcAft>
              <a:tabLst>
                <a:tab pos="2582863" algn="l"/>
              </a:tabLst>
            </a:pPr>
            <a:r>
              <a:rPr lang="en-US" altLang="en-US" sz="2000" b="1" i="1" dirty="0">
                <a:solidFill>
                  <a:srgbClr val="FF0000"/>
                </a:solidFill>
                <a:latin typeface="Times New Roman" panose="02020603050405020304" pitchFamily="18" charset="0"/>
                <a:ea typeface="Arial" panose="020B0604020202020204" pitchFamily="34" charset="0"/>
                <a:cs typeface="Times New Roman" panose="02020603050405020304" pitchFamily="18" charset="0"/>
              </a:rPr>
              <a:t>M</a:t>
            </a:r>
            <a:r>
              <a:rPr lang="vi-VN" altLang="en-US" sz="2000" b="1" i="1" dirty="0">
                <a:solidFill>
                  <a:srgbClr val="FF0000"/>
                </a:solidFill>
                <a:latin typeface="Times New Roman" panose="02020603050405020304" pitchFamily="18" charset="0"/>
                <a:ea typeface="Arial" panose="020B0604020202020204" pitchFamily="34" charset="0"/>
                <a:cs typeface="Times New Roman" panose="02020603050405020304" pitchFamily="18" charset="0"/>
              </a:rPr>
              <a:t>ã lỗi: </a:t>
            </a:r>
            <a:r>
              <a:rPr lang="vi-VN" sz="2000" b="1" i="1" dirty="0">
                <a:solidFill>
                  <a:srgbClr val="00B050"/>
                </a:solidFill>
                <a:latin typeface="Times New Roman" panose="02020603050405020304" pitchFamily="18" charset="0"/>
                <a:cs typeface="Times New Roman" panose="02020603050405020304" pitchFamily="18" charset="0"/>
              </a:rPr>
              <a:t>J</a:t>
            </a:r>
            <a:r>
              <a:rPr lang="en-US" sz="2000" b="1" i="1" dirty="0">
                <a:solidFill>
                  <a:srgbClr val="00B050"/>
                </a:solidFill>
                <a:latin typeface="Times New Roman" panose="02020603050405020304" pitchFamily="18" charset="0"/>
                <a:cs typeface="Times New Roman" panose="02020603050405020304" pitchFamily="18" charset="0"/>
              </a:rPr>
              <a:t>A</a:t>
            </a:r>
            <a:endParaRPr lang="en-US" altLang="en-US" sz="2000" b="1" i="1" dirty="0">
              <a:solidFill>
                <a:srgbClr val="00B050"/>
              </a:solidFill>
              <a:latin typeface="Times New Roman" panose="02020603050405020304" pitchFamily="18" charset="0"/>
              <a:ea typeface="Arial" panose="020B0604020202020204" pitchFamily="34" charset="0"/>
              <a:cs typeface="Times New Roman" panose="02020603050405020304" pitchFamily="18" charset="0"/>
            </a:endParaRPr>
          </a:p>
        </p:txBody>
      </p:sp>
      <p:sp>
        <p:nvSpPr>
          <p:cNvPr id="34" name="Rectangle 33">
            <a:extLst>
              <a:ext uri="{FF2B5EF4-FFF2-40B4-BE49-F238E27FC236}">
                <a16:creationId xmlns:a16="http://schemas.microsoft.com/office/drawing/2014/main" xmlns="" id="{641E5DEC-7D9F-4B34-900F-4AD9703369F6}"/>
              </a:ext>
            </a:extLst>
          </p:cNvPr>
          <p:cNvSpPr/>
          <p:nvPr/>
        </p:nvSpPr>
        <p:spPr>
          <a:xfrm>
            <a:off x="6385756" y="4516536"/>
            <a:ext cx="6680791" cy="799321"/>
          </a:xfrm>
          <a:prstGeom prst="rect">
            <a:avLst/>
          </a:prstGeom>
        </p:spPr>
        <p:txBody>
          <a:bodyPr wrap="square">
            <a:spAutoFit/>
          </a:bodyPr>
          <a:lstStyle/>
          <a:p>
            <a:pPr marL="915035" marR="3614420" indent="15240">
              <a:lnSpc>
                <a:spcPct val="135000"/>
              </a:lnSpc>
              <a:spcAft>
                <a:spcPts val="0"/>
              </a:spcAft>
            </a:pPr>
            <a:r>
              <a:rPr lang="vi-VN" dirty="0">
                <a:solidFill>
                  <a:srgbClr val="FF0000"/>
                </a:solidFill>
                <a:ea typeface="Arial" panose="020B0604020202020204" pitchFamily="34" charset="0"/>
              </a:rPr>
              <a:t>S1NPL: X31A S1NPH: X32A</a:t>
            </a:r>
            <a:endParaRPr lang="en-US" dirty="0">
              <a:latin typeface="Arial" panose="020B0604020202020204" pitchFamily="34" charset="0"/>
              <a:ea typeface="Arial" panose="020B0604020202020204" pitchFamily="34" charset="0"/>
            </a:endParaRPr>
          </a:p>
        </p:txBody>
      </p:sp>
    </p:spTree>
    <p:extLst>
      <p:ext uri="{BB962C8B-B14F-4D97-AF65-F5344CB8AC3E}">
        <p14:creationId xmlns:p14="http://schemas.microsoft.com/office/powerpoint/2010/main" val="1245478073"/>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le 3">
            <a:extLst>
              <a:ext uri="{FF2B5EF4-FFF2-40B4-BE49-F238E27FC236}">
                <a16:creationId xmlns:a16="http://schemas.microsoft.com/office/drawing/2014/main" xmlns="" id="{59C3E8F1-4D71-4CC0-BD3F-39834BA5C182}"/>
              </a:ext>
            </a:extLst>
          </p:cNvPr>
          <p:cNvGraphicFramePr>
            <a:graphicFrameLocks noGrp="1"/>
          </p:cNvGraphicFramePr>
          <p:nvPr>
            <p:extLst>
              <p:ext uri="{D42A27DB-BD31-4B8C-83A1-F6EECF244321}">
                <p14:modId xmlns:p14="http://schemas.microsoft.com/office/powerpoint/2010/main" val="4183227666"/>
              </p:ext>
            </p:extLst>
          </p:nvPr>
        </p:nvGraphicFramePr>
        <p:xfrm>
          <a:off x="532196" y="1372972"/>
          <a:ext cx="9473041" cy="3018767"/>
        </p:xfrm>
        <a:graphic>
          <a:graphicData uri="http://schemas.openxmlformats.org/drawingml/2006/table">
            <a:tbl>
              <a:tblPr firstRow="1" firstCol="1" lastRow="1" lastCol="1" bandRow="1" bandCol="1">
                <a:tableStyleId>{7DF18680-E054-41AD-8BC1-D1AEF772440D}</a:tableStyleId>
              </a:tblPr>
              <a:tblGrid>
                <a:gridCol w="2391830">
                  <a:extLst>
                    <a:ext uri="{9D8B030D-6E8A-4147-A177-3AD203B41FA5}">
                      <a16:colId xmlns:a16="http://schemas.microsoft.com/office/drawing/2014/main" xmlns="" val="4112564832"/>
                    </a:ext>
                  </a:extLst>
                </a:gridCol>
                <a:gridCol w="7081211">
                  <a:extLst>
                    <a:ext uri="{9D8B030D-6E8A-4147-A177-3AD203B41FA5}">
                      <a16:colId xmlns:a16="http://schemas.microsoft.com/office/drawing/2014/main" xmlns="" val="404561888"/>
                    </a:ext>
                  </a:extLst>
                </a:gridCol>
              </a:tblGrid>
              <a:tr h="491972">
                <a:tc>
                  <a:txBody>
                    <a:bodyPr/>
                    <a:lstStyle/>
                    <a:p>
                      <a:pPr marL="91440">
                        <a:spcBef>
                          <a:spcPts val="370"/>
                        </a:spcBef>
                        <a:spcAft>
                          <a:spcPts val="0"/>
                        </a:spcAft>
                      </a:pPr>
                      <a:r>
                        <a:rPr lang="vi-VN" sz="1500" dirty="0">
                          <a:effectLst/>
                        </a:rPr>
                        <a:t>Model</a:t>
                      </a:r>
                      <a:endParaRPr lang="en-US" sz="1100" dirty="0">
                        <a:effectLst/>
                        <a:latin typeface="Arial" panose="020B0604020202020204" pitchFamily="34" charset="0"/>
                        <a:ea typeface="Arial" panose="020B0604020202020204" pitchFamily="34" charset="0"/>
                        <a:cs typeface="Times New Roman" panose="02020603050405020304" pitchFamily="18" charset="0"/>
                      </a:endParaRPr>
                    </a:p>
                  </a:txBody>
                  <a:tcPr marL="0" marR="0" marT="0" marB="0"/>
                </a:tc>
                <a:tc>
                  <a:txBody>
                    <a:bodyPr/>
                    <a:lstStyle/>
                    <a:p>
                      <a:pPr marL="85090">
                        <a:spcBef>
                          <a:spcPts val="370"/>
                        </a:spcBef>
                        <a:spcAft>
                          <a:spcPts val="0"/>
                        </a:spcAft>
                      </a:pPr>
                      <a:r>
                        <a:rPr lang="vi-VN" sz="1500" dirty="0">
                          <a:effectLst/>
                        </a:rPr>
                        <a:t>RXQ-T</a:t>
                      </a:r>
                      <a:endParaRPr lang="en-US" sz="1100" dirty="0">
                        <a:effectLst/>
                        <a:latin typeface="Arial" panose="020B0604020202020204" pitchFamily="34" charset="0"/>
                        <a:ea typeface="Arial" panose="020B0604020202020204" pitchFamily="34" charset="0"/>
                        <a:cs typeface="Times New Roman" panose="02020603050405020304" pitchFamily="18" charset="0"/>
                      </a:endParaRPr>
                    </a:p>
                  </a:txBody>
                  <a:tcPr marL="0" marR="0" marT="0" marB="0"/>
                </a:tc>
                <a:extLst>
                  <a:ext uri="{0D108BD9-81ED-4DB2-BD59-A6C34878D82A}">
                    <a16:rowId xmlns:a16="http://schemas.microsoft.com/office/drawing/2014/main" xmlns="" val="2719077392"/>
                  </a:ext>
                </a:extLst>
              </a:tr>
              <a:tr h="1048377">
                <a:tc>
                  <a:txBody>
                    <a:bodyPr/>
                    <a:lstStyle/>
                    <a:p>
                      <a:pPr marL="91440" marR="395605">
                        <a:lnSpc>
                          <a:spcPct val="103000"/>
                        </a:lnSpc>
                        <a:spcBef>
                          <a:spcPts val="370"/>
                        </a:spcBef>
                        <a:spcAft>
                          <a:spcPts val="0"/>
                        </a:spcAft>
                      </a:pPr>
                      <a:r>
                        <a:rPr lang="vi-VN" sz="1500" dirty="0">
                          <a:effectLst/>
                        </a:rPr>
                        <a:t>Điều kiện xảy ra lỗi</a:t>
                      </a:r>
                      <a:endParaRPr lang="en-US" sz="1100" dirty="0">
                        <a:effectLst/>
                        <a:latin typeface="Arial" panose="020B0604020202020204" pitchFamily="34" charset="0"/>
                        <a:ea typeface="Arial" panose="020B0604020202020204" pitchFamily="34" charset="0"/>
                        <a:cs typeface="Times New Roman" panose="02020603050405020304" pitchFamily="18" charset="0"/>
                      </a:endParaRPr>
                    </a:p>
                  </a:txBody>
                  <a:tcPr marL="0" marR="0" marT="0" marB="0"/>
                </a:tc>
                <a:tc>
                  <a:txBody>
                    <a:bodyPr/>
                    <a:lstStyle/>
                    <a:p>
                      <a:pPr marL="370840" indent="-285750">
                        <a:spcBef>
                          <a:spcPts val="350"/>
                        </a:spcBef>
                        <a:spcAft>
                          <a:spcPts val="0"/>
                        </a:spcAft>
                        <a:buFont typeface="Arial" panose="020B0604020202020204" pitchFamily="34" charset="0"/>
                        <a:buChar char="•"/>
                      </a:pPr>
                      <a:r>
                        <a:rPr lang="vi-VN" sz="1400" dirty="0">
                          <a:effectLst/>
                          <a:latin typeface="Arial" panose="020B0604020202020204" pitchFamily="34" charset="0"/>
                          <a:ea typeface="Arial" panose="020B0604020202020204" pitchFamily="34" charset="0"/>
                          <a:cs typeface="Times New Roman" panose="02020603050405020304" pitchFamily="18" charset="0"/>
                        </a:rPr>
                        <a:t> </a:t>
                      </a:r>
                      <a:r>
                        <a:rPr lang="vi-VN" sz="1800" b="1" kern="1200" dirty="0">
                          <a:solidFill>
                            <a:schemeClr val="lt1"/>
                          </a:solidFill>
                          <a:effectLst/>
                          <a:latin typeface="Times New Roman" panose="02020603050405020304" pitchFamily="18" charset="0"/>
                          <a:ea typeface="+mn-ea"/>
                          <a:cs typeface="Times New Roman" panose="02020603050405020304" pitchFamily="18" charset="0"/>
                        </a:rPr>
                        <a:t>Cảm biến hạ áp đứt dây hoặc hở mạch (áp suất &gt; 1,77 Mpa hoặc &lt; -0,01 Mpa)</a:t>
                      </a:r>
                      <a:endParaRPr lang="en-US" sz="2000" dirty="0">
                        <a:effectLst/>
                        <a:latin typeface="Times New Roman" panose="02020603050405020304" pitchFamily="18" charset="0"/>
                        <a:ea typeface="Arial" panose="020B0604020202020204" pitchFamily="34" charset="0"/>
                        <a:cs typeface="Times New Roman" panose="02020603050405020304" pitchFamily="18" charset="0"/>
                      </a:endParaRPr>
                    </a:p>
                  </a:txBody>
                  <a:tcPr marL="0" marR="0" marT="0" marB="0"/>
                </a:tc>
                <a:extLst>
                  <a:ext uri="{0D108BD9-81ED-4DB2-BD59-A6C34878D82A}">
                    <a16:rowId xmlns:a16="http://schemas.microsoft.com/office/drawing/2014/main" xmlns="" val="4284878668"/>
                  </a:ext>
                </a:extLst>
              </a:tr>
              <a:tr h="1478418">
                <a:tc>
                  <a:txBody>
                    <a:bodyPr/>
                    <a:lstStyle/>
                    <a:p>
                      <a:pPr marL="377190" marR="532765" indent="-285750">
                        <a:lnSpc>
                          <a:spcPct val="103000"/>
                        </a:lnSpc>
                        <a:spcBef>
                          <a:spcPts val="370"/>
                        </a:spcBef>
                        <a:spcAft>
                          <a:spcPts val="0"/>
                        </a:spcAft>
                        <a:buFont typeface="Arial" panose="020B0604020202020204" pitchFamily="34" charset="0"/>
                        <a:buChar char="•"/>
                      </a:pPr>
                      <a:r>
                        <a:rPr lang="vi-VN" sz="1500" dirty="0">
                          <a:effectLst/>
                        </a:rPr>
                        <a:t>Nguyên nhân</a:t>
                      </a:r>
                      <a:endParaRPr lang="en-US" sz="1100" dirty="0">
                        <a:effectLst/>
                        <a:latin typeface="Arial" panose="020B0604020202020204" pitchFamily="34" charset="0"/>
                        <a:ea typeface="Arial" panose="020B0604020202020204" pitchFamily="34" charset="0"/>
                        <a:cs typeface="Times New Roman" panose="02020603050405020304" pitchFamily="18" charset="0"/>
                      </a:endParaRPr>
                    </a:p>
                  </a:txBody>
                  <a:tcPr marL="0" marR="0" marT="0" marB="0"/>
                </a:tc>
                <a:tc>
                  <a:txBody>
                    <a:bodyPr/>
                    <a:lstStyle/>
                    <a:p>
                      <a:pPr marL="285750" lvl="0" indent="-285750">
                        <a:buFont typeface="Arial" panose="020B0604020202020204" pitchFamily="34" charset="0"/>
                        <a:buChar char="•"/>
                      </a:pPr>
                      <a:r>
                        <a:rPr lang="vi-VN" sz="1800" b="1" kern="1200" dirty="0">
                          <a:solidFill>
                            <a:schemeClr val="lt1"/>
                          </a:solidFill>
                          <a:effectLst/>
                          <a:latin typeface="Times New Roman" panose="02020603050405020304" pitchFamily="18" charset="0"/>
                          <a:ea typeface="+mn-ea"/>
                          <a:cs typeface="Times New Roman" panose="02020603050405020304" pitchFamily="18" charset="0"/>
                        </a:rPr>
                        <a:t>Lỗi cảm biến hạ áp</a:t>
                      </a:r>
                      <a:endParaRPr lang="en-US" sz="1800" b="1" kern="1200" dirty="0">
                        <a:solidFill>
                          <a:schemeClr val="lt1"/>
                        </a:solidFill>
                        <a:effectLst/>
                        <a:latin typeface="Times New Roman" panose="02020603050405020304" pitchFamily="18" charset="0"/>
                        <a:ea typeface="+mn-ea"/>
                        <a:cs typeface="Times New Roman" panose="02020603050405020304" pitchFamily="18" charset="0"/>
                      </a:endParaRPr>
                    </a:p>
                    <a:p>
                      <a:pPr marL="285750" lvl="0" indent="-285750">
                        <a:buFont typeface="Arial" panose="020B0604020202020204" pitchFamily="34" charset="0"/>
                        <a:buChar char="•"/>
                      </a:pPr>
                      <a:r>
                        <a:rPr lang="vi-VN" sz="1800" b="1" kern="1200" dirty="0">
                          <a:solidFill>
                            <a:schemeClr val="lt1"/>
                          </a:solidFill>
                          <a:effectLst/>
                          <a:latin typeface="Times New Roman" panose="02020603050405020304" pitchFamily="18" charset="0"/>
                          <a:ea typeface="+mn-ea"/>
                          <a:cs typeface="Times New Roman" panose="02020603050405020304" pitchFamily="18" charset="0"/>
                        </a:rPr>
                        <a:t>Kết nối nhầm lẫn dây giữa cảm biến hạ áp và cảm biến cao áp</a:t>
                      </a:r>
                      <a:endParaRPr lang="en-US" sz="1800" b="1" kern="1200" dirty="0">
                        <a:solidFill>
                          <a:schemeClr val="lt1"/>
                        </a:solidFill>
                        <a:effectLst/>
                        <a:latin typeface="Times New Roman" panose="02020603050405020304" pitchFamily="18" charset="0"/>
                        <a:ea typeface="+mn-ea"/>
                        <a:cs typeface="Times New Roman" panose="02020603050405020304" pitchFamily="18" charset="0"/>
                      </a:endParaRPr>
                    </a:p>
                    <a:p>
                      <a:pPr marL="285750" lvl="0" indent="-285750">
                        <a:buFont typeface="Arial" panose="020B0604020202020204" pitchFamily="34" charset="0"/>
                        <a:buChar char="•"/>
                      </a:pPr>
                      <a:r>
                        <a:rPr lang="vi-VN" sz="1800" b="1" kern="1200" dirty="0">
                          <a:solidFill>
                            <a:schemeClr val="lt1"/>
                          </a:solidFill>
                          <a:effectLst/>
                          <a:latin typeface="Times New Roman" panose="02020603050405020304" pitchFamily="18" charset="0"/>
                          <a:ea typeface="+mn-ea"/>
                          <a:cs typeface="Times New Roman" panose="02020603050405020304" pitchFamily="18" charset="0"/>
                        </a:rPr>
                        <a:t>Lỗi PCB DN</a:t>
                      </a:r>
                      <a:endParaRPr lang="en-US" sz="1800" b="1" kern="1200" dirty="0">
                        <a:solidFill>
                          <a:schemeClr val="lt1"/>
                        </a:solidFill>
                        <a:effectLst/>
                        <a:latin typeface="Times New Roman" panose="02020603050405020304" pitchFamily="18" charset="0"/>
                        <a:ea typeface="+mn-ea"/>
                        <a:cs typeface="Times New Roman" panose="02020603050405020304" pitchFamily="18" charset="0"/>
                      </a:endParaRPr>
                    </a:p>
                    <a:p>
                      <a:pPr marL="285750" indent="-285750">
                        <a:buFont typeface="Arial" panose="020B0604020202020204" pitchFamily="34" charset="0"/>
                        <a:buChar char="•"/>
                      </a:pPr>
                      <a:r>
                        <a:rPr lang="vi-VN" sz="1800" b="1" kern="1200" dirty="0">
                          <a:solidFill>
                            <a:schemeClr val="lt1"/>
                          </a:solidFill>
                          <a:effectLst/>
                          <a:latin typeface="Times New Roman" panose="02020603050405020304" pitchFamily="18" charset="0"/>
                          <a:ea typeface="+mn-ea"/>
                          <a:cs typeface="Times New Roman" panose="02020603050405020304" pitchFamily="18" charset="0"/>
                        </a:rPr>
                        <a:t>Lỗi kết nối cảm biến hạ áp</a:t>
                      </a:r>
                      <a:endParaRPr lang="en-US" sz="2000" dirty="0">
                        <a:effectLst/>
                        <a:latin typeface="Times New Roman" panose="02020603050405020304" pitchFamily="18" charset="0"/>
                        <a:ea typeface="Arial" panose="020B0604020202020204" pitchFamily="34" charset="0"/>
                        <a:cs typeface="Times New Roman" panose="02020603050405020304" pitchFamily="18" charset="0"/>
                      </a:endParaRPr>
                    </a:p>
                  </a:txBody>
                  <a:tcPr marL="0" marR="0" marT="0" marB="0"/>
                </a:tc>
                <a:extLst>
                  <a:ext uri="{0D108BD9-81ED-4DB2-BD59-A6C34878D82A}">
                    <a16:rowId xmlns:a16="http://schemas.microsoft.com/office/drawing/2014/main" xmlns="" val="2671040087"/>
                  </a:ext>
                </a:extLst>
              </a:tr>
            </a:tbl>
          </a:graphicData>
        </a:graphic>
      </p:graphicFrame>
      <p:sp>
        <p:nvSpPr>
          <p:cNvPr id="5" name="Rectangle 4">
            <a:extLst>
              <a:ext uri="{FF2B5EF4-FFF2-40B4-BE49-F238E27FC236}">
                <a16:creationId xmlns:a16="http://schemas.microsoft.com/office/drawing/2014/main" xmlns="" id="{3C907378-4E76-43B4-9C18-0B52624107DA}"/>
              </a:ext>
            </a:extLst>
          </p:cNvPr>
          <p:cNvSpPr/>
          <p:nvPr/>
        </p:nvSpPr>
        <p:spPr>
          <a:xfrm>
            <a:off x="532196" y="203423"/>
            <a:ext cx="1534394" cy="461665"/>
          </a:xfrm>
          <a:prstGeom prst="rect">
            <a:avLst/>
          </a:prstGeom>
        </p:spPr>
        <p:txBody>
          <a:bodyPr wrap="none">
            <a:spAutoFit/>
          </a:bodyPr>
          <a:lstStyle/>
          <a:p>
            <a:pPr lvl="0" eaLnBrk="0" fontAlgn="base" hangingPunct="0">
              <a:spcBef>
                <a:spcPct val="0"/>
              </a:spcBef>
              <a:spcAft>
                <a:spcPct val="0"/>
              </a:spcAft>
              <a:tabLst>
                <a:tab pos="2582863" algn="l"/>
              </a:tabLst>
            </a:pPr>
            <a:r>
              <a:rPr lang="en-US" altLang="en-US" sz="2400" i="1" dirty="0">
                <a:solidFill>
                  <a:srgbClr val="FF0000"/>
                </a:solidFill>
                <a:latin typeface="Times New Roman" panose="02020603050405020304" pitchFamily="18" charset="0"/>
                <a:ea typeface="Arial" panose="020B0604020202020204" pitchFamily="34" charset="0"/>
                <a:cs typeface="Times New Roman" panose="02020603050405020304" pitchFamily="18" charset="0"/>
              </a:rPr>
              <a:t>M</a:t>
            </a:r>
            <a:r>
              <a:rPr lang="vi-VN" altLang="en-US" sz="2400" i="1" dirty="0">
                <a:solidFill>
                  <a:srgbClr val="FF0000"/>
                </a:solidFill>
                <a:latin typeface="Times New Roman" panose="02020603050405020304" pitchFamily="18" charset="0"/>
                <a:ea typeface="Arial" panose="020B0604020202020204" pitchFamily="34" charset="0"/>
                <a:cs typeface="Times New Roman" panose="02020603050405020304" pitchFamily="18" charset="0"/>
              </a:rPr>
              <a:t>ã lỗi: </a:t>
            </a:r>
            <a:r>
              <a:rPr lang="vi-VN" sz="2400" b="1" i="1" dirty="0">
                <a:solidFill>
                  <a:srgbClr val="00B050"/>
                </a:solidFill>
                <a:latin typeface="Times New Roman" panose="02020603050405020304" pitchFamily="18" charset="0"/>
                <a:cs typeface="Times New Roman" panose="02020603050405020304" pitchFamily="18" charset="0"/>
              </a:rPr>
              <a:t>J</a:t>
            </a:r>
            <a:r>
              <a:rPr lang="en-US" sz="2400" b="1" i="1" dirty="0">
                <a:solidFill>
                  <a:srgbClr val="00B050"/>
                </a:solidFill>
                <a:latin typeface="Times New Roman" panose="02020603050405020304" pitchFamily="18" charset="0"/>
                <a:cs typeface="Times New Roman" panose="02020603050405020304" pitchFamily="18" charset="0"/>
              </a:rPr>
              <a:t>C</a:t>
            </a:r>
            <a:endParaRPr lang="en-US" altLang="en-US" sz="2400" b="1" i="1" dirty="0">
              <a:solidFill>
                <a:srgbClr val="00B050"/>
              </a:solidFill>
              <a:latin typeface="Times New Roman" panose="02020603050405020304" pitchFamily="18" charset="0"/>
              <a:ea typeface="Arial" panose="020B0604020202020204" pitchFamily="34" charset="0"/>
              <a:cs typeface="Times New Roman" panose="02020603050405020304" pitchFamily="18" charset="0"/>
            </a:endParaRPr>
          </a:p>
        </p:txBody>
      </p:sp>
      <p:sp>
        <p:nvSpPr>
          <p:cNvPr id="6" name="Rectangle 5">
            <a:extLst>
              <a:ext uri="{FF2B5EF4-FFF2-40B4-BE49-F238E27FC236}">
                <a16:creationId xmlns:a16="http://schemas.microsoft.com/office/drawing/2014/main" xmlns="" id="{68AD7CC4-CB71-4335-8003-F1755CB72546}"/>
              </a:ext>
            </a:extLst>
          </p:cNvPr>
          <p:cNvSpPr/>
          <p:nvPr/>
        </p:nvSpPr>
        <p:spPr>
          <a:xfrm>
            <a:off x="-131134" y="4479295"/>
            <a:ext cx="10753060" cy="757900"/>
          </a:xfrm>
          <a:prstGeom prst="rect">
            <a:avLst/>
          </a:prstGeom>
        </p:spPr>
        <p:txBody>
          <a:bodyPr wrap="square">
            <a:spAutoFit/>
          </a:bodyPr>
          <a:lstStyle/>
          <a:p>
            <a:pPr marL="700405">
              <a:spcBef>
                <a:spcPts val="475"/>
              </a:spcBef>
              <a:spcAft>
                <a:spcPts val="0"/>
              </a:spcAft>
            </a:pPr>
            <a:r>
              <a:rPr lang="vi-VN" b="1" u="heavy" dirty="0">
                <a:ea typeface="Arial" panose="020B0604020202020204" pitchFamily="34" charset="0"/>
              </a:rPr>
              <a:t>Ghi chú</a:t>
            </a:r>
            <a:r>
              <a:rPr lang="vi-VN" dirty="0">
                <a:ea typeface="Arial" panose="020B0604020202020204" pitchFamily="34" charset="0"/>
              </a:rPr>
              <a:t>:</a:t>
            </a:r>
            <a:endParaRPr lang="en-US" sz="1400" dirty="0">
              <a:effectLst/>
              <a:latin typeface="Arial" panose="020B0604020202020204" pitchFamily="34" charset="0"/>
              <a:ea typeface="Arial" panose="020B0604020202020204" pitchFamily="34" charset="0"/>
            </a:endParaRPr>
          </a:p>
          <a:p>
            <a:pPr marL="700405" marR="240030">
              <a:lnSpc>
                <a:spcPct val="103000"/>
              </a:lnSpc>
              <a:spcBef>
                <a:spcPts val="910"/>
              </a:spcBef>
              <a:spcAft>
                <a:spcPts val="0"/>
              </a:spcAft>
            </a:pPr>
            <a:r>
              <a:rPr lang="vi-VN" dirty="0">
                <a:ea typeface="Arial" panose="020B0604020202020204" pitchFamily="34" charset="0"/>
              </a:rPr>
              <a:t>Đảm bảo tắt nguồn điện trước khi kết nối hay</a:t>
            </a:r>
            <a:r>
              <a:rPr lang="en-US" spc="-255" dirty="0">
                <a:ea typeface="Arial" panose="020B0604020202020204" pitchFamily="34" charset="0"/>
              </a:rPr>
              <a:t> </a:t>
            </a:r>
            <a:r>
              <a:rPr lang="vi-VN" dirty="0">
                <a:ea typeface="Arial" panose="020B0604020202020204" pitchFamily="34" charset="0"/>
              </a:rPr>
              <a:t>tháo rắc cắm để tránh hư các bộ phận</a:t>
            </a:r>
            <a:r>
              <a:rPr lang="en-US" dirty="0">
                <a:ea typeface="Arial" panose="020B0604020202020204" pitchFamily="34" charset="0"/>
              </a:rPr>
              <a:t>.</a:t>
            </a:r>
            <a:endParaRPr lang="en-US" dirty="0">
              <a:latin typeface="Arial" panose="020B0604020202020204" pitchFamily="34" charset="0"/>
              <a:ea typeface="Arial" panose="020B0604020202020204" pitchFamily="34" charset="0"/>
            </a:endParaRPr>
          </a:p>
        </p:txBody>
      </p:sp>
      <p:sp>
        <p:nvSpPr>
          <p:cNvPr id="7" name="Rectangle 6">
            <a:extLst>
              <a:ext uri="{FF2B5EF4-FFF2-40B4-BE49-F238E27FC236}">
                <a16:creationId xmlns:a16="http://schemas.microsoft.com/office/drawing/2014/main" xmlns="" id="{9FBB9A2A-8E5E-4320-952D-21160DAAB058}"/>
              </a:ext>
            </a:extLst>
          </p:cNvPr>
          <p:cNvSpPr/>
          <p:nvPr/>
        </p:nvSpPr>
        <p:spPr>
          <a:xfrm>
            <a:off x="532196" y="726641"/>
            <a:ext cx="7445921" cy="400110"/>
          </a:xfrm>
          <a:prstGeom prst="rect">
            <a:avLst/>
          </a:prstGeom>
        </p:spPr>
        <p:txBody>
          <a:bodyPr wrap="square">
            <a:spAutoFit/>
          </a:bodyPr>
          <a:lstStyle/>
          <a:p>
            <a:r>
              <a:rPr lang="vi-VN" sz="2000" b="1" dirty="0">
                <a:latin typeface="Times New Roman" panose="02020603050405020304" pitchFamily="18" charset="0"/>
                <a:cs typeface="Times New Roman" panose="02020603050405020304" pitchFamily="18" charset="0"/>
              </a:rPr>
              <a:t>Cảm biến </a:t>
            </a:r>
            <a:r>
              <a:rPr lang="en-US" sz="2000" b="1" dirty="0" err="1">
                <a:latin typeface="Times New Roman" panose="02020603050405020304" pitchFamily="18" charset="0"/>
                <a:cs typeface="Times New Roman" panose="02020603050405020304" pitchFamily="18" charset="0"/>
              </a:rPr>
              <a:t>hạ</a:t>
            </a:r>
            <a:r>
              <a:rPr lang="vi-VN" sz="2000" b="1" dirty="0">
                <a:latin typeface="Times New Roman" panose="02020603050405020304" pitchFamily="18" charset="0"/>
                <a:cs typeface="Times New Roman" panose="02020603050405020304" pitchFamily="18" charset="0"/>
              </a:rPr>
              <a:t> áp bất thường</a:t>
            </a:r>
            <a:endParaRPr lang="en-US" sz="2000" b="1"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108815644"/>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Rounded Corners 3">
            <a:extLst>
              <a:ext uri="{FF2B5EF4-FFF2-40B4-BE49-F238E27FC236}">
                <a16:creationId xmlns:a16="http://schemas.microsoft.com/office/drawing/2014/main" xmlns="" id="{C5842B81-D849-48AF-A167-F1488A25E33D}"/>
              </a:ext>
            </a:extLst>
          </p:cNvPr>
          <p:cNvSpPr/>
          <p:nvPr/>
        </p:nvSpPr>
        <p:spPr>
          <a:xfrm>
            <a:off x="3660258" y="0"/>
            <a:ext cx="3237614" cy="1180214"/>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285750" indent="-285750">
              <a:buFont typeface="Arial" panose="020B0604020202020204" pitchFamily="34" charset="0"/>
              <a:buChar char="•"/>
            </a:pPr>
            <a:r>
              <a:rPr lang="en-US" sz="1600" dirty="0" err="1">
                <a:latin typeface="Times New Roman" panose="02020603050405020304" pitchFamily="18" charset="0"/>
                <a:cs typeface="Times New Roman" panose="02020603050405020304" pitchFamily="18" charset="0"/>
              </a:rPr>
              <a:t>Gắn</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đồng</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hồ</a:t>
            </a:r>
            <a:r>
              <a:rPr lang="en-US" sz="1600" dirty="0">
                <a:latin typeface="Times New Roman" panose="02020603050405020304" pitchFamily="18" charset="0"/>
                <a:cs typeface="Times New Roman" panose="02020603050405020304" pitchFamily="18" charset="0"/>
              </a:rPr>
              <a:t> gas </a:t>
            </a:r>
            <a:r>
              <a:rPr lang="en-US" sz="1600" dirty="0" err="1">
                <a:latin typeface="Times New Roman" panose="02020603050405020304" pitchFamily="18" charset="0"/>
                <a:cs typeface="Times New Roman" panose="02020603050405020304" pitchFamily="18" charset="0"/>
              </a:rPr>
              <a:t>vào</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cổng</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đo</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dịch</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vụ</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cao</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áp</a:t>
            </a:r>
            <a:r>
              <a:rPr lang="en-US" sz="1600" dirty="0">
                <a:latin typeface="Times New Roman" panose="02020603050405020304" pitchFamily="18" charset="0"/>
                <a:cs typeface="Times New Roman" panose="02020603050405020304" pitchFamily="18" charset="0"/>
              </a:rPr>
              <a:t>.</a:t>
            </a:r>
          </a:p>
          <a:p>
            <a:pPr marL="285750" indent="-285750">
              <a:buFont typeface="Arial" panose="020B0604020202020204" pitchFamily="34" charset="0"/>
              <a:buChar char="•"/>
            </a:pPr>
            <a:r>
              <a:rPr lang="en-US" sz="1600" dirty="0" err="1">
                <a:latin typeface="Times New Roman" panose="02020603050405020304" pitchFamily="18" charset="0"/>
                <a:cs typeface="Times New Roman" panose="02020603050405020304" pitchFamily="18" charset="0"/>
              </a:rPr>
              <a:t>Kết</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nối</a:t>
            </a:r>
            <a:r>
              <a:rPr lang="en-US" sz="1600" dirty="0">
                <a:latin typeface="Times New Roman" panose="02020603050405020304" pitchFamily="18" charset="0"/>
                <a:cs typeface="Times New Roman" panose="02020603050405020304" pitchFamily="18" charset="0"/>
              </a:rPr>
              <a:t> service checker </a:t>
            </a:r>
            <a:r>
              <a:rPr lang="en-US" sz="1600" dirty="0" err="1">
                <a:latin typeface="Times New Roman" panose="02020603050405020304" pitchFamily="18" charset="0"/>
                <a:cs typeface="Times New Roman" panose="02020603050405020304" pitchFamily="18" charset="0"/>
              </a:rPr>
              <a:t>cho</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hệ</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thống</a:t>
            </a:r>
            <a:r>
              <a:rPr lang="en-US" sz="1600" dirty="0">
                <a:latin typeface="Times New Roman" panose="02020603050405020304" pitchFamily="18" charset="0"/>
                <a:cs typeface="Times New Roman" panose="02020603050405020304" pitchFamily="18" charset="0"/>
              </a:rPr>
              <a:t>.</a:t>
            </a:r>
          </a:p>
        </p:txBody>
      </p:sp>
      <p:sp>
        <p:nvSpPr>
          <p:cNvPr id="5" name="Rectangle: Rounded Corners 4">
            <a:extLst>
              <a:ext uri="{FF2B5EF4-FFF2-40B4-BE49-F238E27FC236}">
                <a16:creationId xmlns:a16="http://schemas.microsoft.com/office/drawing/2014/main" xmlns="" id="{9E1778A8-63A3-4483-B064-F8F0C6D6E67C}"/>
              </a:ext>
            </a:extLst>
          </p:cNvPr>
          <p:cNvSpPr/>
          <p:nvPr/>
        </p:nvSpPr>
        <p:spPr>
          <a:xfrm>
            <a:off x="3660258" y="1474157"/>
            <a:ext cx="3338624" cy="1321539"/>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vi-VN" sz="1600" dirty="0">
                <a:latin typeface="Times New Roman" panose="02020603050405020304" pitchFamily="18" charset="0"/>
                <a:cs typeface="Times New Roman" panose="02020603050405020304" pitchFamily="18" charset="0"/>
              </a:rPr>
              <a:t>Các đặc tính của cảm biến </a:t>
            </a:r>
            <a:r>
              <a:rPr lang="en-US" sz="1600" dirty="0" err="1">
                <a:latin typeface="Times New Roman" panose="02020603050405020304" pitchFamily="18" charset="0"/>
                <a:cs typeface="Times New Roman" panose="02020603050405020304" pitchFamily="18" charset="0"/>
              </a:rPr>
              <a:t>hạ</a:t>
            </a:r>
            <a:r>
              <a:rPr lang="vi-VN" sz="1600" dirty="0">
                <a:latin typeface="Times New Roman" panose="02020603050405020304" pitchFamily="18" charset="0"/>
                <a:cs typeface="Times New Roman" panose="02020603050405020304" pitchFamily="18" charset="0"/>
              </a:rPr>
              <a:t> áp bình thường? (So sánh giữa đặc tính điện áp và áp suất đồng hồ ga)</a:t>
            </a:r>
            <a:endParaRPr lang="en-US" sz="1600" dirty="0">
              <a:latin typeface="Times New Roman" panose="02020603050405020304" pitchFamily="18" charset="0"/>
              <a:cs typeface="Times New Roman" panose="02020603050405020304" pitchFamily="18" charset="0"/>
            </a:endParaRPr>
          </a:p>
          <a:p>
            <a:pPr algn="ctr"/>
            <a:r>
              <a:rPr lang="vi-VN" sz="1600" b="1" i="1" dirty="0">
                <a:solidFill>
                  <a:srgbClr val="C00000"/>
                </a:solidFill>
                <a:latin typeface="Times New Roman" panose="02020603050405020304" pitchFamily="18" charset="0"/>
                <a:cs typeface="Times New Roman" panose="02020603050405020304" pitchFamily="18" charset="0"/>
              </a:rPr>
              <a:t>Kiểm tra 12</a:t>
            </a:r>
            <a:endParaRPr lang="en-US" sz="1600" b="1" i="1" dirty="0">
              <a:solidFill>
                <a:srgbClr val="C00000"/>
              </a:solidFill>
              <a:latin typeface="Times New Roman" panose="02020603050405020304" pitchFamily="18" charset="0"/>
              <a:cs typeface="Times New Roman" panose="02020603050405020304" pitchFamily="18" charset="0"/>
            </a:endParaRPr>
          </a:p>
          <a:p>
            <a:pPr algn="ctr"/>
            <a:r>
              <a:rPr lang="vi-VN" sz="1600" b="1" i="1" dirty="0">
                <a:solidFill>
                  <a:srgbClr val="C00000"/>
                </a:solidFill>
                <a:latin typeface="Times New Roman" panose="02020603050405020304" pitchFamily="18" charset="0"/>
                <a:cs typeface="Times New Roman" panose="02020603050405020304" pitchFamily="18" charset="0"/>
              </a:rPr>
              <a:t>Kiểm tra 1</a:t>
            </a:r>
            <a:r>
              <a:rPr lang="en-US" sz="1600" b="1" i="1" dirty="0">
                <a:solidFill>
                  <a:srgbClr val="C00000"/>
                </a:solidFill>
                <a:latin typeface="Times New Roman" panose="02020603050405020304" pitchFamily="18" charset="0"/>
                <a:cs typeface="Times New Roman" panose="02020603050405020304" pitchFamily="18" charset="0"/>
              </a:rPr>
              <a:t>4</a:t>
            </a:r>
            <a:endParaRPr lang="en-US" sz="1600" dirty="0">
              <a:solidFill>
                <a:srgbClr val="C00000"/>
              </a:solidFill>
              <a:latin typeface="Times New Roman" panose="02020603050405020304" pitchFamily="18" charset="0"/>
              <a:cs typeface="Times New Roman" panose="02020603050405020304" pitchFamily="18" charset="0"/>
            </a:endParaRPr>
          </a:p>
        </p:txBody>
      </p:sp>
      <p:sp>
        <p:nvSpPr>
          <p:cNvPr id="6" name="Rectangle: Rounded Corners 5">
            <a:extLst>
              <a:ext uri="{FF2B5EF4-FFF2-40B4-BE49-F238E27FC236}">
                <a16:creationId xmlns:a16="http://schemas.microsoft.com/office/drawing/2014/main" xmlns="" id="{2EF6B50C-A81E-497E-9693-8E9445A3C4A8}"/>
              </a:ext>
            </a:extLst>
          </p:cNvPr>
          <p:cNvSpPr/>
          <p:nvPr/>
        </p:nvSpPr>
        <p:spPr>
          <a:xfrm>
            <a:off x="3461562" y="3089639"/>
            <a:ext cx="3736016" cy="1432295"/>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vi-VN" sz="1600" dirty="0">
                <a:latin typeface="Times New Roman" panose="02020603050405020304" pitchFamily="18" charset="0"/>
                <a:cs typeface="Times New Roman" panose="02020603050405020304" pitchFamily="18" charset="0"/>
              </a:rPr>
              <a:t>Áp suất xác định trên PCB bình thường không? (So sánh dữ liệu giữa thông số áp suất được kiểm tra bởi Service checker và đặc tính điện áp)</a:t>
            </a:r>
            <a:endParaRPr lang="en-US" sz="1600" dirty="0">
              <a:latin typeface="Times New Roman" panose="02020603050405020304" pitchFamily="18" charset="0"/>
              <a:cs typeface="Times New Roman" panose="02020603050405020304" pitchFamily="18" charset="0"/>
            </a:endParaRPr>
          </a:p>
          <a:p>
            <a:pPr algn="ctr"/>
            <a:r>
              <a:rPr lang="vi-VN" sz="1600" b="1" i="1" dirty="0">
                <a:solidFill>
                  <a:srgbClr val="C00000"/>
                </a:solidFill>
                <a:latin typeface="Times New Roman" panose="02020603050405020304" pitchFamily="18" charset="0"/>
                <a:cs typeface="Times New Roman" panose="02020603050405020304" pitchFamily="18" charset="0"/>
              </a:rPr>
              <a:t>Kiểm tra 12</a:t>
            </a:r>
            <a:endParaRPr lang="en-US" sz="1600" b="1" i="1" dirty="0">
              <a:solidFill>
                <a:srgbClr val="C00000"/>
              </a:solidFill>
              <a:latin typeface="Times New Roman" panose="02020603050405020304" pitchFamily="18" charset="0"/>
              <a:cs typeface="Times New Roman" panose="02020603050405020304" pitchFamily="18" charset="0"/>
            </a:endParaRPr>
          </a:p>
          <a:p>
            <a:pPr algn="ctr"/>
            <a:r>
              <a:rPr lang="vi-VN" sz="1600" b="1" i="1" dirty="0">
                <a:solidFill>
                  <a:srgbClr val="C00000"/>
                </a:solidFill>
                <a:latin typeface="Times New Roman" panose="02020603050405020304" pitchFamily="18" charset="0"/>
                <a:cs typeface="Times New Roman" panose="02020603050405020304" pitchFamily="18" charset="0"/>
              </a:rPr>
              <a:t>Kiểm tr</a:t>
            </a:r>
            <a:r>
              <a:rPr lang="en-US" sz="1600" b="1" i="1" dirty="0">
                <a:solidFill>
                  <a:srgbClr val="C00000"/>
                </a:solidFill>
                <a:latin typeface="Times New Roman" panose="02020603050405020304" pitchFamily="18" charset="0"/>
                <a:cs typeface="Times New Roman" panose="02020603050405020304" pitchFamily="18" charset="0"/>
              </a:rPr>
              <a:t>a</a:t>
            </a:r>
            <a:r>
              <a:rPr lang="vi-VN" sz="1600" dirty="0">
                <a:solidFill>
                  <a:srgbClr val="C00000"/>
                </a:solidFill>
                <a:latin typeface="Times New Roman" panose="02020603050405020304" pitchFamily="18" charset="0"/>
                <a:cs typeface="Times New Roman" panose="02020603050405020304" pitchFamily="18" charset="0"/>
              </a:rPr>
              <a:t> </a:t>
            </a:r>
            <a:r>
              <a:rPr lang="vi-VN" sz="1600" b="1" i="1" dirty="0">
                <a:solidFill>
                  <a:srgbClr val="C00000"/>
                </a:solidFill>
                <a:latin typeface="Times New Roman" panose="02020603050405020304" pitchFamily="18" charset="0"/>
                <a:cs typeface="Times New Roman" panose="02020603050405020304" pitchFamily="18" charset="0"/>
              </a:rPr>
              <a:t>1</a:t>
            </a:r>
            <a:r>
              <a:rPr lang="en-US" sz="1600" b="1" i="1" dirty="0">
                <a:solidFill>
                  <a:srgbClr val="C00000"/>
                </a:solidFill>
                <a:latin typeface="Times New Roman" panose="02020603050405020304" pitchFamily="18" charset="0"/>
                <a:cs typeface="Times New Roman" panose="02020603050405020304" pitchFamily="18" charset="0"/>
              </a:rPr>
              <a:t>4</a:t>
            </a:r>
            <a:endParaRPr lang="en-US" sz="1600" dirty="0">
              <a:solidFill>
                <a:srgbClr val="C00000"/>
              </a:solidFill>
              <a:latin typeface="Times New Roman" panose="02020603050405020304" pitchFamily="18" charset="0"/>
              <a:cs typeface="Times New Roman" panose="02020603050405020304" pitchFamily="18" charset="0"/>
            </a:endParaRPr>
          </a:p>
        </p:txBody>
      </p:sp>
      <p:sp>
        <p:nvSpPr>
          <p:cNvPr id="7" name="Rectangle: Rounded Corners 6">
            <a:extLst>
              <a:ext uri="{FF2B5EF4-FFF2-40B4-BE49-F238E27FC236}">
                <a16:creationId xmlns:a16="http://schemas.microsoft.com/office/drawing/2014/main" xmlns="" id="{C2E1911C-C165-4A77-B8CE-51D06440BF4B}"/>
              </a:ext>
            </a:extLst>
          </p:cNvPr>
          <p:cNvSpPr/>
          <p:nvPr/>
        </p:nvSpPr>
        <p:spPr>
          <a:xfrm>
            <a:off x="3894506" y="4862176"/>
            <a:ext cx="2870128" cy="772636"/>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vi-VN" sz="1600" dirty="0">
                <a:latin typeface="+mj-lt"/>
              </a:rPr>
              <a:t>Mở lại nguồn điện sau đó chạy máy</a:t>
            </a:r>
            <a:endParaRPr lang="en-US" sz="1600" dirty="0">
              <a:latin typeface="+mj-lt"/>
            </a:endParaRPr>
          </a:p>
        </p:txBody>
      </p:sp>
      <p:sp>
        <p:nvSpPr>
          <p:cNvPr id="8" name="Rectangle: Rounded Corners 7">
            <a:extLst>
              <a:ext uri="{FF2B5EF4-FFF2-40B4-BE49-F238E27FC236}">
                <a16:creationId xmlns:a16="http://schemas.microsoft.com/office/drawing/2014/main" xmlns="" id="{32858E90-1CB8-46DD-BFF9-50C1EA97ADBE}"/>
              </a:ext>
            </a:extLst>
          </p:cNvPr>
          <p:cNvSpPr/>
          <p:nvPr/>
        </p:nvSpPr>
        <p:spPr>
          <a:xfrm>
            <a:off x="3942020" y="5989886"/>
            <a:ext cx="2775100" cy="882945"/>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vi-VN" sz="1600" dirty="0">
                <a:latin typeface="Times New Roman" panose="02020603050405020304" pitchFamily="18" charset="0"/>
                <a:cs typeface="Times New Roman" panose="02020603050405020304" pitchFamily="18" charset="0"/>
              </a:rPr>
              <a:t>Các đặc tính cảm biến </a:t>
            </a:r>
            <a:r>
              <a:rPr lang="en-US" sz="1600" dirty="0" err="1">
                <a:latin typeface="Times New Roman" panose="02020603050405020304" pitchFamily="18" charset="0"/>
                <a:cs typeface="Times New Roman" panose="02020603050405020304" pitchFamily="18" charset="0"/>
              </a:rPr>
              <a:t>hạ</a:t>
            </a:r>
            <a:r>
              <a:rPr lang="vi-VN" sz="1600" dirty="0">
                <a:latin typeface="Times New Roman" panose="02020603050405020304" pitchFamily="18" charset="0"/>
                <a:cs typeface="Times New Roman" panose="02020603050405020304" pitchFamily="18" charset="0"/>
              </a:rPr>
              <a:t> áp bình  thường không?</a:t>
            </a:r>
            <a:endParaRPr lang="en-US" sz="1600" dirty="0">
              <a:latin typeface="Times New Roman" panose="02020603050405020304" pitchFamily="18" charset="0"/>
              <a:cs typeface="Times New Roman" panose="02020603050405020304" pitchFamily="18" charset="0"/>
            </a:endParaRPr>
          </a:p>
        </p:txBody>
      </p:sp>
      <p:sp>
        <p:nvSpPr>
          <p:cNvPr id="9" name="Arrow: Down 8">
            <a:extLst>
              <a:ext uri="{FF2B5EF4-FFF2-40B4-BE49-F238E27FC236}">
                <a16:creationId xmlns:a16="http://schemas.microsoft.com/office/drawing/2014/main" xmlns="" id="{671BF30A-E461-4487-B0A1-C8E445E7A04B}"/>
              </a:ext>
            </a:extLst>
          </p:cNvPr>
          <p:cNvSpPr/>
          <p:nvPr/>
        </p:nvSpPr>
        <p:spPr>
          <a:xfrm>
            <a:off x="5279065" y="1180214"/>
            <a:ext cx="207335" cy="293943"/>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Arrow: Down 9">
            <a:extLst>
              <a:ext uri="{FF2B5EF4-FFF2-40B4-BE49-F238E27FC236}">
                <a16:creationId xmlns:a16="http://schemas.microsoft.com/office/drawing/2014/main" xmlns="" id="{E604BC44-592E-45CF-80D7-02305FF7F4F3}"/>
              </a:ext>
            </a:extLst>
          </p:cNvPr>
          <p:cNvSpPr/>
          <p:nvPr/>
        </p:nvSpPr>
        <p:spPr>
          <a:xfrm>
            <a:off x="5242737" y="2820056"/>
            <a:ext cx="207335" cy="293943"/>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Arrow: Down 10">
            <a:extLst>
              <a:ext uri="{FF2B5EF4-FFF2-40B4-BE49-F238E27FC236}">
                <a16:creationId xmlns:a16="http://schemas.microsoft.com/office/drawing/2014/main" xmlns="" id="{46D3F161-DC83-4D80-9194-C021592E1331}"/>
              </a:ext>
            </a:extLst>
          </p:cNvPr>
          <p:cNvSpPr/>
          <p:nvPr/>
        </p:nvSpPr>
        <p:spPr>
          <a:xfrm>
            <a:off x="5242736" y="4552499"/>
            <a:ext cx="207335" cy="293943"/>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Arrow: Down 11">
            <a:extLst>
              <a:ext uri="{FF2B5EF4-FFF2-40B4-BE49-F238E27FC236}">
                <a16:creationId xmlns:a16="http://schemas.microsoft.com/office/drawing/2014/main" xmlns="" id="{0DAA9DD7-0541-4577-A70E-641A5132B1D9}"/>
              </a:ext>
            </a:extLst>
          </p:cNvPr>
          <p:cNvSpPr/>
          <p:nvPr/>
        </p:nvSpPr>
        <p:spPr>
          <a:xfrm>
            <a:off x="5242735" y="5674000"/>
            <a:ext cx="207335" cy="293943"/>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xmlns="" id="{EE7DAE0E-24D4-41BC-AE21-C14C4E1B5623}"/>
              </a:ext>
            </a:extLst>
          </p:cNvPr>
          <p:cNvSpPr/>
          <p:nvPr/>
        </p:nvSpPr>
        <p:spPr>
          <a:xfrm>
            <a:off x="8112640" y="1683042"/>
            <a:ext cx="2604977" cy="903767"/>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vi-VN" sz="1600" dirty="0">
                <a:latin typeface="Times New Roman" panose="02020603050405020304" pitchFamily="18" charset="0"/>
                <a:cs typeface="Times New Roman" panose="02020603050405020304" pitchFamily="18" charset="0"/>
              </a:rPr>
              <a:t>Thay cảm biến </a:t>
            </a:r>
            <a:r>
              <a:rPr lang="en-US" sz="1600" dirty="0" err="1">
                <a:latin typeface="Times New Roman" panose="02020603050405020304" pitchFamily="18" charset="0"/>
                <a:cs typeface="Times New Roman" panose="02020603050405020304" pitchFamily="18" charset="0"/>
              </a:rPr>
              <a:t>hạ</a:t>
            </a:r>
            <a:r>
              <a:rPr lang="vi-VN" sz="1600" dirty="0">
                <a:latin typeface="Times New Roman" panose="02020603050405020304" pitchFamily="18" charset="0"/>
                <a:cs typeface="Times New Roman" panose="02020603050405020304" pitchFamily="18" charset="0"/>
              </a:rPr>
              <a:t> áp</a:t>
            </a:r>
            <a:endParaRPr lang="en-US" sz="1600" dirty="0">
              <a:latin typeface="Times New Roman" panose="02020603050405020304" pitchFamily="18" charset="0"/>
              <a:cs typeface="Times New Roman" panose="02020603050405020304" pitchFamily="18" charset="0"/>
            </a:endParaRPr>
          </a:p>
        </p:txBody>
      </p:sp>
      <p:sp>
        <p:nvSpPr>
          <p:cNvPr id="14" name="Rectangle 13">
            <a:extLst>
              <a:ext uri="{FF2B5EF4-FFF2-40B4-BE49-F238E27FC236}">
                <a16:creationId xmlns:a16="http://schemas.microsoft.com/office/drawing/2014/main" xmlns="" id="{74E01F0D-E434-4CAC-A199-B99F5EE60057}"/>
              </a:ext>
            </a:extLst>
          </p:cNvPr>
          <p:cNvSpPr/>
          <p:nvPr/>
        </p:nvSpPr>
        <p:spPr>
          <a:xfrm>
            <a:off x="8112641" y="3353902"/>
            <a:ext cx="2604977" cy="903767"/>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vi-VN" sz="1600" dirty="0">
                <a:latin typeface="Times New Roman" panose="02020603050405020304" pitchFamily="18" charset="0"/>
                <a:cs typeface="Times New Roman" panose="02020603050405020304" pitchFamily="18" charset="0"/>
              </a:rPr>
              <a:t>Thay PCB khiển</a:t>
            </a:r>
            <a:endParaRPr lang="en-US" sz="1600" dirty="0">
              <a:latin typeface="Times New Roman" panose="02020603050405020304" pitchFamily="18" charset="0"/>
              <a:cs typeface="Times New Roman" panose="02020603050405020304" pitchFamily="18" charset="0"/>
            </a:endParaRPr>
          </a:p>
        </p:txBody>
      </p:sp>
      <p:sp>
        <p:nvSpPr>
          <p:cNvPr id="15" name="Rectangle 14">
            <a:extLst>
              <a:ext uri="{FF2B5EF4-FFF2-40B4-BE49-F238E27FC236}">
                <a16:creationId xmlns:a16="http://schemas.microsoft.com/office/drawing/2014/main" xmlns="" id="{FBB1BDD4-4C87-4730-83CE-928671E05CB5}"/>
              </a:ext>
            </a:extLst>
          </p:cNvPr>
          <p:cNvSpPr/>
          <p:nvPr/>
        </p:nvSpPr>
        <p:spPr>
          <a:xfrm>
            <a:off x="8112640" y="5979474"/>
            <a:ext cx="2604977" cy="903767"/>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vi-VN" sz="1600" dirty="0">
                <a:latin typeface="Times New Roman" panose="02020603050405020304" pitchFamily="18" charset="0"/>
                <a:cs typeface="Times New Roman" panose="02020603050405020304" pitchFamily="18" charset="0"/>
              </a:rPr>
              <a:t>Thay cảm biến </a:t>
            </a:r>
            <a:r>
              <a:rPr lang="en-US" sz="1600" dirty="0" err="1">
                <a:latin typeface="Times New Roman" panose="02020603050405020304" pitchFamily="18" charset="0"/>
                <a:cs typeface="Times New Roman" panose="02020603050405020304" pitchFamily="18" charset="0"/>
              </a:rPr>
              <a:t>hạ</a:t>
            </a:r>
            <a:r>
              <a:rPr lang="vi-VN" sz="1600" dirty="0">
                <a:latin typeface="Times New Roman" panose="02020603050405020304" pitchFamily="18" charset="0"/>
                <a:cs typeface="Times New Roman" panose="02020603050405020304" pitchFamily="18" charset="0"/>
              </a:rPr>
              <a:t> áp</a:t>
            </a:r>
            <a:endParaRPr lang="en-US" sz="1600" dirty="0">
              <a:latin typeface="Times New Roman" panose="02020603050405020304" pitchFamily="18" charset="0"/>
              <a:cs typeface="Times New Roman" panose="02020603050405020304" pitchFamily="18" charset="0"/>
            </a:endParaRPr>
          </a:p>
        </p:txBody>
      </p:sp>
      <p:sp>
        <p:nvSpPr>
          <p:cNvPr id="16" name="Rectangle 15">
            <a:extLst>
              <a:ext uri="{FF2B5EF4-FFF2-40B4-BE49-F238E27FC236}">
                <a16:creationId xmlns:a16="http://schemas.microsoft.com/office/drawing/2014/main" xmlns="" id="{44719F58-0F70-4028-BF4A-C35D6C2CE8B5}"/>
              </a:ext>
            </a:extLst>
          </p:cNvPr>
          <p:cNvSpPr/>
          <p:nvPr/>
        </p:nvSpPr>
        <p:spPr>
          <a:xfrm>
            <a:off x="141765" y="5954232"/>
            <a:ext cx="2604977" cy="903767"/>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vi-VN" sz="1600" dirty="0">
                <a:latin typeface="Times New Roman" panose="02020603050405020304" pitchFamily="18" charset="0"/>
                <a:cs typeface="Times New Roman" panose="02020603050405020304" pitchFamily="18" charset="0"/>
              </a:rPr>
              <a:t>Thay PCB khiển</a:t>
            </a:r>
            <a:endParaRPr lang="en-US" sz="1600" dirty="0">
              <a:latin typeface="Times New Roman" panose="02020603050405020304" pitchFamily="18" charset="0"/>
              <a:cs typeface="Times New Roman" panose="02020603050405020304" pitchFamily="18" charset="0"/>
            </a:endParaRPr>
          </a:p>
        </p:txBody>
      </p:sp>
      <p:sp>
        <p:nvSpPr>
          <p:cNvPr id="17" name="Arrow: Right 16">
            <a:extLst>
              <a:ext uri="{FF2B5EF4-FFF2-40B4-BE49-F238E27FC236}">
                <a16:creationId xmlns:a16="http://schemas.microsoft.com/office/drawing/2014/main" xmlns="" id="{16EC6A51-768B-40C3-80C9-3540F44EA7C9}"/>
              </a:ext>
            </a:extLst>
          </p:cNvPr>
          <p:cNvSpPr/>
          <p:nvPr/>
        </p:nvSpPr>
        <p:spPr>
          <a:xfrm>
            <a:off x="7310880" y="2017967"/>
            <a:ext cx="489762" cy="233916"/>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Arrow: Right 17">
            <a:extLst>
              <a:ext uri="{FF2B5EF4-FFF2-40B4-BE49-F238E27FC236}">
                <a16:creationId xmlns:a16="http://schemas.microsoft.com/office/drawing/2014/main" xmlns="" id="{45A044F0-247C-4F12-A9E4-76A71F2CE7E8}"/>
              </a:ext>
            </a:extLst>
          </p:cNvPr>
          <p:cNvSpPr/>
          <p:nvPr/>
        </p:nvSpPr>
        <p:spPr>
          <a:xfrm>
            <a:off x="7410228" y="3688827"/>
            <a:ext cx="489762" cy="233916"/>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Arrow: Right 18">
            <a:extLst>
              <a:ext uri="{FF2B5EF4-FFF2-40B4-BE49-F238E27FC236}">
                <a16:creationId xmlns:a16="http://schemas.microsoft.com/office/drawing/2014/main" xmlns="" id="{C78CC1D8-E888-4BFC-AC4D-EAAFC6D45452}"/>
              </a:ext>
            </a:extLst>
          </p:cNvPr>
          <p:cNvSpPr/>
          <p:nvPr/>
        </p:nvSpPr>
        <p:spPr>
          <a:xfrm>
            <a:off x="7172657" y="6314399"/>
            <a:ext cx="489762" cy="233916"/>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Arrow: Left 19">
            <a:extLst>
              <a:ext uri="{FF2B5EF4-FFF2-40B4-BE49-F238E27FC236}">
                <a16:creationId xmlns:a16="http://schemas.microsoft.com/office/drawing/2014/main" xmlns="" id="{1B3F24A7-1917-45CE-BACB-F304709B9A6D}"/>
              </a:ext>
            </a:extLst>
          </p:cNvPr>
          <p:cNvSpPr/>
          <p:nvPr/>
        </p:nvSpPr>
        <p:spPr>
          <a:xfrm>
            <a:off x="3067545" y="6314399"/>
            <a:ext cx="553672" cy="233916"/>
          </a:xfrm>
          <a:prstGeom prst="lef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Rectangle 20">
            <a:extLst>
              <a:ext uri="{FF2B5EF4-FFF2-40B4-BE49-F238E27FC236}">
                <a16:creationId xmlns:a16="http://schemas.microsoft.com/office/drawing/2014/main" xmlns="" id="{4DDDE101-5166-4519-95FD-A7B9BC1DADDF}"/>
              </a:ext>
            </a:extLst>
          </p:cNvPr>
          <p:cNvSpPr/>
          <p:nvPr/>
        </p:nvSpPr>
        <p:spPr>
          <a:xfrm>
            <a:off x="7194894" y="1816657"/>
            <a:ext cx="697627" cy="297517"/>
          </a:xfrm>
          <a:prstGeom prst="rect">
            <a:avLst/>
          </a:prstGeom>
        </p:spPr>
        <p:txBody>
          <a:bodyPr wrap="none">
            <a:spAutoFit/>
          </a:bodyPr>
          <a:lstStyle/>
          <a:p>
            <a:pPr>
              <a:lnSpc>
                <a:spcPts val="1570"/>
              </a:lnSpc>
              <a:spcAft>
                <a:spcPts val="0"/>
              </a:spcAft>
            </a:pPr>
            <a:r>
              <a:rPr lang="vi-VN" sz="1600" dirty="0">
                <a:latin typeface="Times New Roman" panose="02020603050405020304" pitchFamily="18" charset="0"/>
                <a:ea typeface="Arial" panose="020B0604020202020204" pitchFamily="34" charset="0"/>
                <a:cs typeface="Times New Roman" panose="02020603050405020304" pitchFamily="18" charset="0"/>
              </a:rPr>
              <a:t>không</a:t>
            </a:r>
            <a:endParaRPr lang="en-US" sz="1600" dirty="0">
              <a:latin typeface="Times New Roman" panose="02020603050405020304" pitchFamily="18" charset="0"/>
              <a:ea typeface="Arial" panose="020B0604020202020204" pitchFamily="34" charset="0"/>
              <a:cs typeface="Times New Roman" panose="02020603050405020304" pitchFamily="18" charset="0"/>
            </a:endParaRPr>
          </a:p>
        </p:txBody>
      </p:sp>
      <p:sp>
        <p:nvSpPr>
          <p:cNvPr id="22" name="Rectangle 21">
            <a:extLst>
              <a:ext uri="{FF2B5EF4-FFF2-40B4-BE49-F238E27FC236}">
                <a16:creationId xmlns:a16="http://schemas.microsoft.com/office/drawing/2014/main" xmlns="" id="{0413DA98-A525-4116-8775-99465CDA80E0}"/>
              </a:ext>
            </a:extLst>
          </p:cNvPr>
          <p:cNvSpPr/>
          <p:nvPr/>
        </p:nvSpPr>
        <p:spPr>
          <a:xfrm>
            <a:off x="5382732" y="2838020"/>
            <a:ext cx="423514" cy="297517"/>
          </a:xfrm>
          <a:prstGeom prst="rect">
            <a:avLst/>
          </a:prstGeom>
        </p:spPr>
        <p:txBody>
          <a:bodyPr wrap="none">
            <a:spAutoFit/>
          </a:bodyPr>
          <a:lstStyle/>
          <a:p>
            <a:pPr>
              <a:lnSpc>
                <a:spcPts val="1570"/>
              </a:lnSpc>
              <a:spcAft>
                <a:spcPts val="0"/>
              </a:spcAft>
            </a:pPr>
            <a:r>
              <a:rPr lang="en-US" sz="1600" dirty="0" err="1">
                <a:latin typeface="Times New Roman" panose="02020603050405020304" pitchFamily="18" charset="0"/>
                <a:ea typeface="Arial" panose="020B0604020202020204" pitchFamily="34" charset="0"/>
                <a:cs typeface="Times New Roman" panose="02020603050405020304" pitchFamily="18" charset="0"/>
              </a:rPr>
              <a:t>Có</a:t>
            </a:r>
            <a:endParaRPr lang="en-US" sz="1600" dirty="0">
              <a:latin typeface="Times New Roman" panose="02020603050405020304" pitchFamily="18" charset="0"/>
              <a:ea typeface="Arial" panose="020B0604020202020204" pitchFamily="34" charset="0"/>
              <a:cs typeface="Times New Roman" panose="02020603050405020304" pitchFamily="18" charset="0"/>
            </a:endParaRPr>
          </a:p>
        </p:txBody>
      </p:sp>
      <p:sp>
        <p:nvSpPr>
          <p:cNvPr id="23" name="Rectangle 22">
            <a:extLst>
              <a:ext uri="{FF2B5EF4-FFF2-40B4-BE49-F238E27FC236}">
                <a16:creationId xmlns:a16="http://schemas.microsoft.com/office/drawing/2014/main" xmlns="" id="{0233465D-6C46-427B-A329-DF8F61ED4ADE}"/>
              </a:ext>
            </a:extLst>
          </p:cNvPr>
          <p:cNvSpPr/>
          <p:nvPr/>
        </p:nvSpPr>
        <p:spPr>
          <a:xfrm>
            <a:off x="5382732" y="4557074"/>
            <a:ext cx="423514" cy="297517"/>
          </a:xfrm>
          <a:prstGeom prst="rect">
            <a:avLst/>
          </a:prstGeom>
        </p:spPr>
        <p:txBody>
          <a:bodyPr wrap="none">
            <a:spAutoFit/>
          </a:bodyPr>
          <a:lstStyle/>
          <a:p>
            <a:pPr>
              <a:lnSpc>
                <a:spcPts val="1570"/>
              </a:lnSpc>
              <a:spcAft>
                <a:spcPts val="0"/>
              </a:spcAft>
            </a:pPr>
            <a:r>
              <a:rPr lang="en-US" sz="1600" dirty="0" err="1">
                <a:latin typeface="Times New Roman" panose="02020603050405020304" pitchFamily="18" charset="0"/>
                <a:ea typeface="Arial" panose="020B0604020202020204" pitchFamily="34" charset="0"/>
                <a:cs typeface="Times New Roman" panose="02020603050405020304" pitchFamily="18" charset="0"/>
              </a:rPr>
              <a:t>Có</a:t>
            </a:r>
            <a:endParaRPr lang="en-US" sz="1600" dirty="0">
              <a:latin typeface="Times New Roman" panose="02020603050405020304" pitchFamily="18" charset="0"/>
              <a:ea typeface="Arial" panose="020B0604020202020204" pitchFamily="34" charset="0"/>
              <a:cs typeface="Times New Roman" panose="02020603050405020304" pitchFamily="18" charset="0"/>
            </a:endParaRPr>
          </a:p>
        </p:txBody>
      </p:sp>
      <p:sp>
        <p:nvSpPr>
          <p:cNvPr id="24" name="Rectangle 23">
            <a:extLst>
              <a:ext uri="{FF2B5EF4-FFF2-40B4-BE49-F238E27FC236}">
                <a16:creationId xmlns:a16="http://schemas.microsoft.com/office/drawing/2014/main" xmlns="" id="{64973174-DDF6-4E5D-A5CA-E1D7A8035DFB}"/>
              </a:ext>
            </a:extLst>
          </p:cNvPr>
          <p:cNvSpPr/>
          <p:nvPr/>
        </p:nvSpPr>
        <p:spPr>
          <a:xfrm>
            <a:off x="3165373" y="6105776"/>
            <a:ext cx="423514" cy="297517"/>
          </a:xfrm>
          <a:prstGeom prst="rect">
            <a:avLst/>
          </a:prstGeom>
        </p:spPr>
        <p:txBody>
          <a:bodyPr wrap="none">
            <a:spAutoFit/>
          </a:bodyPr>
          <a:lstStyle/>
          <a:p>
            <a:pPr>
              <a:lnSpc>
                <a:spcPts val="1570"/>
              </a:lnSpc>
              <a:spcAft>
                <a:spcPts val="0"/>
              </a:spcAft>
            </a:pPr>
            <a:r>
              <a:rPr lang="en-US" sz="1600" dirty="0" err="1">
                <a:latin typeface="Times New Roman" panose="02020603050405020304" pitchFamily="18" charset="0"/>
                <a:ea typeface="Arial" panose="020B0604020202020204" pitchFamily="34" charset="0"/>
                <a:cs typeface="Times New Roman" panose="02020603050405020304" pitchFamily="18" charset="0"/>
              </a:rPr>
              <a:t>Có</a:t>
            </a:r>
            <a:endParaRPr lang="en-US" sz="1600" dirty="0">
              <a:latin typeface="Times New Roman" panose="02020603050405020304" pitchFamily="18" charset="0"/>
              <a:ea typeface="Arial" panose="020B0604020202020204" pitchFamily="34" charset="0"/>
              <a:cs typeface="Times New Roman" panose="02020603050405020304" pitchFamily="18" charset="0"/>
            </a:endParaRPr>
          </a:p>
        </p:txBody>
      </p:sp>
      <p:sp>
        <p:nvSpPr>
          <p:cNvPr id="25" name="Rectangle 24">
            <a:extLst>
              <a:ext uri="{FF2B5EF4-FFF2-40B4-BE49-F238E27FC236}">
                <a16:creationId xmlns:a16="http://schemas.microsoft.com/office/drawing/2014/main" xmlns="" id="{0EBBD5DC-2B95-459E-A4AD-C6A49547C9A3}"/>
              </a:ext>
            </a:extLst>
          </p:cNvPr>
          <p:cNvSpPr/>
          <p:nvPr/>
        </p:nvSpPr>
        <p:spPr>
          <a:xfrm>
            <a:off x="7281545" y="3429102"/>
            <a:ext cx="697627" cy="297517"/>
          </a:xfrm>
          <a:prstGeom prst="rect">
            <a:avLst/>
          </a:prstGeom>
        </p:spPr>
        <p:txBody>
          <a:bodyPr wrap="none">
            <a:spAutoFit/>
          </a:bodyPr>
          <a:lstStyle/>
          <a:p>
            <a:pPr>
              <a:lnSpc>
                <a:spcPts val="1570"/>
              </a:lnSpc>
              <a:spcAft>
                <a:spcPts val="0"/>
              </a:spcAft>
            </a:pPr>
            <a:r>
              <a:rPr lang="vi-VN" sz="1600" dirty="0">
                <a:latin typeface="Times New Roman" panose="02020603050405020304" pitchFamily="18" charset="0"/>
                <a:ea typeface="Arial" panose="020B0604020202020204" pitchFamily="34" charset="0"/>
                <a:cs typeface="Times New Roman" panose="02020603050405020304" pitchFamily="18" charset="0"/>
              </a:rPr>
              <a:t>không</a:t>
            </a:r>
            <a:endParaRPr lang="en-US" sz="1600" dirty="0">
              <a:latin typeface="Times New Roman" panose="02020603050405020304" pitchFamily="18" charset="0"/>
              <a:ea typeface="Arial" panose="020B0604020202020204" pitchFamily="34" charset="0"/>
              <a:cs typeface="Times New Roman" panose="02020603050405020304" pitchFamily="18" charset="0"/>
            </a:endParaRPr>
          </a:p>
        </p:txBody>
      </p:sp>
      <p:sp>
        <p:nvSpPr>
          <p:cNvPr id="26" name="Rectangle 25">
            <a:extLst>
              <a:ext uri="{FF2B5EF4-FFF2-40B4-BE49-F238E27FC236}">
                <a16:creationId xmlns:a16="http://schemas.microsoft.com/office/drawing/2014/main" xmlns="" id="{0D1ECCDE-443B-4EF9-B193-9FB8EDF247E2}"/>
              </a:ext>
            </a:extLst>
          </p:cNvPr>
          <p:cNvSpPr/>
          <p:nvPr/>
        </p:nvSpPr>
        <p:spPr>
          <a:xfrm>
            <a:off x="7038895" y="6105775"/>
            <a:ext cx="697627" cy="297517"/>
          </a:xfrm>
          <a:prstGeom prst="rect">
            <a:avLst/>
          </a:prstGeom>
        </p:spPr>
        <p:txBody>
          <a:bodyPr wrap="none">
            <a:spAutoFit/>
          </a:bodyPr>
          <a:lstStyle/>
          <a:p>
            <a:pPr>
              <a:lnSpc>
                <a:spcPts val="1570"/>
              </a:lnSpc>
              <a:spcAft>
                <a:spcPts val="0"/>
              </a:spcAft>
            </a:pPr>
            <a:r>
              <a:rPr lang="vi-VN" sz="1600" dirty="0">
                <a:latin typeface="Times New Roman" panose="02020603050405020304" pitchFamily="18" charset="0"/>
                <a:ea typeface="Arial" panose="020B0604020202020204" pitchFamily="34" charset="0"/>
                <a:cs typeface="Times New Roman" panose="02020603050405020304" pitchFamily="18" charset="0"/>
              </a:rPr>
              <a:t>không</a:t>
            </a:r>
            <a:endParaRPr lang="en-US" sz="1600" dirty="0">
              <a:latin typeface="Times New Roman" panose="02020603050405020304" pitchFamily="18" charset="0"/>
              <a:ea typeface="Arial" panose="020B0604020202020204" pitchFamily="34" charset="0"/>
              <a:cs typeface="Times New Roman" panose="02020603050405020304" pitchFamily="18" charset="0"/>
            </a:endParaRPr>
          </a:p>
        </p:txBody>
      </p:sp>
      <p:sp>
        <p:nvSpPr>
          <p:cNvPr id="27" name="Rectangle 26">
            <a:extLst>
              <a:ext uri="{FF2B5EF4-FFF2-40B4-BE49-F238E27FC236}">
                <a16:creationId xmlns:a16="http://schemas.microsoft.com/office/drawing/2014/main" xmlns="" id="{2C095213-AAF1-48A9-B9FF-82CE9DB45E8D}"/>
              </a:ext>
            </a:extLst>
          </p:cNvPr>
          <p:cNvSpPr/>
          <p:nvPr/>
        </p:nvSpPr>
        <p:spPr>
          <a:xfrm>
            <a:off x="571890" y="810882"/>
            <a:ext cx="1287532" cy="369332"/>
          </a:xfrm>
          <a:prstGeom prst="rect">
            <a:avLst/>
          </a:prstGeom>
        </p:spPr>
        <p:txBody>
          <a:bodyPr wrap="none">
            <a:spAutoFit/>
          </a:bodyPr>
          <a:lstStyle/>
          <a:p>
            <a:r>
              <a:rPr lang="en-US" b="1" dirty="0" err="1">
                <a:latin typeface="Times New Roman" panose="02020603050405020304" pitchFamily="18" charset="0"/>
                <a:cs typeface="Times New Roman" panose="02020603050405020304" pitchFamily="18" charset="0"/>
              </a:rPr>
              <a:t>Xử</a:t>
            </a:r>
            <a:r>
              <a:rPr lang="en-US" b="1" dirty="0">
                <a:latin typeface="Times New Roman" panose="02020603050405020304" pitchFamily="18" charset="0"/>
                <a:cs typeface="Times New Roman" panose="02020603050405020304" pitchFamily="18" charset="0"/>
              </a:rPr>
              <a:t> </a:t>
            </a:r>
            <a:r>
              <a:rPr lang="en-US" b="1" dirty="0" err="1">
                <a:latin typeface="Times New Roman" panose="02020603050405020304" pitchFamily="18" charset="0"/>
                <a:cs typeface="Times New Roman" panose="02020603050405020304" pitchFamily="18" charset="0"/>
              </a:rPr>
              <a:t>lý</a:t>
            </a:r>
            <a:r>
              <a:rPr lang="en-US" b="1" dirty="0">
                <a:latin typeface="Times New Roman" panose="02020603050405020304" pitchFamily="18" charset="0"/>
                <a:cs typeface="Times New Roman" panose="02020603050405020304" pitchFamily="18" charset="0"/>
              </a:rPr>
              <a:t> </a:t>
            </a:r>
            <a:r>
              <a:rPr lang="en-US" b="1" dirty="0" err="1">
                <a:latin typeface="Times New Roman" panose="02020603050405020304" pitchFamily="18" charset="0"/>
                <a:cs typeface="Times New Roman" panose="02020603050405020304" pitchFamily="18" charset="0"/>
              </a:rPr>
              <a:t>sự</a:t>
            </a:r>
            <a:r>
              <a:rPr lang="en-US" b="1" dirty="0">
                <a:latin typeface="Times New Roman" panose="02020603050405020304" pitchFamily="18" charset="0"/>
                <a:cs typeface="Times New Roman" panose="02020603050405020304" pitchFamily="18" charset="0"/>
              </a:rPr>
              <a:t> </a:t>
            </a:r>
            <a:r>
              <a:rPr lang="en-US" b="1" dirty="0" err="1">
                <a:latin typeface="Times New Roman" panose="02020603050405020304" pitchFamily="18" charset="0"/>
                <a:cs typeface="Times New Roman" panose="02020603050405020304" pitchFamily="18" charset="0"/>
              </a:rPr>
              <a:t>cố</a:t>
            </a:r>
            <a:endParaRPr lang="en-US" b="1" dirty="0">
              <a:latin typeface="Times New Roman" panose="02020603050405020304" pitchFamily="18" charset="0"/>
              <a:cs typeface="Times New Roman" panose="02020603050405020304" pitchFamily="18" charset="0"/>
            </a:endParaRPr>
          </a:p>
        </p:txBody>
      </p:sp>
      <p:sp>
        <p:nvSpPr>
          <p:cNvPr id="28" name="Rectangle 27">
            <a:extLst>
              <a:ext uri="{FF2B5EF4-FFF2-40B4-BE49-F238E27FC236}">
                <a16:creationId xmlns:a16="http://schemas.microsoft.com/office/drawing/2014/main" xmlns="" id="{2A02E978-0BF8-4EDE-B60B-F2142A0A0F2B}"/>
              </a:ext>
            </a:extLst>
          </p:cNvPr>
          <p:cNvSpPr/>
          <p:nvPr/>
        </p:nvSpPr>
        <p:spPr>
          <a:xfrm>
            <a:off x="571890" y="405441"/>
            <a:ext cx="1322798" cy="400110"/>
          </a:xfrm>
          <a:prstGeom prst="rect">
            <a:avLst/>
          </a:prstGeom>
        </p:spPr>
        <p:txBody>
          <a:bodyPr wrap="none">
            <a:spAutoFit/>
          </a:bodyPr>
          <a:lstStyle/>
          <a:p>
            <a:pPr lvl="0" eaLnBrk="0" fontAlgn="base" hangingPunct="0">
              <a:spcBef>
                <a:spcPct val="0"/>
              </a:spcBef>
              <a:spcAft>
                <a:spcPct val="0"/>
              </a:spcAft>
              <a:tabLst>
                <a:tab pos="2582863" algn="l"/>
              </a:tabLst>
            </a:pPr>
            <a:r>
              <a:rPr lang="en-US" altLang="en-US" sz="2000" b="1" i="1" dirty="0">
                <a:solidFill>
                  <a:srgbClr val="FF0000"/>
                </a:solidFill>
                <a:latin typeface="Times New Roman" panose="02020603050405020304" pitchFamily="18" charset="0"/>
                <a:ea typeface="Arial" panose="020B0604020202020204" pitchFamily="34" charset="0"/>
                <a:cs typeface="Times New Roman" panose="02020603050405020304" pitchFamily="18" charset="0"/>
              </a:rPr>
              <a:t>M</a:t>
            </a:r>
            <a:r>
              <a:rPr lang="vi-VN" altLang="en-US" sz="2000" b="1" i="1" dirty="0">
                <a:solidFill>
                  <a:srgbClr val="FF0000"/>
                </a:solidFill>
                <a:latin typeface="Times New Roman" panose="02020603050405020304" pitchFamily="18" charset="0"/>
                <a:ea typeface="Arial" panose="020B0604020202020204" pitchFamily="34" charset="0"/>
                <a:cs typeface="Times New Roman" panose="02020603050405020304" pitchFamily="18" charset="0"/>
              </a:rPr>
              <a:t>ã lỗi: </a:t>
            </a:r>
            <a:r>
              <a:rPr lang="vi-VN" sz="2000" b="1" i="1" dirty="0">
                <a:solidFill>
                  <a:srgbClr val="00B050"/>
                </a:solidFill>
                <a:latin typeface="Times New Roman" panose="02020603050405020304" pitchFamily="18" charset="0"/>
                <a:cs typeface="Times New Roman" panose="02020603050405020304" pitchFamily="18" charset="0"/>
              </a:rPr>
              <a:t>J</a:t>
            </a:r>
            <a:r>
              <a:rPr lang="en-US" sz="2000" b="1" i="1" dirty="0">
                <a:solidFill>
                  <a:srgbClr val="00B050"/>
                </a:solidFill>
                <a:latin typeface="Times New Roman" panose="02020603050405020304" pitchFamily="18" charset="0"/>
                <a:cs typeface="Times New Roman" panose="02020603050405020304" pitchFamily="18" charset="0"/>
              </a:rPr>
              <a:t>C</a:t>
            </a:r>
            <a:endParaRPr lang="en-US" altLang="en-US" sz="2000" b="1" i="1" dirty="0">
              <a:solidFill>
                <a:srgbClr val="00B050"/>
              </a:solidFill>
              <a:latin typeface="Times New Roman" panose="02020603050405020304" pitchFamily="18" charset="0"/>
              <a:ea typeface="Arial" panose="020B0604020202020204" pitchFamily="34" charset="0"/>
              <a:cs typeface="Times New Roman" panose="02020603050405020304" pitchFamily="18" charset="0"/>
            </a:endParaRPr>
          </a:p>
        </p:txBody>
      </p:sp>
    </p:spTree>
    <p:extLst>
      <p:ext uri="{BB962C8B-B14F-4D97-AF65-F5344CB8AC3E}">
        <p14:creationId xmlns:p14="http://schemas.microsoft.com/office/powerpoint/2010/main" val="3895874448"/>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le 3">
            <a:extLst>
              <a:ext uri="{FF2B5EF4-FFF2-40B4-BE49-F238E27FC236}">
                <a16:creationId xmlns:a16="http://schemas.microsoft.com/office/drawing/2014/main" xmlns="" id="{FC2B9715-49A8-4703-9FB7-B5D1806E0790}"/>
              </a:ext>
            </a:extLst>
          </p:cNvPr>
          <p:cNvGraphicFramePr>
            <a:graphicFrameLocks noGrp="1"/>
          </p:cNvGraphicFramePr>
          <p:nvPr>
            <p:extLst>
              <p:ext uri="{D42A27DB-BD31-4B8C-83A1-F6EECF244321}">
                <p14:modId xmlns:p14="http://schemas.microsoft.com/office/powerpoint/2010/main" val="3881011783"/>
              </p:ext>
            </p:extLst>
          </p:nvPr>
        </p:nvGraphicFramePr>
        <p:xfrm>
          <a:off x="532196" y="1372972"/>
          <a:ext cx="9473041" cy="3018767"/>
        </p:xfrm>
        <a:graphic>
          <a:graphicData uri="http://schemas.openxmlformats.org/drawingml/2006/table">
            <a:tbl>
              <a:tblPr firstRow="1" firstCol="1" lastRow="1" lastCol="1" bandRow="1" bandCol="1">
                <a:tableStyleId>{7DF18680-E054-41AD-8BC1-D1AEF772440D}</a:tableStyleId>
              </a:tblPr>
              <a:tblGrid>
                <a:gridCol w="2391830">
                  <a:extLst>
                    <a:ext uri="{9D8B030D-6E8A-4147-A177-3AD203B41FA5}">
                      <a16:colId xmlns:a16="http://schemas.microsoft.com/office/drawing/2014/main" xmlns="" val="4112564832"/>
                    </a:ext>
                  </a:extLst>
                </a:gridCol>
                <a:gridCol w="7081211">
                  <a:extLst>
                    <a:ext uri="{9D8B030D-6E8A-4147-A177-3AD203B41FA5}">
                      <a16:colId xmlns:a16="http://schemas.microsoft.com/office/drawing/2014/main" xmlns="" val="404561888"/>
                    </a:ext>
                  </a:extLst>
                </a:gridCol>
              </a:tblGrid>
              <a:tr h="491972">
                <a:tc>
                  <a:txBody>
                    <a:bodyPr/>
                    <a:lstStyle/>
                    <a:p>
                      <a:pPr marL="91440">
                        <a:spcBef>
                          <a:spcPts val="370"/>
                        </a:spcBef>
                        <a:spcAft>
                          <a:spcPts val="0"/>
                        </a:spcAft>
                      </a:pPr>
                      <a:r>
                        <a:rPr lang="vi-VN" sz="1500" dirty="0">
                          <a:effectLst/>
                        </a:rPr>
                        <a:t>Model</a:t>
                      </a:r>
                      <a:endParaRPr lang="en-US" sz="1100" dirty="0">
                        <a:effectLst/>
                        <a:latin typeface="Arial" panose="020B0604020202020204" pitchFamily="34" charset="0"/>
                        <a:ea typeface="Arial" panose="020B0604020202020204" pitchFamily="34" charset="0"/>
                        <a:cs typeface="Times New Roman" panose="02020603050405020304" pitchFamily="18" charset="0"/>
                      </a:endParaRPr>
                    </a:p>
                  </a:txBody>
                  <a:tcPr marL="0" marR="0" marT="0" marB="0"/>
                </a:tc>
                <a:tc>
                  <a:txBody>
                    <a:bodyPr/>
                    <a:lstStyle/>
                    <a:p>
                      <a:pPr marL="85090">
                        <a:spcBef>
                          <a:spcPts val="370"/>
                        </a:spcBef>
                        <a:spcAft>
                          <a:spcPts val="0"/>
                        </a:spcAft>
                      </a:pPr>
                      <a:r>
                        <a:rPr lang="vi-VN" sz="1500" dirty="0">
                          <a:effectLst/>
                        </a:rPr>
                        <a:t>RXQ-T</a:t>
                      </a:r>
                      <a:endParaRPr lang="en-US" sz="1100" dirty="0">
                        <a:effectLst/>
                        <a:latin typeface="Arial" panose="020B0604020202020204" pitchFamily="34" charset="0"/>
                        <a:ea typeface="Arial" panose="020B0604020202020204" pitchFamily="34" charset="0"/>
                        <a:cs typeface="Times New Roman" panose="02020603050405020304" pitchFamily="18" charset="0"/>
                      </a:endParaRPr>
                    </a:p>
                  </a:txBody>
                  <a:tcPr marL="0" marR="0" marT="0" marB="0"/>
                </a:tc>
                <a:extLst>
                  <a:ext uri="{0D108BD9-81ED-4DB2-BD59-A6C34878D82A}">
                    <a16:rowId xmlns:a16="http://schemas.microsoft.com/office/drawing/2014/main" xmlns="" val="2719077392"/>
                  </a:ext>
                </a:extLst>
              </a:tr>
              <a:tr h="1048377">
                <a:tc>
                  <a:txBody>
                    <a:bodyPr/>
                    <a:lstStyle/>
                    <a:p>
                      <a:pPr marL="91440" marR="395605">
                        <a:lnSpc>
                          <a:spcPct val="103000"/>
                        </a:lnSpc>
                        <a:spcBef>
                          <a:spcPts val="370"/>
                        </a:spcBef>
                        <a:spcAft>
                          <a:spcPts val="0"/>
                        </a:spcAft>
                      </a:pPr>
                      <a:r>
                        <a:rPr lang="vi-VN" sz="1500" dirty="0">
                          <a:effectLst/>
                        </a:rPr>
                        <a:t>Điều kiện xảy ra lỗi</a:t>
                      </a:r>
                      <a:endParaRPr lang="en-US" sz="1100" dirty="0">
                        <a:effectLst/>
                        <a:latin typeface="Arial" panose="020B0604020202020204" pitchFamily="34" charset="0"/>
                        <a:ea typeface="Arial" panose="020B0604020202020204" pitchFamily="34" charset="0"/>
                        <a:cs typeface="Times New Roman" panose="02020603050405020304" pitchFamily="18" charset="0"/>
                      </a:endParaRPr>
                    </a:p>
                  </a:txBody>
                  <a:tcPr marL="0" marR="0" marT="0" marB="0"/>
                </a:tc>
                <a:tc>
                  <a:txBody>
                    <a:bodyPr/>
                    <a:lstStyle/>
                    <a:p>
                      <a:pPr marL="285750" lvl="0" indent="-285750">
                        <a:buFont typeface="Arial" panose="020B0604020202020204" pitchFamily="34" charset="0"/>
                        <a:buChar char="•"/>
                      </a:pPr>
                      <a:r>
                        <a:rPr lang="vi-VN" sz="1800" b="1" kern="1200" dirty="0">
                          <a:solidFill>
                            <a:schemeClr val="lt1"/>
                          </a:solidFill>
                          <a:effectLst/>
                          <a:latin typeface="Times New Roman" panose="02020603050405020304" pitchFamily="18" charset="0"/>
                          <a:ea typeface="+mn-ea"/>
                          <a:cs typeface="Times New Roman" panose="02020603050405020304" pitchFamily="18" charset="0"/>
                        </a:rPr>
                        <a:t>Phát hiện giá trị dòng điện trong sóng đầu ra trước khi máy nén chạy</a:t>
                      </a:r>
                      <a:endParaRPr lang="en-US" sz="1800" b="1" kern="1200" dirty="0">
                        <a:solidFill>
                          <a:schemeClr val="lt1"/>
                        </a:solidFill>
                        <a:effectLst/>
                        <a:latin typeface="Times New Roman" panose="02020603050405020304" pitchFamily="18" charset="0"/>
                        <a:ea typeface="+mn-ea"/>
                        <a:cs typeface="Times New Roman" panose="02020603050405020304" pitchFamily="18" charset="0"/>
                      </a:endParaRPr>
                    </a:p>
                    <a:p>
                      <a:pPr marL="285750" indent="-285750">
                        <a:buFont typeface="Arial" panose="020B0604020202020204" pitchFamily="34" charset="0"/>
                        <a:buChar char="•"/>
                      </a:pPr>
                      <a:r>
                        <a:rPr lang="vi-VN" sz="1800" b="1" kern="1200" dirty="0">
                          <a:solidFill>
                            <a:schemeClr val="lt1"/>
                          </a:solidFill>
                          <a:effectLst/>
                          <a:latin typeface="Times New Roman" panose="02020603050405020304" pitchFamily="18" charset="0"/>
                          <a:ea typeface="+mn-ea"/>
                          <a:cs typeface="Times New Roman" panose="02020603050405020304" pitchFamily="18" charset="0"/>
                        </a:rPr>
                        <a:t>Phát hiện giá trị dòng điện bằng cảm biến dòng trong quá trình khởi động máy nén</a:t>
                      </a:r>
                      <a:endParaRPr lang="en-US" sz="1800" dirty="0">
                        <a:effectLst/>
                        <a:latin typeface="Times New Roman" panose="02020603050405020304" pitchFamily="18" charset="0"/>
                        <a:ea typeface="Arial" panose="020B0604020202020204" pitchFamily="34" charset="0"/>
                        <a:cs typeface="Times New Roman" panose="02020603050405020304" pitchFamily="18" charset="0"/>
                      </a:endParaRPr>
                    </a:p>
                  </a:txBody>
                  <a:tcPr marL="0" marR="0" marT="0" marB="0"/>
                </a:tc>
                <a:extLst>
                  <a:ext uri="{0D108BD9-81ED-4DB2-BD59-A6C34878D82A}">
                    <a16:rowId xmlns:a16="http://schemas.microsoft.com/office/drawing/2014/main" xmlns="" val="4284878668"/>
                  </a:ext>
                </a:extLst>
              </a:tr>
              <a:tr h="1478418">
                <a:tc>
                  <a:txBody>
                    <a:bodyPr/>
                    <a:lstStyle/>
                    <a:p>
                      <a:pPr marL="377190" marR="532765" indent="-285750">
                        <a:lnSpc>
                          <a:spcPct val="103000"/>
                        </a:lnSpc>
                        <a:spcBef>
                          <a:spcPts val="370"/>
                        </a:spcBef>
                        <a:spcAft>
                          <a:spcPts val="0"/>
                        </a:spcAft>
                        <a:buFont typeface="Arial" panose="020B0604020202020204" pitchFamily="34" charset="0"/>
                        <a:buChar char="•"/>
                      </a:pPr>
                      <a:r>
                        <a:rPr lang="vi-VN" sz="1500" dirty="0">
                          <a:effectLst/>
                        </a:rPr>
                        <a:t>Nguyên nhân</a:t>
                      </a:r>
                      <a:endParaRPr lang="en-US" sz="1100" dirty="0">
                        <a:effectLst/>
                        <a:latin typeface="Arial" panose="020B0604020202020204" pitchFamily="34" charset="0"/>
                        <a:ea typeface="Arial" panose="020B0604020202020204" pitchFamily="34" charset="0"/>
                        <a:cs typeface="Times New Roman" panose="02020603050405020304" pitchFamily="18" charset="0"/>
                      </a:endParaRPr>
                    </a:p>
                  </a:txBody>
                  <a:tcPr marL="0" marR="0" marT="0" marB="0"/>
                </a:tc>
                <a:tc>
                  <a:txBody>
                    <a:bodyPr/>
                    <a:lstStyle/>
                    <a:p>
                      <a:pPr marL="370840" indent="-285750">
                        <a:spcBef>
                          <a:spcPts val="370"/>
                        </a:spcBef>
                        <a:spcAft>
                          <a:spcPts val="0"/>
                        </a:spcAft>
                        <a:buFont typeface="Arial" panose="020B0604020202020204" pitchFamily="34" charset="0"/>
                        <a:buChar char="•"/>
                      </a:pPr>
                      <a:r>
                        <a:rPr lang="vi-VN" sz="1800" dirty="0">
                          <a:effectLst/>
                          <a:latin typeface="+mj-lt"/>
                          <a:ea typeface="Arial" panose="020B0604020202020204" pitchFamily="34" charset="0"/>
                          <a:cs typeface="Times New Roman" panose="02020603050405020304" pitchFamily="18" charset="0"/>
                        </a:rPr>
                        <a:t>PCB Inverter (IPM bị lỗi, lỗi cảm biến dòng điện, lỗi mạch khiển)</a:t>
                      </a:r>
                      <a:endParaRPr lang="en-US" sz="1800" dirty="0">
                        <a:effectLst/>
                        <a:latin typeface="+mj-lt"/>
                        <a:ea typeface="Arial" panose="020B0604020202020204" pitchFamily="34" charset="0"/>
                        <a:cs typeface="Times New Roman" panose="02020603050405020304" pitchFamily="18" charset="0"/>
                      </a:endParaRPr>
                    </a:p>
                  </a:txBody>
                  <a:tcPr marL="0" marR="0" marT="0" marB="0"/>
                </a:tc>
                <a:extLst>
                  <a:ext uri="{0D108BD9-81ED-4DB2-BD59-A6C34878D82A}">
                    <a16:rowId xmlns:a16="http://schemas.microsoft.com/office/drawing/2014/main" xmlns="" val="2671040087"/>
                  </a:ext>
                </a:extLst>
              </a:tr>
            </a:tbl>
          </a:graphicData>
        </a:graphic>
      </p:graphicFrame>
      <p:sp>
        <p:nvSpPr>
          <p:cNvPr id="5" name="Rectangle 4">
            <a:extLst>
              <a:ext uri="{FF2B5EF4-FFF2-40B4-BE49-F238E27FC236}">
                <a16:creationId xmlns:a16="http://schemas.microsoft.com/office/drawing/2014/main" xmlns="" id="{2E037C07-201F-4925-9BA5-F8A53DCA083D}"/>
              </a:ext>
            </a:extLst>
          </p:cNvPr>
          <p:cNvSpPr/>
          <p:nvPr/>
        </p:nvSpPr>
        <p:spPr>
          <a:xfrm>
            <a:off x="532196" y="203423"/>
            <a:ext cx="1516762" cy="461665"/>
          </a:xfrm>
          <a:prstGeom prst="rect">
            <a:avLst/>
          </a:prstGeom>
        </p:spPr>
        <p:txBody>
          <a:bodyPr wrap="none">
            <a:spAutoFit/>
          </a:bodyPr>
          <a:lstStyle/>
          <a:p>
            <a:pPr lvl="0" eaLnBrk="0" fontAlgn="base" hangingPunct="0">
              <a:spcBef>
                <a:spcPct val="0"/>
              </a:spcBef>
              <a:spcAft>
                <a:spcPct val="0"/>
              </a:spcAft>
              <a:tabLst>
                <a:tab pos="2582863" algn="l"/>
              </a:tabLst>
            </a:pPr>
            <a:r>
              <a:rPr lang="en-US" altLang="en-US" sz="2400" i="1" dirty="0">
                <a:solidFill>
                  <a:srgbClr val="FF0000"/>
                </a:solidFill>
                <a:latin typeface="Times New Roman" panose="02020603050405020304" pitchFamily="18" charset="0"/>
                <a:ea typeface="Arial" panose="020B0604020202020204" pitchFamily="34" charset="0"/>
                <a:cs typeface="Times New Roman" panose="02020603050405020304" pitchFamily="18" charset="0"/>
              </a:rPr>
              <a:t>M</a:t>
            </a:r>
            <a:r>
              <a:rPr lang="vi-VN" altLang="en-US" sz="2400" i="1" dirty="0">
                <a:solidFill>
                  <a:srgbClr val="FF0000"/>
                </a:solidFill>
                <a:latin typeface="Times New Roman" panose="02020603050405020304" pitchFamily="18" charset="0"/>
                <a:ea typeface="Arial" panose="020B0604020202020204" pitchFamily="34" charset="0"/>
                <a:cs typeface="Times New Roman" panose="02020603050405020304" pitchFamily="18" charset="0"/>
              </a:rPr>
              <a:t>ã lỗi: </a:t>
            </a:r>
            <a:r>
              <a:rPr lang="en-US" sz="2400" b="1" i="1" dirty="0">
                <a:solidFill>
                  <a:srgbClr val="00B050"/>
                </a:solidFill>
                <a:latin typeface="Times New Roman" panose="02020603050405020304" pitchFamily="18" charset="0"/>
                <a:cs typeface="Times New Roman" panose="02020603050405020304" pitchFamily="18" charset="0"/>
              </a:rPr>
              <a:t>L1</a:t>
            </a:r>
            <a:endParaRPr lang="en-US" altLang="en-US" sz="2400" b="1" i="1" dirty="0">
              <a:solidFill>
                <a:srgbClr val="00B050"/>
              </a:solidFill>
              <a:latin typeface="Times New Roman" panose="02020603050405020304" pitchFamily="18" charset="0"/>
              <a:ea typeface="Arial" panose="020B0604020202020204" pitchFamily="34" charset="0"/>
              <a:cs typeface="Times New Roman" panose="02020603050405020304" pitchFamily="18" charset="0"/>
            </a:endParaRPr>
          </a:p>
        </p:txBody>
      </p:sp>
      <p:sp>
        <p:nvSpPr>
          <p:cNvPr id="6" name="Rectangle 5">
            <a:extLst>
              <a:ext uri="{FF2B5EF4-FFF2-40B4-BE49-F238E27FC236}">
                <a16:creationId xmlns:a16="http://schemas.microsoft.com/office/drawing/2014/main" xmlns="" id="{BB7ECF44-A901-4C4B-947E-451D32D17140}"/>
              </a:ext>
            </a:extLst>
          </p:cNvPr>
          <p:cNvSpPr/>
          <p:nvPr/>
        </p:nvSpPr>
        <p:spPr>
          <a:xfrm>
            <a:off x="-131134" y="4479295"/>
            <a:ext cx="10753060" cy="757900"/>
          </a:xfrm>
          <a:prstGeom prst="rect">
            <a:avLst/>
          </a:prstGeom>
        </p:spPr>
        <p:txBody>
          <a:bodyPr wrap="square">
            <a:spAutoFit/>
          </a:bodyPr>
          <a:lstStyle/>
          <a:p>
            <a:pPr marL="700405">
              <a:spcBef>
                <a:spcPts val="475"/>
              </a:spcBef>
              <a:spcAft>
                <a:spcPts val="0"/>
              </a:spcAft>
            </a:pPr>
            <a:r>
              <a:rPr lang="vi-VN" b="1" u="heavy" dirty="0">
                <a:ea typeface="Arial" panose="020B0604020202020204" pitchFamily="34" charset="0"/>
              </a:rPr>
              <a:t>Ghi chú</a:t>
            </a:r>
            <a:r>
              <a:rPr lang="vi-VN" dirty="0">
                <a:ea typeface="Arial" panose="020B0604020202020204" pitchFamily="34" charset="0"/>
              </a:rPr>
              <a:t>:</a:t>
            </a:r>
            <a:endParaRPr lang="en-US" sz="1400" dirty="0">
              <a:effectLst/>
              <a:latin typeface="Arial" panose="020B0604020202020204" pitchFamily="34" charset="0"/>
              <a:ea typeface="Arial" panose="020B0604020202020204" pitchFamily="34" charset="0"/>
            </a:endParaRPr>
          </a:p>
          <a:p>
            <a:pPr marL="700405" marR="240030">
              <a:lnSpc>
                <a:spcPct val="103000"/>
              </a:lnSpc>
              <a:spcBef>
                <a:spcPts val="910"/>
              </a:spcBef>
              <a:spcAft>
                <a:spcPts val="0"/>
              </a:spcAft>
            </a:pPr>
            <a:r>
              <a:rPr lang="vi-VN" dirty="0">
                <a:ea typeface="Arial" panose="020B0604020202020204" pitchFamily="34" charset="0"/>
              </a:rPr>
              <a:t>Đảm bảo tắt nguồn điện trước khi kết nối hay</a:t>
            </a:r>
            <a:r>
              <a:rPr lang="en-US" spc="-255" dirty="0">
                <a:ea typeface="Arial" panose="020B0604020202020204" pitchFamily="34" charset="0"/>
              </a:rPr>
              <a:t> </a:t>
            </a:r>
            <a:r>
              <a:rPr lang="vi-VN" dirty="0">
                <a:ea typeface="Arial" panose="020B0604020202020204" pitchFamily="34" charset="0"/>
              </a:rPr>
              <a:t>tháo rắc cắm để tránh hư các bộ phận</a:t>
            </a:r>
            <a:r>
              <a:rPr lang="en-US" dirty="0">
                <a:ea typeface="Arial" panose="020B0604020202020204" pitchFamily="34" charset="0"/>
              </a:rPr>
              <a:t>.</a:t>
            </a:r>
            <a:endParaRPr lang="en-US" dirty="0">
              <a:latin typeface="Arial" panose="020B0604020202020204" pitchFamily="34" charset="0"/>
              <a:ea typeface="Arial" panose="020B0604020202020204" pitchFamily="34" charset="0"/>
            </a:endParaRPr>
          </a:p>
        </p:txBody>
      </p:sp>
      <p:sp>
        <p:nvSpPr>
          <p:cNvPr id="7" name="Rectangle 6">
            <a:extLst>
              <a:ext uri="{FF2B5EF4-FFF2-40B4-BE49-F238E27FC236}">
                <a16:creationId xmlns:a16="http://schemas.microsoft.com/office/drawing/2014/main" xmlns="" id="{0D16EA4E-8AAA-4DE8-B28F-C6DCE6B5D8C6}"/>
              </a:ext>
            </a:extLst>
          </p:cNvPr>
          <p:cNvSpPr/>
          <p:nvPr/>
        </p:nvSpPr>
        <p:spPr>
          <a:xfrm>
            <a:off x="532196" y="726641"/>
            <a:ext cx="7445921" cy="400110"/>
          </a:xfrm>
          <a:prstGeom prst="rect">
            <a:avLst/>
          </a:prstGeom>
        </p:spPr>
        <p:txBody>
          <a:bodyPr wrap="square">
            <a:spAutoFit/>
          </a:bodyPr>
          <a:lstStyle/>
          <a:p>
            <a:r>
              <a:rPr lang="vi-VN" sz="2000" b="1" dirty="0">
                <a:latin typeface="Times New Roman" panose="02020603050405020304" pitchFamily="18" charset="0"/>
                <a:cs typeface="Times New Roman" panose="02020603050405020304" pitchFamily="18" charset="0"/>
              </a:rPr>
              <a:t>Cảm biến </a:t>
            </a:r>
            <a:r>
              <a:rPr lang="en-US" sz="2000" b="1" dirty="0" err="1">
                <a:latin typeface="Times New Roman" panose="02020603050405020304" pitchFamily="18" charset="0"/>
                <a:cs typeface="Times New Roman" panose="02020603050405020304" pitchFamily="18" charset="0"/>
              </a:rPr>
              <a:t>hạ</a:t>
            </a:r>
            <a:r>
              <a:rPr lang="vi-VN" sz="2000" b="1" dirty="0">
                <a:latin typeface="Times New Roman" panose="02020603050405020304" pitchFamily="18" charset="0"/>
                <a:cs typeface="Times New Roman" panose="02020603050405020304" pitchFamily="18" charset="0"/>
              </a:rPr>
              <a:t> áp bất thường</a:t>
            </a:r>
            <a:endParaRPr lang="en-US" sz="2000" b="1" dirty="0">
              <a:latin typeface="Times New Roman" panose="02020603050405020304" pitchFamily="18" charset="0"/>
              <a:cs typeface="Times New Roman" panose="02020603050405020304" pitchFamily="18" charset="0"/>
            </a:endParaRPr>
          </a:p>
        </p:txBody>
      </p:sp>
      <p:sp>
        <p:nvSpPr>
          <p:cNvPr id="11" name="Rectangle 10">
            <a:extLst>
              <a:ext uri="{FF2B5EF4-FFF2-40B4-BE49-F238E27FC236}">
                <a16:creationId xmlns:a16="http://schemas.microsoft.com/office/drawing/2014/main" xmlns="" id="{B4380333-A8B0-4485-9F4D-76F34093A25E}"/>
              </a:ext>
            </a:extLst>
          </p:cNvPr>
          <p:cNvSpPr/>
          <p:nvPr/>
        </p:nvSpPr>
        <p:spPr>
          <a:xfrm>
            <a:off x="684596" y="879041"/>
            <a:ext cx="7445921" cy="400110"/>
          </a:xfrm>
          <a:prstGeom prst="rect">
            <a:avLst/>
          </a:prstGeom>
        </p:spPr>
        <p:txBody>
          <a:bodyPr wrap="square">
            <a:spAutoFit/>
          </a:bodyPr>
          <a:lstStyle/>
          <a:p>
            <a:r>
              <a:rPr lang="vi-VN" sz="2000" b="1" dirty="0">
                <a:latin typeface="Times New Roman" panose="02020603050405020304" pitchFamily="18" charset="0"/>
                <a:cs typeface="Times New Roman" panose="02020603050405020304" pitchFamily="18" charset="0"/>
              </a:rPr>
              <a:t>Cảm biến </a:t>
            </a:r>
            <a:r>
              <a:rPr lang="en-US" sz="2000" b="1" dirty="0" err="1">
                <a:latin typeface="Times New Roman" panose="02020603050405020304" pitchFamily="18" charset="0"/>
                <a:cs typeface="Times New Roman" panose="02020603050405020304" pitchFamily="18" charset="0"/>
              </a:rPr>
              <a:t>hạ</a:t>
            </a:r>
            <a:r>
              <a:rPr lang="vi-VN" sz="2000" b="1" dirty="0">
                <a:latin typeface="Times New Roman" panose="02020603050405020304" pitchFamily="18" charset="0"/>
                <a:cs typeface="Times New Roman" panose="02020603050405020304" pitchFamily="18" charset="0"/>
              </a:rPr>
              <a:t> áp bất thường</a:t>
            </a:r>
            <a:endParaRPr lang="en-US" sz="2000" b="1"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94484261"/>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Rounded Corners 3">
            <a:extLst>
              <a:ext uri="{FF2B5EF4-FFF2-40B4-BE49-F238E27FC236}">
                <a16:creationId xmlns:a16="http://schemas.microsoft.com/office/drawing/2014/main" xmlns="" id="{D33F1F85-CE0D-46CE-AE44-D70FA377F95E}"/>
              </a:ext>
            </a:extLst>
          </p:cNvPr>
          <p:cNvSpPr/>
          <p:nvPr/>
        </p:nvSpPr>
        <p:spPr>
          <a:xfrm>
            <a:off x="3788733" y="0"/>
            <a:ext cx="2573079" cy="71238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vi-VN" sz="1600" dirty="0">
                <a:latin typeface="Times New Roman" panose="02020603050405020304" pitchFamily="18" charset="0"/>
                <a:cs typeface="Times New Roman" panose="02020603050405020304" pitchFamily="18" charset="0"/>
              </a:rPr>
              <a:t>Tắt nguồn điện 1 lần, sau đó mở lại</a:t>
            </a:r>
            <a:endParaRPr lang="en-US" sz="1600" dirty="0">
              <a:latin typeface="Times New Roman" panose="02020603050405020304" pitchFamily="18" charset="0"/>
              <a:cs typeface="Times New Roman" panose="02020603050405020304" pitchFamily="18" charset="0"/>
            </a:endParaRPr>
          </a:p>
        </p:txBody>
      </p:sp>
      <p:sp>
        <p:nvSpPr>
          <p:cNvPr id="5" name="Rectangle: Rounded Corners 4">
            <a:extLst>
              <a:ext uri="{FF2B5EF4-FFF2-40B4-BE49-F238E27FC236}">
                <a16:creationId xmlns:a16="http://schemas.microsoft.com/office/drawing/2014/main" xmlns="" id="{ED814922-5CFE-453E-81B1-0299F355DF17}"/>
              </a:ext>
            </a:extLst>
          </p:cNvPr>
          <p:cNvSpPr/>
          <p:nvPr/>
        </p:nvSpPr>
        <p:spPr>
          <a:xfrm>
            <a:off x="3926956" y="1125500"/>
            <a:ext cx="2434856" cy="811617"/>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vi-VN" sz="1600" dirty="0">
                <a:latin typeface="Times New Roman" panose="02020603050405020304" pitchFamily="18" charset="0"/>
                <a:cs typeface="Times New Roman" panose="02020603050405020304" pitchFamily="18" charset="0"/>
              </a:rPr>
              <a:t>Máy có hoạt động lại bình thường không?</a:t>
            </a:r>
            <a:endParaRPr lang="en-US" sz="1600" dirty="0">
              <a:latin typeface="Times New Roman" panose="02020603050405020304" pitchFamily="18" charset="0"/>
              <a:cs typeface="Times New Roman" panose="02020603050405020304" pitchFamily="18" charset="0"/>
            </a:endParaRPr>
          </a:p>
        </p:txBody>
      </p:sp>
      <p:sp>
        <p:nvSpPr>
          <p:cNvPr id="6" name="Rectangle: Rounded Corners 5">
            <a:extLst>
              <a:ext uri="{FF2B5EF4-FFF2-40B4-BE49-F238E27FC236}">
                <a16:creationId xmlns:a16="http://schemas.microsoft.com/office/drawing/2014/main" xmlns="" id="{2182BAAE-2B1A-49A0-9D9D-79444FB9BD53}"/>
              </a:ext>
            </a:extLst>
          </p:cNvPr>
          <p:cNvSpPr/>
          <p:nvPr/>
        </p:nvSpPr>
        <p:spPr>
          <a:xfrm>
            <a:off x="3197731" y="2302174"/>
            <a:ext cx="3678867" cy="1102241"/>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vi-VN" sz="1600" b="1" i="1" dirty="0">
                <a:latin typeface="Times New Roman" panose="02020603050405020304" pitchFamily="18" charset="0"/>
                <a:cs typeface="Times New Roman" panose="02020603050405020304" pitchFamily="18" charset="0"/>
              </a:rPr>
              <a:t>Kiểm tra trong chế độ Monitor</a:t>
            </a:r>
            <a:endParaRPr lang="en-US" sz="1600" dirty="0">
              <a:latin typeface="Times New Roman" panose="02020603050405020304" pitchFamily="18" charset="0"/>
              <a:cs typeface="Times New Roman" panose="02020603050405020304" pitchFamily="18" charset="0"/>
            </a:endParaRPr>
          </a:p>
          <a:p>
            <a:r>
              <a:rPr lang="vi-VN" sz="1600" dirty="0">
                <a:latin typeface="Times New Roman" panose="02020603050405020304" pitchFamily="18" charset="0"/>
                <a:cs typeface="Times New Roman" panose="02020603050405020304" pitchFamily="18" charset="0"/>
              </a:rPr>
              <a:t>14~20HP có 2 máy nén, kiểm tra là máy nén 1 hoặc 2 trong mã lỗi “L1” ở chế độ Monitor trên PCB DN</a:t>
            </a:r>
            <a:endParaRPr lang="en-US" sz="1600" dirty="0">
              <a:latin typeface="Times New Roman" panose="02020603050405020304" pitchFamily="18" charset="0"/>
              <a:cs typeface="Times New Roman" panose="02020603050405020304" pitchFamily="18" charset="0"/>
            </a:endParaRPr>
          </a:p>
        </p:txBody>
      </p:sp>
      <p:sp>
        <p:nvSpPr>
          <p:cNvPr id="7" name="Rectangle 6">
            <a:extLst>
              <a:ext uri="{FF2B5EF4-FFF2-40B4-BE49-F238E27FC236}">
                <a16:creationId xmlns:a16="http://schemas.microsoft.com/office/drawing/2014/main" xmlns="" id="{64FA41FD-A127-4AD7-B6A6-CD22EEB569F4}"/>
              </a:ext>
            </a:extLst>
          </p:cNvPr>
          <p:cNvSpPr/>
          <p:nvPr/>
        </p:nvSpPr>
        <p:spPr>
          <a:xfrm>
            <a:off x="7669624" y="1175118"/>
            <a:ext cx="2158409" cy="71238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vi-VN" sz="1600" dirty="0">
                <a:latin typeface="Times New Roman" panose="02020603050405020304" pitchFamily="18" charset="0"/>
                <a:cs typeface="Times New Roman" panose="02020603050405020304" pitchFamily="18" charset="0"/>
              </a:rPr>
              <a:t>Thay cảm biến hạ áp</a:t>
            </a:r>
            <a:endParaRPr lang="en-US" sz="1600" dirty="0">
              <a:latin typeface="Times New Roman" panose="02020603050405020304" pitchFamily="18" charset="0"/>
              <a:cs typeface="Times New Roman" panose="02020603050405020304" pitchFamily="18" charset="0"/>
            </a:endParaRPr>
          </a:p>
        </p:txBody>
      </p:sp>
      <p:sp>
        <p:nvSpPr>
          <p:cNvPr id="8" name="Rectangle: Rounded Corners 7">
            <a:extLst>
              <a:ext uri="{FF2B5EF4-FFF2-40B4-BE49-F238E27FC236}">
                <a16:creationId xmlns:a16="http://schemas.microsoft.com/office/drawing/2014/main" xmlns="" id="{EEDA3642-76A5-4511-9439-1F833A8D03D1}"/>
              </a:ext>
            </a:extLst>
          </p:cNvPr>
          <p:cNvSpPr/>
          <p:nvPr/>
        </p:nvSpPr>
        <p:spPr>
          <a:xfrm>
            <a:off x="3197730" y="3817535"/>
            <a:ext cx="3678867" cy="1102241"/>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vi-VN" sz="1600" b="1" i="1" dirty="0">
                <a:latin typeface="+mj-lt"/>
              </a:rPr>
              <a:t>Kiểm tra 4</a:t>
            </a:r>
            <a:endParaRPr lang="en-US" sz="1600" dirty="0">
              <a:latin typeface="+mj-lt"/>
            </a:endParaRPr>
          </a:p>
          <a:p>
            <a:r>
              <a:rPr lang="vi-VN" sz="1600" dirty="0">
                <a:latin typeface="+mj-lt"/>
              </a:rPr>
              <a:t>Transistor nguồn bình thường không</a:t>
            </a:r>
            <a:r>
              <a:rPr lang="vi-VN" dirty="0">
                <a:latin typeface="+mj-lt"/>
              </a:rPr>
              <a:t>?</a:t>
            </a:r>
            <a:endParaRPr lang="en-US" dirty="0">
              <a:latin typeface="+mj-lt"/>
            </a:endParaRPr>
          </a:p>
        </p:txBody>
      </p:sp>
      <p:sp>
        <p:nvSpPr>
          <p:cNvPr id="9" name="Rectangle: Rounded Corners 8">
            <a:extLst>
              <a:ext uri="{FF2B5EF4-FFF2-40B4-BE49-F238E27FC236}">
                <a16:creationId xmlns:a16="http://schemas.microsoft.com/office/drawing/2014/main" xmlns="" id="{70573ED6-F9BD-40AE-8E9B-A1D890027290}"/>
              </a:ext>
            </a:extLst>
          </p:cNvPr>
          <p:cNvSpPr/>
          <p:nvPr/>
        </p:nvSpPr>
        <p:spPr>
          <a:xfrm>
            <a:off x="3197729" y="5547978"/>
            <a:ext cx="3678867" cy="1102241"/>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vi-VN" sz="1600" b="1" i="1" dirty="0">
                <a:latin typeface="Times New Roman" panose="02020603050405020304" pitchFamily="18" charset="0"/>
                <a:cs typeface="Times New Roman" panose="02020603050405020304" pitchFamily="18" charset="0"/>
              </a:rPr>
              <a:t>Kiểm tra 4</a:t>
            </a:r>
            <a:endParaRPr lang="en-US" sz="1600" dirty="0">
              <a:latin typeface="Times New Roman" panose="02020603050405020304" pitchFamily="18" charset="0"/>
              <a:cs typeface="Times New Roman" panose="02020603050405020304" pitchFamily="18" charset="0"/>
            </a:endParaRPr>
          </a:p>
          <a:p>
            <a:r>
              <a:rPr lang="vi-VN" sz="1600" dirty="0">
                <a:latin typeface="Times New Roman" panose="02020603050405020304" pitchFamily="18" charset="0"/>
                <a:cs typeface="Times New Roman" panose="02020603050405020304" pitchFamily="18" charset="0"/>
              </a:rPr>
              <a:t>Transistor nguồn của khiển motor quạt bình thường không?</a:t>
            </a:r>
            <a:endParaRPr lang="en-US" sz="1600" dirty="0">
              <a:latin typeface="Times New Roman" panose="02020603050405020304" pitchFamily="18" charset="0"/>
              <a:cs typeface="Times New Roman" panose="02020603050405020304" pitchFamily="18" charset="0"/>
            </a:endParaRPr>
          </a:p>
        </p:txBody>
      </p:sp>
      <p:sp>
        <p:nvSpPr>
          <p:cNvPr id="10" name="Rectangle 9">
            <a:extLst>
              <a:ext uri="{FF2B5EF4-FFF2-40B4-BE49-F238E27FC236}">
                <a16:creationId xmlns:a16="http://schemas.microsoft.com/office/drawing/2014/main" xmlns="" id="{08D4094A-3CAB-4B1F-A69B-1BE15B09AC1F}"/>
              </a:ext>
            </a:extLst>
          </p:cNvPr>
          <p:cNvSpPr/>
          <p:nvPr/>
        </p:nvSpPr>
        <p:spPr>
          <a:xfrm>
            <a:off x="7372345" y="3593750"/>
            <a:ext cx="2158409" cy="886044"/>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vi-VN" sz="1600" dirty="0">
                <a:latin typeface="Times New Roman" panose="02020603050405020304" pitchFamily="18" charset="0"/>
                <a:cs typeface="Times New Roman" panose="02020603050405020304" pitchFamily="18" charset="0"/>
              </a:rPr>
              <a:t>Điện trở cách điện đất của máy nén</a:t>
            </a:r>
            <a:endParaRPr lang="en-US" sz="1600" dirty="0">
              <a:latin typeface="Times New Roman" panose="02020603050405020304" pitchFamily="18" charset="0"/>
              <a:cs typeface="Times New Roman" panose="02020603050405020304" pitchFamily="18" charset="0"/>
            </a:endParaRPr>
          </a:p>
          <a:p>
            <a:r>
              <a:rPr lang="vi-VN" sz="1600" dirty="0">
                <a:latin typeface="Times New Roman" panose="02020603050405020304" pitchFamily="18" charset="0"/>
                <a:cs typeface="Times New Roman" panose="02020603050405020304" pitchFamily="18" charset="0"/>
              </a:rPr>
              <a:t>≥ 100 KΩ?</a:t>
            </a:r>
            <a:endParaRPr lang="en-US" sz="1600" dirty="0">
              <a:latin typeface="Times New Roman" panose="02020603050405020304" pitchFamily="18" charset="0"/>
              <a:cs typeface="Times New Roman" panose="02020603050405020304" pitchFamily="18" charset="0"/>
            </a:endParaRPr>
          </a:p>
        </p:txBody>
      </p:sp>
      <p:sp>
        <p:nvSpPr>
          <p:cNvPr id="11" name="Rectangle 10">
            <a:extLst>
              <a:ext uri="{FF2B5EF4-FFF2-40B4-BE49-F238E27FC236}">
                <a16:creationId xmlns:a16="http://schemas.microsoft.com/office/drawing/2014/main" xmlns="" id="{F7D40869-73B8-4C2D-BD3B-B2B3B02B908C}"/>
              </a:ext>
            </a:extLst>
          </p:cNvPr>
          <p:cNvSpPr/>
          <p:nvPr/>
        </p:nvSpPr>
        <p:spPr>
          <a:xfrm>
            <a:off x="10026502" y="4426245"/>
            <a:ext cx="1967023" cy="77972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vi-VN" sz="1600" dirty="0">
                <a:latin typeface="Times New Roman" panose="02020603050405020304" pitchFamily="18" charset="0"/>
                <a:cs typeface="Times New Roman" panose="02020603050405020304" pitchFamily="18" charset="0"/>
              </a:rPr>
              <a:t>Thay PCB Inverter (*1)</a:t>
            </a:r>
            <a:endParaRPr lang="en-US" sz="1600" dirty="0">
              <a:latin typeface="Times New Roman" panose="02020603050405020304" pitchFamily="18" charset="0"/>
              <a:cs typeface="Times New Roman" panose="02020603050405020304" pitchFamily="18" charset="0"/>
            </a:endParaRPr>
          </a:p>
        </p:txBody>
      </p:sp>
      <p:sp>
        <p:nvSpPr>
          <p:cNvPr id="12" name="Rectangle 11">
            <a:extLst>
              <a:ext uri="{FF2B5EF4-FFF2-40B4-BE49-F238E27FC236}">
                <a16:creationId xmlns:a16="http://schemas.microsoft.com/office/drawing/2014/main" xmlns="" id="{5269AE7F-824B-4371-9F20-28AC92E1B473}"/>
              </a:ext>
            </a:extLst>
          </p:cNvPr>
          <p:cNvSpPr/>
          <p:nvPr/>
        </p:nvSpPr>
        <p:spPr>
          <a:xfrm>
            <a:off x="9974231" y="2629563"/>
            <a:ext cx="1967023" cy="77972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vi-VN" sz="1600" dirty="0">
                <a:latin typeface="Times New Roman" panose="02020603050405020304" pitchFamily="18" charset="0"/>
                <a:cs typeface="Times New Roman" panose="02020603050405020304" pitchFamily="18" charset="0"/>
              </a:rPr>
              <a:t>Thay cả máy nén và PCB Inverter (*1)</a:t>
            </a:r>
            <a:endParaRPr lang="en-US" sz="1600" dirty="0">
              <a:latin typeface="Times New Roman" panose="02020603050405020304" pitchFamily="18" charset="0"/>
              <a:cs typeface="Times New Roman" panose="02020603050405020304" pitchFamily="18" charset="0"/>
            </a:endParaRPr>
          </a:p>
        </p:txBody>
      </p:sp>
      <p:sp>
        <p:nvSpPr>
          <p:cNvPr id="13" name="Rectangle 12">
            <a:extLst>
              <a:ext uri="{FF2B5EF4-FFF2-40B4-BE49-F238E27FC236}">
                <a16:creationId xmlns:a16="http://schemas.microsoft.com/office/drawing/2014/main" xmlns="" id="{FC61DCDA-0C07-4526-94D5-AF08CF5A5846}"/>
              </a:ext>
            </a:extLst>
          </p:cNvPr>
          <p:cNvSpPr/>
          <p:nvPr/>
        </p:nvSpPr>
        <p:spPr>
          <a:xfrm>
            <a:off x="7658111" y="5713582"/>
            <a:ext cx="2450803" cy="886044"/>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vi-VN" sz="1600" dirty="0">
                <a:latin typeface="Times New Roman" panose="02020603050405020304" pitchFamily="18" charset="0"/>
                <a:cs typeface="Times New Roman" panose="02020603050405020304" pitchFamily="18" charset="0"/>
              </a:rPr>
              <a:t>Thay PCB Inverter máy nén (*1) và PCB Inverter quạt (A4P)</a:t>
            </a:r>
            <a:endParaRPr lang="en-US" sz="1600" dirty="0">
              <a:latin typeface="Times New Roman" panose="02020603050405020304" pitchFamily="18" charset="0"/>
              <a:cs typeface="Times New Roman" panose="02020603050405020304" pitchFamily="18" charset="0"/>
            </a:endParaRPr>
          </a:p>
        </p:txBody>
      </p:sp>
      <p:sp>
        <p:nvSpPr>
          <p:cNvPr id="14" name="Rectangle 13">
            <a:extLst>
              <a:ext uri="{FF2B5EF4-FFF2-40B4-BE49-F238E27FC236}">
                <a16:creationId xmlns:a16="http://schemas.microsoft.com/office/drawing/2014/main" xmlns="" id="{A5E384C2-29BA-476D-B3C3-E5500F7038F1}"/>
              </a:ext>
            </a:extLst>
          </p:cNvPr>
          <p:cNvSpPr/>
          <p:nvPr/>
        </p:nvSpPr>
        <p:spPr>
          <a:xfrm>
            <a:off x="28316" y="5656075"/>
            <a:ext cx="2387898" cy="886044"/>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vi-VN" sz="1600" dirty="0">
                <a:latin typeface="Times New Roman" panose="02020603050405020304" pitchFamily="18" charset="0"/>
                <a:cs typeface="Times New Roman" panose="02020603050405020304" pitchFamily="18" charset="0"/>
              </a:rPr>
              <a:t>Thay PCB Inverter </a:t>
            </a:r>
            <a:r>
              <a:rPr lang="en-US" sz="1600" dirty="0" err="1">
                <a:latin typeface="Times New Roman" panose="02020603050405020304" pitchFamily="18" charset="0"/>
                <a:cs typeface="Times New Roman" panose="02020603050405020304" pitchFamily="18" charset="0"/>
              </a:rPr>
              <a:t>khiển</a:t>
            </a:r>
            <a:r>
              <a:rPr lang="en-US" sz="1600" dirty="0">
                <a:latin typeface="Times New Roman" panose="02020603050405020304" pitchFamily="18" charset="0"/>
                <a:cs typeface="Times New Roman" panose="02020603050405020304" pitchFamily="18" charset="0"/>
              </a:rPr>
              <a:t> </a:t>
            </a:r>
            <a:r>
              <a:rPr lang="vi-VN" sz="1600" dirty="0">
                <a:latin typeface="Times New Roman" panose="02020603050405020304" pitchFamily="18" charset="0"/>
                <a:cs typeface="Times New Roman" panose="02020603050405020304" pitchFamily="18" charset="0"/>
              </a:rPr>
              <a:t>(*1) </a:t>
            </a:r>
            <a:endParaRPr lang="en-US" sz="1600" dirty="0">
              <a:latin typeface="Times New Roman" panose="02020603050405020304" pitchFamily="18" charset="0"/>
              <a:cs typeface="Times New Roman" panose="02020603050405020304" pitchFamily="18" charset="0"/>
            </a:endParaRPr>
          </a:p>
        </p:txBody>
      </p:sp>
      <p:sp>
        <p:nvSpPr>
          <p:cNvPr id="17" name="Arrow: Left-Up 16">
            <a:extLst>
              <a:ext uri="{FF2B5EF4-FFF2-40B4-BE49-F238E27FC236}">
                <a16:creationId xmlns:a16="http://schemas.microsoft.com/office/drawing/2014/main" xmlns="" id="{B75A8104-18F4-4741-907A-90F9C3F3910C}"/>
              </a:ext>
            </a:extLst>
          </p:cNvPr>
          <p:cNvSpPr/>
          <p:nvPr/>
        </p:nvSpPr>
        <p:spPr>
          <a:xfrm>
            <a:off x="6876598" y="4490483"/>
            <a:ext cx="646830" cy="308344"/>
          </a:xfrm>
          <a:prstGeom prst="leftUp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Arrow: Down 23">
            <a:extLst>
              <a:ext uri="{FF2B5EF4-FFF2-40B4-BE49-F238E27FC236}">
                <a16:creationId xmlns:a16="http://schemas.microsoft.com/office/drawing/2014/main" xmlns="" id="{780A8F53-4DDF-411B-87BE-6ABA96EE6857}"/>
              </a:ext>
            </a:extLst>
          </p:cNvPr>
          <p:cNvSpPr/>
          <p:nvPr/>
        </p:nvSpPr>
        <p:spPr>
          <a:xfrm>
            <a:off x="5055778" y="776178"/>
            <a:ext cx="177212" cy="296160"/>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Arrow: Down 24">
            <a:extLst>
              <a:ext uri="{FF2B5EF4-FFF2-40B4-BE49-F238E27FC236}">
                <a16:creationId xmlns:a16="http://schemas.microsoft.com/office/drawing/2014/main" xmlns="" id="{3DD2350C-492B-46F3-AE0B-0AE3FD2A41CD}"/>
              </a:ext>
            </a:extLst>
          </p:cNvPr>
          <p:cNvSpPr/>
          <p:nvPr/>
        </p:nvSpPr>
        <p:spPr>
          <a:xfrm>
            <a:off x="5055778" y="1971565"/>
            <a:ext cx="177212" cy="296160"/>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Arrow: Down 25">
            <a:extLst>
              <a:ext uri="{FF2B5EF4-FFF2-40B4-BE49-F238E27FC236}">
                <a16:creationId xmlns:a16="http://schemas.microsoft.com/office/drawing/2014/main" xmlns="" id="{A803B322-65A0-4A87-AC06-1573EB786956}"/>
              </a:ext>
            </a:extLst>
          </p:cNvPr>
          <p:cNvSpPr/>
          <p:nvPr/>
        </p:nvSpPr>
        <p:spPr>
          <a:xfrm>
            <a:off x="5055778" y="3456852"/>
            <a:ext cx="177212" cy="296160"/>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Arrow: Down 26">
            <a:extLst>
              <a:ext uri="{FF2B5EF4-FFF2-40B4-BE49-F238E27FC236}">
                <a16:creationId xmlns:a16="http://schemas.microsoft.com/office/drawing/2014/main" xmlns="" id="{BA960168-39DD-47C3-BE36-8F83A309C955}"/>
              </a:ext>
            </a:extLst>
          </p:cNvPr>
          <p:cNvSpPr/>
          <p:nvPr/>
        </p:nvSpPr>
        <p:spPr>
          <a:xfrm>
            <a:off x="5055778" y="5114925"/>
            <a:ext cx="177212" cy="296160"/>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 name="Arrow: Left 27">
            <a:extLst>
              <a:ext uri="{FF2B5EF4-FFF2-40B4-BE49-F238E27FC236}">
                <a16:creationId xmlns:a16="http://schemas.microsoft.com/office/drawing/2014/main" xmlns="" id="{8E481F00-3FD8-4BD9-A129-A9CBB99BEF47}"/>
              </a:ext>
            </a:extLst>
          </p:cNvPr>
          <p:cNvSpPr/>
          <p:nvPr/>
        </p:nvSpPr>
        <p:spPr>
          <a:xfrm>
            <a:off x="2631535" y="5998088"/>
            <a:ext cx="350874" cy="202019"/>
          </a:xfrm>
          <a:prstGeom prst="lef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Arrow: Right 28">
            <a:extLst>
              <a:ext uri="{FF2B5EF4-FFF2-40B4-BE49-F238E27FC236}">
                <a16:creationId xmlns:a16="http://schemas.microsoft.com/office/drawing/2014/main" xmlns="" id="{E3A33055-E73B-4571-A49C-B77D328F0AE5}"/>
              </a:ext>
            </a:extLst>
          </p:cNvPr>
          <p:cNvSpPr/>
          <p:nvPr/>
        </p:nvSpPr>
        <p:spPr>
          <a:xfrm>
            <a:off x="7091916" y="5998088"/>
            <a:ext cx="350875" cy="202019"/>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 name="Arrow: Right 30">
            <a:extLst>
              <a:ext uri="{FF2B5EF4-FFF2-40B4-BE49-F238E27FC236}">
                <a16:creationId xmlns:a16="http://schemas.microsoft.com/office/drawing/2014/main" xmlns="" id="{6FBC55CC-6EF2-43C5-B2BB-687F1EE4D629}"/>
              </a:ext>
            </a:extLst>
          </p:cNvPr>
          <p:cNvSpPr/>
          <p:nvPr/>
        </p:nvSpPr>
        <p:spPr>
          <a:xfrm>
            <a:off x="6702039" y="1435395"/>
            <a:ext cx="646830" cy="238577"/>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 name="Arrow: Left-Up 31">
            <a:extLst>
              <a:ext uri="{FF2B5EF4-FFF2-40B4-BE49-F238E27FC236}">
                <a16:creationId xmlns:a16="http://schemas.microsoft.com/office/drawing/2014/main" xmlns="" id="{F0F045A8-BE82-4BA5-BE3D-9B3CDF170EB8}"/>
              </a:ext>
            </a:extLst>
          </p:cNvPr>
          <p:cNvSpPr/>
          <p:nvPr/>
        </p:nvSpPr>
        <p:spPr>
          <a:xfrm rot="10800000">
            <a:off x="9327401" y="3274828"/>
            <a:ext cx="646830" cy="308344"/>
          </a:xfrm>
          <a:prstGeom prst="leftUp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3" name="Arrow: Left-Up 32">
            <a:extLst>
              <a:ext uri="{FF2B5EF4-FFF2-40B4-BE49-F238E27FC236}">
                <a16:creationId xmlns:a16="http://schemas.microsoft.com/office/drawing/2014/main" xmlns="" id="{5751B7B7-454C-4182-8B86-287CEBD0633F}"/>
              </a:ext>
            </a:extLst>
          </p:cNvPr>
          <p:cNvSpPr/>
          <p:nvPr/>
        </p:nvSpPr>
        <p:spPr>
          <a:xfrm rot="5400000">
            <a:off x="9495411" y="4334161"/>
            <a:ext cx="374370" cy="710390"/>
          </a:xfrm>
          <a:prstGeom prst="leftUp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5" name="Rectangle 34">
            <a:extLst>
              <a:ext uri="{FF2B5EF4-FFF2-40B4-BE49-F238E27FC236}">
                <a16:creationId xmlns:a16="http://schemas.microsoft.com/office/drawing/2014/main" xmlns="" id="{3024AD9C-6DDC-4569-B3D9-BEB7705BA030}"/>
              </a:ext>
            </a:extLst>
          </p:cNvPr>
          <p:cNvSpPr/>
          <p:nvPr/>
        </p:nvSpPr>
        <p:spPr>
          <a:xfrm>
            <a:off x="6609196" y="1175118"/>
            <a:ext cx="697627" cy="297517"/>
          </a:xfrm>
          <a:prstGeom prst="rect">
            <a:avLst/>
          </a:prstGeom>
        </p:spPr>
        <p:txBody>
          <a:bodyPr wrap="none">
            <a:spAutoFit/>
          </a:bodyPr>
          <a:lstStyle/>
          <a:p>
            <a:pPr>
              <a:lnSpc>
                <a:spcPts val="1570"/>
              </a:lnSpc>
              <a:spcAft>
                <a:spcPts val="0"/>
              </a:spcAft>
            </a:pPr>
            <a:r>
              <a:rPr lang="vi-VN" sz="1600" dirty="0">
                <a:latin typeface="Times New Roman" panose="02020603050405020304" pitchFamily="18" charset="0"/>
                <a:ea typeface="Arial" panose="020B0604020202020204" pitchFamily="34" charset="0"/>
                <a:cs typeface="Times New Roman" panose="02020603050405020304" pitchFamily="18" charset="0"/>
              </a:rPr>
              <a:t>không</a:t>
            </a:r>
            <a:endParaRPr lang="en-US" sz="1600" dirty="0">
              <a:effectLst/>
              <a:latin typeface="Times New Roman" panose="02020603050405020304" pitchFamily="18" charset="0"/>
              <a:ea typeface="Arial" panose="020B0604020202020204" pitchFamily="34" charset="0"/>
              <a:cs typeface="Times New Roman" panose="02020603050405020304" pitchFamily="18" charset="0"/>
            </a:endParaRPr>
          </a:p>
        </p:txBody>
      </p:sp>
      <p:sp>
        <p:nvSpPr>
          <p:cNvPr id="36" name="Rectangle 35">
            <a:extLst>
              <a:ext uri="{FF2B5EF4-FFF2-40B4-BE49-F238E27FC236}">
                <a16:creationId xmlns:a16="http://schemas.microsoft.com/office/drawing/2014/main" xmlns="" id="{FCB8793B-CC2B-4230-B587-700A71002AD4}"/>
              </a:ext>
            </a:extLst>
          </p:cNvPr>
          <p:cNvSpPr/>
          <p:nvPr/>
        </p:nvSpPr>
        <p:spPr>
          <a:xfrm>
            <a:off x="9244295" y="3015031"/>
            <a:ext cx="697627" cy="297517"/>
          </a:xfrm>
          <a:prstGeom prst="rect">
            <a:avLst/>
          </a:prstGeom>
        </p:spPr>
        <p:txBody>
          <a:bodyPr wrap="none">
            <a:spAutoFit/>
          </a:bodyPr>
          <a:lstStyle/>
          <a:p>
            <a:pPr>
              <a:lnSpc>
                <a:spcPts val="1570"/>
              </a:lnSpc>
              <a:spcAft>
                <a:spcPts val="0"/>
              </a:spcAft>
            </a:pPr>
            <a:r>
              <a:rPr lang="vi-VN" sz="1600" dirty="0">
                <a:latin typeface="Times New Roman" panose="02020603050405020304" pitchFamily="18" charset="0"/>
                <a:ea typeface="Arial" panose="020B0604020202020204" pitchFamily="34" charset="0"/>
                <a:cs typeface="Times New Roman" panose="02020603050405020304" pitchFamily="18" charset="0"/>
              </a:rPr>
              <a:t>không</a:t>
            </a:r>
            <a:endParaRPr lang="en-US" sz="1600" dirty="0">
              <a:effectLst/>
              <a:latin typeface="Times New Roman" panose="02020603050405020304" pitchFamily="18" charset="0"/>
              <a:ea typeface="Arial" panose="020B0604020202020204" pitchFamily="34" charset="0"/>
              <a:cs typeface="Times New Roman" panose="02020603050405020304" pitchFamily="18" charset="0"/>
            </a:endParaRPr>
          </a:p>
        </p:txBody>
      </p:sp>
      <p:sp>
        <p:nvSpPr>
          <p:cNvPr id="37" name="Rectangle 36">
            <a:extLst>
              <a:ext uri="{FF2B5EF4-FFF2-40B4-BE49-F238E27FC236}">
                <a16:creationId xmlns:a16="http://schemas.microsoft.com/office/drawing/2014/main" xmlns="" id="{7D5A8FF3-672C-442A-845D-C6E24D6C6194}"/>
              </a:ext>
            </a:extLst>
          </p:cNvPr>
          <p:cNvSpPr/>
          <p:nvPr/>
        </p:nvSpPr>
        <p:spPr>
          <a:xfrm>
            <a:off x="6816703" y="4798827"/>
            <a:ext cx="697627" cy="297517"/>
          </a:xfrm>
          <a:prstGeom prst="rect">
            <a:avLst/>
          </a:prstGeom>
        </p:spPr>
        <p:txBody>
          <a:bodyPr wrap="none">
            <a:spAutoFit/>
          </a:bodyPr>
          <a:lstStyle/>
          <a:p>
            <a:pPr>
              <a:lnSpc>
                <a:spcPts val="1570"/>
              </a:lnSpc>
              <a:spcAft>
                <a:spcPts val="0"/>
              </a:spcAft>
            </a:pPr>
            <a:r>
              <a:rPr lang="vi-VN" sz="1600" dirty="0">
                <a:latin typeface="Times New Roman" panose="02020603050405020304" pitchFamily="18" charset="0"/>
                <a:ea typeface="Arial" panose="020B0604020202020204" pitchFamily="34" charset="0"/>
                <a:cs typeface="Times New Roman" panose="02020603050405020304" pitchFamily="18" charset="0"/>
              </a:rPr>
              <a:t>không</a:t>
            </a:r>
            <a:endParaRPr lang="en-US" sz="1600" dirty="0">
              <a:effectLst/>
              <a:latin typeface="Times New Roman" panose="02020603050405020304" pitchFamily="18" charset="0"/>
              <a:ea typeface="Arial" panose="020B0604020202020204" pitchFamily="34" charset="0"/>
              <a:cs typeface="Times New Roman" panose="02020603050405020304" pitchFamily="18" charset="0"/>
            </a:endParaRPr>
          </a:p>
        </p:txBody>
      </p:sp>
      <p:sp>
        <p:nvSpPr>
          <p:cNvPr id="38" name="Rectangle 37">
            <a:extLst>
              <a:ext uri="{FF2B5EF4-FFF2-40B4-BE49-F238E27FC236}">
                <a16:creationId xmlns:a16="http://schemas.microsoft.com/office/drawing/2014/main" xmlns="" id="{C8EE4A4C-0277-4FE9-8010-0B52B720FFBD}"/>
              </a:ext>
            </a:extLst>
          </p:cNvPr>
          <p:cNvSpPr/>
          <p:nvPr/>
        </p:nvSpPr>
        <p:spPr>
          <a:xfrm>
            <a:off x="6822282" y="5735495"/>
            <a:ext cx="697627" cy="297517"/>
          </a:xfrm>
          <a:prstGeom prst="rect">
            <a:avLst/>
          </a:prstGeom>
        </p:spPr>
        <p:txBody>
          <a:bodyPr wrap="none">
            <a:spAutoFit/>
          </a:bodyPr>
          <a:lstStyle/>
          <a:p>
            <a:pPr>
              <a:lnSpc>
                <a:spcPts val="1570"/>
              </a:lnSpc>
              <a:spcAft>
                <a:spcPts val="0"/>
              </a:spcAft>
            </a:pPr>
            <a:r>
              <a:rPr lang="vi-VN" sz="1600" dirty="0">
                <a:latin typeface="Times New Roman" panose="02020603050405020304" pitchFamily="18" charset="0"/>
                <a:ea typeface="Arial" panose="020B0604020202020204" pitchFamily="34" charset="0"/>
                <a:cs typeface="Times New Roman" panose="02020603050405020304" pitchFamily="18" charset="0"/>
              </a:rPr>
              <a:t>không</a:t>
            </a:r>
            <a:endParaRPr lang="en-US" sz="1600" dirty="0">
              <a:effectLst/>
              <a:latin typeface="Times New Roman" panose="02020603050405020304" pitchFamily="18" charset="0"/>
              <a:ea typeface="Arial" panose="020B0604020202020204" pitchFamily="34" charset="0"/>
              <a:cs typeface="Times New Roman" panose="02020603050405020304" pitchFamily="18" charset="0"/>
            </a:endParaRPr>
          </a:p>
        </p:txBody>
      </p:sp>
      <p:sp>
        <p:nvSpPr>
          <p:cNvPr id="39" name="Rectangle 38">
            <a:extLst>
              <a:ext uri="{FF2B5EF4-FFF2-40B4-BE49-F238E27FC236}">
                <a16:creationId xmlns:a16="http://schemas.microsoft.com/office/drawing/2014/main" xmlns="" id="{B5339D19-FB6D-4164-BEF7-1229B9FC5B01}"/>
              </a:ext>
            </a:extLst>
          </p:cNvPr>
          <p:cNvSpPr/>
          <p:nvPr/>
        </p:nvSpPr>
        <p:spPr>
          <a:xfrm>
            <a:off x="9530754" y="4816125"/>
            <a:ext cx="378630" cy="338554"/>
          </a:xfrm>
          <a:prstGeom prst="rect">
            <a:avLst/>
          </a:prstGeom>
        </p:spPr>
        <p:txBody>
          <a:bodyPr wrap="none">
            <a:spAutoFit/>
          </a:bodyPr>
          <a:lstStyle/>
          <a:p>
            <a:r>
              <a:rPr lang="vi-VN" sz="1600" dirty="0">
                <a:latin typeface="Times New Roman" panose="02020603050405020304" pitchFamily="18" charset="0"/>
                <a:cs typeface="Times New Roman" panose="02020603050405020304" pitchFamily="18" charset="0"/>
              </a:rPr>
              <a:t>có</a:t>
            </a:r>
            <a:endParaRPr lang="en-US" sz="1600" dirty="0">
              <a:latin typeface="Times New Roman" panose="02020603050405020304" pitchFamily="18" charset="0"/>
              <a:cs typeface="Times New Roman" panose="02020603050405020304" pitchFamily="18" charset="0"/>
            </a:endParaRPr>
          </a:p>
        </p:txBody>
      </p:sp>
      <p:sp>
        <p:nvSpPr>
          <p:cNvPr id="40" name="Rectangle 39">
            <a:extLst>
              <a:ext uri="{FF2B5EF4-FFF2-40B4-BE49-F238E27FC236}">
                <a16:creationId xmlns:a16="http://schemas.microsoft.com/office/drawing/2014/main" xmlns="" id="{B2281F00-4DFC-49EA-AAEE-FF2E998955CB}"/>
              </a:ext>
            </a:extLst>
          </p:cNvPr>
          <p:cNvSpPr/>
          <p:nvPr/>
        </p:nvSpPr>
        <p:spPr>
          <a:xfrm>
            <a:off x="2592811" y="5797199"/>
            <a:ext cx="378630" cy="297517"/>
          </a:xfrm>
          <a:prstGeom prst="rect">
            <a:avLst/>
          </a:prstGeom>
        </p:spPr>
        <p:txBody>
          <a:bodyPr wrap="none">
            <a:spAutoFit/>
          </a:bodyPr>
          <a:lstStyle/>
          <a:p>
            <a:pPr>
              <a:lnSpc>
                <a:spcPts val="1570"/>
              </a:lnSpc>
              <a:spcAft>
                <a:spcPts val="0"/>
              </a:spcAft>
            </a:pPr>
            <a:r>
              <a:rPr lang="vi-VN" sz="1600" dirty="0">
                <a:latin typeface="Times New Roman" panose="02020603050405020304" pitchFamily="18" charset="0"/>
                <a:ea typeface="Arial" panose="020B0604020202020204" pitchFamily="34" charset="0"/>
                <a:cs typeface="Times New Roman" panose="02020603050405020304" pitchFamily="18" charset="0"/>
              </a:rPr>
              <a:t>có</a:t>
            </a:r>
            <a:endParaRPr lang="en-US" sz="1600" dirty="0">
              <a:effectLst/>
              <a:latin typeface="Times New Roman" panose="02020603050405020304" pitchFamily="18" charset="0"/>
              <a:ea typeface="Arial" panose="020B0604020202020204" pitchFamily="34" charset="0"/>
              <a:cs typeface="Times New Roman" panose="02020603050405020304" pitchFamily="18" charset="0"/>
            </a:endParaRPr>
          </a:p>
        </p:txBody>
      </p:sp>
      <p:sp>
        <p:nvSpPr>
          <p:cNvPr id="41" name="Rectangle 40">
            <a:extLst>
              <a:ext uri="{FF2B5EF4-FFF2-40B4-BE49-F238E27FC236}">
                <a16:creationId xmlns:a16="http://schemas.microsoft.com/office/drawing/2014/main" xmlns="" id="{F3CB1EB2-379D-4E8E-A122-4BC8A76AF596}"/>
              </a:ext>
            </a:extLst>
          </p:cNvPr>
          <p:cNvSpPr/>
          <p:nvPr/>
        </p:nvSpPr>
        <p:spPr>
          <a:xfrm>
            <a:off x="5222182" y="5114925"/>
            <a:ext cx="378630" cy="297517"/>
          </a:xfrm>
          <a:prstGeom prst="rect">
            <a:avLst/>
          </a:prstGeom>
        </p:spPr>
        <p:txBody>
          <a:bodyPr wrap="none">
            <a:spAutoFit/>
          </a:bodyPr>
          <a:lstStyle/>
          <a:p>
            <a:pPr>
              <a:lnSpc>
                <a:spcPts val="1570"/>
              </a:lnSpc>
              <a:spcAft>
                <a:spcPts val="0"/>
              </a:spcAft>
            </a:pPr>
            <a:r>
              <a:rPr lang="vi-VN" sz="1600" dirty="0">
                <a:latin typeface="Times New Roman" panose="02020603050405020304" pitchFamily="18" charset="0"/>
                <a:ea typeface="Arial" panose="020B0604020202020204" pitchFamily="34" charset="0"/>
                <a:cs typeface="Times New Roman" panose="02020603050405020304" pitchFamily="18" charset="0"/>
              </a:rPr>
              <a:t>có</a:t>
            </a:r>
            <a:endParaRPr lang="en-US" sz="1600" dirty="0">
              <a:effectLst/>
              <a:latin typeface="Times New Roman" panose="02020603050405020304" pitchFamily="18" charset="0"/>
              <a:ea typeface="Arial" panose="020B0604020202020204" pitchFamily="34" charset="0"/>
              <a:cs typeface="Times New Roman" panose="02020603050405020304" pitchFamily="18" charset="0"/>
            </a:endParaRPr>
          </a:p>
        </p:txBody>
      </p:sp>
      <p:sp>
        <p:nvSpPr>
          <p:cNvPr id="49" name="Rectangle 48">
            <a:extLst>
              <a:ext uri="{FF2B5EF4-FFF2-40B4-BE49-F238E27FC236}">
                <a16:creationId xmlns:a16="http://schemas.microsoft.com/office/drawing/2014/main" xmlns="" id="{37CE3C03-91CE-41C2-8C04-89177CAAD889}"/>
              </a:ext>
            </a:extLst>
          </p:cNvPr>
          <p:cNvSpPr/>
          <p:nvPr/>
        </p:nvSpPr>
        <p:spPr>
          <a:xfrm>
            <a:off x="28316" y="4296383"/>
            <a:ext cx="3349054" cy="720967"/>
          </a:xfrm>
          <a:prstGeom prst="rect">
            <a:avLst/>
          </a:prstGeom>
        </p:spPr>
        <p:txBody>
          <a:bodyPr wrap="square">
            <a:spAutoFit/>
          </a:bodyPr>
          <a:lstStyle/>
          <a:p>
            <a:pPr>
              <a:lnSpc>
                <a:spcPts val="1570"/>
              </a:lnSpc>
            </a:pPr>
            <a:r>
              <a:rPr lang="vi-VN" sz="2000" dirty="0">
                <a:latin typeface="Times New Roman" panose="02020603050405020304" pitchFamily="18" charset="0"/>
                <a:cs typeface="Times New Roman" panose="02020603050405020304" pitchFamily="18" charset="0"/>
              </a:rPr>
              <a:t>Máy nén 1: RXQ6-20T:A3P</a:t>
            </a:r>
            <a:endParaRPr lang="en-US" sz="2000" dirty="0">
              <a:latin typeface="Times New Roman" panose="02020603050405020304" pitchFamily="18" charset="0"/>
              <a:cs typeface="Times New Roman" panose="02020603050405020304" pitchFamily="18" charset="0"/>
            </a:endParaRPr>
          </a:p>
          <a:p>
            <a:pPr>
              <a:lnSpc>
                <a:spcPts val="1570"/>
              </a:lnSpc>
            </a:pPr>
            <a:r>
              <a:rPr lang="vi-VN" sz="2000" dirty="0">
                <a:latin typeface="Times New Roman" panose="02020603050405020304" pitchFamily="18" charset="0"/>
                <a:cs typeface="Times New Roman" panose="02020603050405020304" pitchFamily="18" charset="0"/>
              </a:rPr>
              <a:t>Máy nén 2: RXQ14-20T:A6P</a:t>
            </a:r>
            <a:endParaRPr lang="en-US" sz="2000" dirty="0">
              <a:latin typeface="Times New Roman" panose="02020603050405020304" pitchFamily="18" charset="0"/>
              <a:cs typeface="Times New Roman" panose="02020603050405020304" pitchFamily="18" charset="0"/>
            </a:endParaRPr>
          </a:p>
          <a:p>
            <a:pPr>
              <a:lnSpc>
                <a:spcPts val="1570"/>
              </a:lnSpc>
              <a:spcAft>
                <a:spcPts val="0"/>
              </a:spcAft>
            </a:pPr>
            <a:endParaRPr lang="en-US" b="1" dirty="0">
              <a:latin typeface="Times New Roman" panose="02020603050405020304" pitchFamily="18" charset="0"/>
              <a:ea typeface="Arial" panose="020B0604020202020204" pitchFamily="34" charset="0"/>
              <a:cs typeface="Times New Roman" panose="02020603050405020304" pitchFamily="18" charset="0"/>
            </a:endParaRPr>
          </a:p>
        </p:txBody>
      </p:sp>
      <p:sp>
        <p:nvSpPr>
          <p:cNvPr id="51" name="Rectangle 50">
            <a:extLst>
              <a:ext uri="{FF2B5EF4-FFF2-40B4-BE49-F238E27FC236}">
                <a16:creationId xmlns:a16="http://schemas.microsoft.com/office/drawing/2014/main" xmlns="" id="{41EC310B-04A1-44E6-AF23-DD52C71EE0CA}"/>
              </a:ext>
            </a:extLst>
          </p:cNvPr>
          <p:cNvSpPr/>
          <p:nvPr/>
        </p:nvSpPr>
        <p:spPr>
          <a:xfrm>
            <a:off x="47825" y="3872293"/>
            <a:ext cx="627095" cy="369332"/>
          </a:xfrm>
          <a:prstGeom prst="rect">
            <a:avLst/>
          </a:prstGeom>
        </p:spPr>
        <p:txBody>
          <a:bodyPr wrap="none">
            <a:spAutoFit/>
          </a:bodyPr>
          <a:lstStyle/>
          <a:p>
            <a:r>
              <a:rPr lang="vi-VN" dirty="0">
                <a:latin typeface="Times New Roman" panose="02020603050405020304" pitchFamily="18" charset="0"/>
                <a:cs typeface="Times New Roman" panose="02020603050405020304" pitchFamily="18" charset="0"/>
              </a:rPr>
              <a:t>(</a:t>
            </a:r>
            <a:r>
              <a:rPr lang="vi-VN" b="1" dirty="0">
                <a:latin typeface="Times New Roman" panose="02020603050405020304" pitchFamily="18" charset="0"/>
                <a:cs typeface="Times New Roman" panose="02020603050405020304" pitchFamily="18" charset="0"/>
              </a:rPr>
              <a:t>*1</a:t>
            </a:r>
            <a:r>
              <a:rPr lang="vi-VN" dirty="0">
                <a:latin typeface="Times New Roman" panose="02020603050405020304" pitchFamily="18" charset="0"/>
                <a:cs typeface="Times New Roman" panose="02020603050405020304" pitchFamily="18" charset="0"/>
              </a:rPr>
              <a:t>) </a:t>
            </a:r>
            <a:endParaRPr lang="en-US" dirty="0"/>
          </a:p>
        </p:txBody>
      </p:sp>
      <p:sp>
        <p:nvSpPr>
          <p:cNvPr id="52" name="Rectangle 51">
            <a:extLst>
              <a:ext uri="{FF2B5EF4-FFF2-40B4-BE49-F238E27FC236}">
                <a16:creationId xmlns:a16="http://schemas.microsoft.com/office/drawing/2014/main" xmlns="" id="{ECF0CBE9-FE39-4C5C-BD56-83C395661EA1}"/>
              </a:ext>
            </a:extLst>
          </p:cNvPr>
          <p:cNvSpPr/>
          <p:nvPr/>
        </p:nvSpPr>
        <p:spPr>
          <a:xfrm>
            <a:off x="536622" y="366822"/>
            <a:ext cx="1184940" cy="369332"/>
          </a:xfrm>
          <a:prstGeom prst="rect">
            <a:avLst/>
          </a:prstGeom>
        </p:spPr>
        <p:txBody>
          <a:bodyPr wrap="none">
            <a:spAutoFit/>
          </a:bodyPr>
          <a:lstStyle/>
          <a:p>
            <a:pPr lvl="0" eaLnBrk="0" fontAlgn="base" hangingPunct="0">
              <a:spcBef>
                <a:spcPct val="0"/>
              </a:spcBef>
              <a:spcAft>
                <a:spcPct val="0"/>
              </a:spcAft>
              <a:tabLst>
                <a:tab pos="2582863" algn="l"/>
              </a:tabLst>
            </a:pPr>
            <a:r>
              <a:rPr lang="en-US" altLang="en-US" i="1" dirty="0">
                <a:solidFill>
                  <a:srgbClr val="FF0000"/>
                </a:solidFill>
                <a:latin typeface="Times New Roman" panose="02020603050405020304" pitchFamily="18" charset="0"/>
                <a:ea typeface="Arial" panose="020B0604020202020204" pitchFamily="34" charset="0"/>
                <a:cs typeface="Times New Roman" panose="02020603050405020304" pitchFamily="18" charset="0"/>
              </a:rPr>
              <a:t>M</a:t>
            </a:r>
            <a:r>
              <a:rPr lang="vi-VN" altLang="en-US" i="1" dirty="0">
                <a:solidFill>
                  <a:srgbClr val="FF0000"/>
                </a:solidFill>
                <a:latin typeface="Times New Roman" panose="02020603050405020304" pitchFamily="18" charset="0"/>
                <a:ea typeface="Arial" panose="020B0604020202020204" pitchFamily="34" charset="0"/>
                <a:cs typeface="Times New Roman" panose="02020603050405020304" pitchFamily="18" charset="0"/>
              </a:rPr>
              <a:t>ã lỗi: </a:t>
            </a:r>
            <a:r>
              <a:rPr lang="en-US" b="1" i="1" dirty="0">
                <a:solidFill>
                  <a:srgbClr val="00B050"/>
                </a:solidFill>
                <a:latin typeface="Times New Roman" panose="02020603050405020304" pitchFamily="18" charset="0"/>
                <a:cs typeface="Times New Roman" panose="02020603050405020304" pitchFamily="18" charset="0"/>
              </a:rPr>
              <a:t>L1</a:t>
            </a:r>
            <a:endParaRPr lang="en-US" altLang="en-US" b="1" i="1" dirty="0">
              <a:solidFill>
                <a:srgbClr val="00B050"/>
              </a:solidFill>
              <a:latin typeface="Times New Roman" panose="02020603050405020304" pitchFamily="18" charset="0"/>
              <a:ea typeface="Arial" panose="020B0604020202020204" pitchFamily="34" charset="0"/>
              <a:cs typeface="Times New Roman" panose="02020603050405020304" pitchFamily="18" charset="0"/>
            </a:endParaRPr>
          </a:p>
        </p:txBody>
      </p:sp>
      <p:sp>
        <p:nvSpPr>
          <p:cNvPr id="53" name="Rectangle 52">
            <a:extLst>
              <a:ext uri="{FF2B5EF4-FFF2-40B4-BE49-F238E27FC236}">
                <a16:creationId xmlns:a16="http://schemas.microsoft.com/office/drawing/2014/main" xmlns="" id="{384C78A6-E46B-4276-B0F9-B52BBEB53D95}"/>
              </a:ext>
            </a:extLst>
          </p:cNvPr>
          <p:cNvSpPr/>
          <p:nvPr/>
        </p:nvSpPr>
        <p:spPr>
          <a:xfrm>
            <a:off x="536622" y="756168"/>
            <a:ext cx="1287532" cy="369332"/>
          </a:xfrm>
          <a:prstGeom prst="rect">
            <a:avLst/>
          </a:prstGeom>
        </p:spPr>
        <p:txBody>
          <a:bodyPr wrap="none">
            <a:spAutoFit/>
          </a:bodyPr>
          <a:lstStyle/>
          <a:p>
            <a:r>
              <a:rPr lang="en-US" b="1" dirty="0" err="1">
                <a:latin typeface="Times New Roman" panose="02020603050405020304" pitchFamily="18" charset="0"/>
                <a:cs typeface="Times New Roman" panose="02020603050405020304" pitchFamily="18" charset="0"/>
              </a:rPr>
              <a:t>Xử</a:t>
            </a:r>
            <a:r>
              <a:rPr lang="en-US" b="1" dirty="0">
                <a:latin typeface="Times New Roman" panose="02020603050405020304" pitchFamily="18" charset="0"/>
                <a:cs typeface="Times New Roman" panose="02020603050405020304" pitchFamily="18" charset="0"/>
              </a:rPr>
              <a:t> </a:t>
            </a:r>
            <a:r>
              <a:rPr lang="en-US" b="1" dirty="0" err="1">
                <a:latin typeface="Times New Roman" panose="02020603050405020304" pitchFamily="18" charset="0"/>
                <a:cs typeface="Times New Roman" panose="02020603050405020304" pitchFamily="18" charset="0"/>
              </a:rPr>
              <a:t>lý</a:t>
            </a:r>
            <a:r>
              <a:rPr lang="en-US" b="1" dirty="0">
                <a:latin typeface="Times New Roman" panose="02020603050405020304" pitchFamily="18" charset="0"/>
                <a:cs typeface="Times New Roman" panose="02020603050405020304" pitchFamily="18" charset="0"/>
              </a:rPr>
              <a:t> </a:t>
            </a:r>
            <a:r>
              <a:rPr lang="en-US" b="1" dirty="0" err="1">
                <a:latin typeface="Times New Roman" panose="02020603050405020304" pitchFamily="18" charset="0"/>
                <a:cs typeface="Times New Roman" panose="02020603050405020304" pitchFamily="18" charset="0"/>
              </a:rPr>
              <a:t>sự</a:t>
            </a:r>
            <a:r>
              <a:rPr lang="en-US" b="1" dirty="0">
                <a:latin typeface="Times New Roman" panose="02020603050405020304" pitchFamily="18" charset="0"/>
                <a:cs typeface="Times New Roman" panose="02020603050405020304" pitchFamily="18" charset="0"/>
              </a:rPr>
              <a:t> </a:t>
            </a:r>
            <a:r>
              <a:rPr lang="en-US" b="1" dirty="0" err="1">
                <a:latin typeface="Times New Roman" panose="02020603050405020304" pitchFamily="18" charset="0"/>
                <a:cs typeface="Times New Roman" panose="02020603050405020304" pitchFamily="18" charset="0"/>
              </a:rPr>
              <a:t>cố</a:t>
            </a:r>
            <a:endParaRPr lang="en-US" b="1"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426260487"/>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le 3">
            <a:extLst>
              <a:ext uri="{FF2B5EF4-FFF2-40B4-BE49-F238E27FC236}">
                <a16:creationId xmlns:a16="http://schemas.microsoft.com/office/drawing/2014/main" xmlns="" id="{ECB60A3B-CC68-480E-87CE-25E6D6B4983D}"/>
              </a:ext>
            </a:extLst>
          </p:cNvPr>
          <p:cNvGraphicFramePr>
            <a:graphicFrameLocks noGrp="1"/>
          </p:cNvGraphicFramePr>
          <p:nvPr>
            <p:extLst>
              <p:ext uri="{D42A27DB-BD31-4B8C-83A1-F6EECF244321}">
                <p14:modId xmlns:p14="http://schemas.microsoft.com/office/powerpoint/2010/main" val="232141440"/>
              </p:ext>
            </p:extLst>
          </p:nvPr>
        </p:nvGraphicFramePr>
        <p:xfrm>
          <a:off x="532196" y="1372972"/>
          <a:ext cx="9473041" cy="3018767"/>
        </p:xfrm>
        <a:graphic>
          <a:graphicData uri="http://schemas.openxmlformats.org/drawingml/2006/table">
            <a:tbl>
              <a:tblPr firstRow="1" firstCol="1" lastRow="1" lastCol="1" bandRow="1" bandCol="1">
                <a:tableStyleId>{7DF18680-E054-41AD-8BC1-D1AEF772440D}</a:tableStyleId>
              </a:tblPr>
              <a:tblGrid>
                <a:gridCol w="2391830">
                  <a:extLst>
                    <a:ext uri="{9D8B030D-6E8A-4147-A177-3AD203B41FA5}">
                      <a16:colId xmlns:a16="http://schemas.microsoft.com/office/drawing/2014/main" xmlns="" val="4112564832"/>
                    </a:ext>
                  </a:extLst>
                </a:gridCol>
                <a:gridCol w="7081211">
                  <a:extLst>
                    <a:ext uri="{9D8B030D-6E8A-4147-A177-3AD203B41FA5}">
                      <a16:colId xmlns:a16="http://schemas.microsoft.com/office/drawing/2014/main" xmlns="" val="404561888"/>
                    </a:ext>
                  </a:extLst>
                </a:gridCol>
              </a:tblGrid>
              <a:tr h="491972">
                <a:tc>
                  <a:txBody>
                    <a:bodyPr/>
                    <a:lstStyle/>
                    <a:p>
                      <a:pPr marL="91440">
                        <a:spcBef>
                          <a:spcPts val="370"/>
                        </a:spcBef>
                        <a:spcAft>
                          <a:spcPts val="0"/>
                        </a:spcAft>
                      </a:pPr>
                      <a:r>
                        <a:rPr lang="vi-VN" sz="1500" dirty="0">
                          <a:effectLst/>
                        </a:rPr>
                        <a:t>Model</a:t>
                      </a:r>
                      <a:endParaRPr lang="en-US" sz="1100" dirty="0">
                        <a:effectLst/>
                        <a:latin typeface="Arial" panose="020B0604020202020204" pitchFamily="34" charset="0"/>
                        <a:ea typeface="Arial" panose="020B0604020202020204" pitchFamily="34" charset="0"/>
                        <a:cs typeface="Times New Roman" panose="02020603050405020304" pitchFamily="18" charset="0"/>
                      </a:endParaRPr>
                    </a:p>
                  </a:txBody>
                  <a:tcPr marL="0" marR="0" marT="0" marB="0"/>
                </a:tc>
                <a:tc>
                  <a:txBody>
                    <a:bodyPr/>
                    <a:lstStyle/>
                    <a:p>
                      <a:pPr marL="85090">
                        <a:spcBef>
                          <a:spcPts val="370"/>
                        </a:spcBef>
                        <a:spcAft>
                          <a:spcPts val="0"/>
                        </a:spcAft>
                      </a:pPr>
                      <a:r>
                        <a:rPr lang="vi-VN" sz="1500" dirty="0">
                          <a:effectLst/>
                        </a:rPr>
                        <a:t>RXQ-T</a:t>
                      </a:r>
                      <a:endParaRPr lang="en-US" sz="1100" dirty="0">
                        <a:effectLst/>
                        <a:latin typeface="Arial" panose="020B0604020202020204" pitchFamily="34" charset="0"/>
                        <a:ea typeface="Arial" panose="020B0604020202020204" pitchFamily="34" charset="0"/>
                        <a:cs typeface="Times New Roman" panose="02020603050405020304" pitchFamily="18" charset="0"/>
                      </a:endParaRPr>
                    </a:p>
                  </a:txBody>
                  <a:tcPr marL="0" marR="0" marT="0" marB="0"/>
                </a:tc>
                <a:extLst>
                  <a:ext uri="{0D108BD9-81ED-4DB2-BD59-A6C34878D82A}">
                    <a16:rowId xmlns:a16="http://schemas.microsoft.com/office/drawing/2014/main" xmlns="" val="2719077392"/>
                  </a:ext>
                </a:extLst>
              </a:tr>
              <a:tr h="1048377">
                <a:tc>
                  <a:txBody>
                    <a:bodyPr/>
                    <a:lstStyle/>
                    <a:p>
                      <a:pPr marL="91440" marR="395605">
                        <a:lnSpc>
                          <a:spcPct val="103000"/>
                        </a:lnSpc>
                        <a:spcBef>
                          <a:spcPts val="370"/>
                        </a:spcBef>
                        <a:spcAft>
                          <a:spcPts val="0"/>
                        </a:spcAft>
                      </a:pPr>
                      <a:r>
                        <a:rPr lang="vi-VN" sz="1500" dirty="0">
                          <a:effectLst/>
                        </a:rPr>
                        <a:t>Điều kiện xảy ra lỗi</a:t>
                      </a:r>
                      <a:endParaRPr lang="en-US" sz="1100" dirty="0">
                        <a:effectLst/>
                        <a:latin typeface="Arial" panose="020B0604020202020204" pitchFamily="34" charset="0"/>
                        <a:ea typeface="Arial" panose="020B0604020202020204" pitchFamily="34" charset="0"/>
                        <a:cs typeface="Times New Roman" panose="02020603050405020304" pitchFamily="18" charset="0"/>
                      </a:endParaRPr>
                    </a:p>
                  </a:txBody>
                  <a:tcPr marL="0" marR="0" marT="0" marB="0"/>
                </a:tc>
                <a:tc>
                  <a:txBody>
                    <a:bodyPr/>
                    <a:lstStyle/>
                    <a:p>
                      <a:pPr marL="285750" lvl="0" indent="-285750">
                        <a:buFont typeface="Arial" panose="020B0604020202020204" pitchFamily="34" charset="0"/>
                        <a:buChar char="•"/>
                      </a:pPr>
                      <a:r>
                        <a:rPr lang="vi-VN" sz="1800" b="1" kern="1200" dirty="0">
                          <a:solidFill>
                            <a:schemeClr val="lt1"/>
                          </a:solidFill>
                          <a:effectLst/>
                          <a:latin typeface="Times New Roman" panose="02020603050405020304" pitchFamily="18" charset="0"/>
                          <a:ea typeface="+mn-ea"/>
                          <a:cs typeface="Times New Roman" panose="02020603050405020304" pitchFamily="18" charset="0"/>
                        </a:rPr>
                        <a:t>Khi nhiệt độ tại cảm biến bề mặt cuộn cảm cao hơn nhiệt độ quy định</a:t>
                      </a:r>
                      <a:endParaRPr lang="en-US" sz="1800" dirty="0">
                        <a:effectLst/>
                        <a:latin typeface="Times New Roman" panose="02020603050405020304" pitchFamily="18" charset="0"/>
                        <a:ea typeface="Arial" panose="020B0604020202020204" pitchFamily="34" charset="0"/>
                        <a:cs typeface="Times New Roman" panose="02020603050405020304" pitchFamily="18" charset="0"/>
                      </a:endParaRPr>
                    </a:p>
                  </a:txBody>
                  <a:tcPr marL="0" marR="0" marT="0" marB="0"/>
                </a:tc>
                <a:extLst>
                  <a:ext uri="{0D108BD9-81ED-4DB2-BD59-A6C34878D82A}">
                    <a16:rowId xmlns:a16="http://schemas.microsoft.com/office/drawing/2014/main" xmlns="" val="4284878668"/>
                  </a:ext>
                </a:extLst>
              </a:tr>
              <a:tr h="1478418">
                <a:tc>
                  <a:txBody>
                    <a:bodyPr/>
                    <a:lstStyle/>
                    <a:p>
                      <a:pPr marL="377190" marR="532765" indent="-285750">
                        <a:lnSpc>
                          <a:spcPct val="103000"/>
                        </a:lnSpc>
                        <a:spcBef>
                          <a:spcPts val="370"/>
                        </a:spcBef>
                        <a:spcAft>
                          <a:spcPts val="0"/>
                        </a:spcAft>
                        <a:buFont typeface="Arial" panose="020B0604020202020204" pitchFamily="34" charset="0"/>
                        <a:buChar char="•"/>
                      </a:pPr>
                      <a:r>
                        <a:rPr lang="vi-VN" sz="1500" dirty="0">
                          <a:effectLst/>
                        </a:rPr>
                        <a:t>Nguyên nhân</a:t>
                      </a:r>
                      <a:endParaRPr lang="en-US" sz="1100" dirty="0">
                        <a:effectLst/>
                        <a:latin typeface="Arial" panose="020B0604020202020204" pitchFamily="34" charset="0"/>
                        <a:ea typeface="Arial" panose="020B0604020202020204" pitchFamily="34" charset="0"/>
                        <a:cs typeface="Times New Roman" panose="02020603050405020304" pitchFamily="18" charset="0"/>
                      </a:endParaRPr>
                    </a:p>
                  </a:txBody>
                  <a:tcPr marL="0" marR="0" marT="0" marB="0"/>
                </a:tc>
                <a:tc>
                  <a:txBody>
                    <a:bodyPr/>
                    <a:lstStyle/>
                    <a:p>
                      <a:pPr marL="285750" lvl="0" indent="-285750">
                        <a:buFont typeface="Arial" panose="020B0604020202020204" pitchFamily="34" charset="0"/>
                        <a:buChar char="•"/>
                      </a:pPr>
                      <a:r>
                        <a:rPr lang="vi-VN" sz="1800" b="1" kern="1200" dirty="0">
                          <a:solidFill>
                            <a:schemeClr val="lt1"/>
                          </a:solidFill>
                          <a:effectLst/>
                          <a:latin typeface="Times New Roman" panose="02020603050405020304" pitchFamily="18" charset="0"/>
                          <a:ea typeface="+mn-ea"/>
                          <a:cs typeface="Times New Roman" panose="02020603050405020304" pitchFamily="18" charset="0"/>
                        </a:rPr>
                        <a:t>Lỗi kết nối dây</a:t>
                      </a:r>
                      <a:endParaRPr lang="en-US" sz="1800" b="1" kern="1200" dirty="0">
                        <a:solidFill>
                          <a:schemeClr val="lt1"/>
                        </a:solidFill>
                        <a:effectLst/>
                        <a:latin typeface="Times New Roman" panose="02020603050405020304" pitchFamily="18" charset="0"/>
                        <a:ea typeface="+mn-ea"/>
                        <a:cs typeface="Times New Roman" panose="02020603050405020304" pitchFamily="18" charset="0"/>
                      </a:endParaRPr>
                    </a:p>
                    <a:p>
                      <a:pPr marL="285750" lvl="0" indent="-285750">
                        <a:buFont typeface="Arial" panose="020B0604020202020204" pitchFamily="34" charset="0"/>
                        <a:buChar char="•"/>
                      </a:pPr>
                      <a:r>
                        <a:rPr lang="vi-VN" sz="1800" b="1" kern="1200" dirty="0">
                          <a:solidFill>
                            <a:schemeClr val="lt1"/>
                          </a:solidFill>
                          <a:effectLst/>
                          <a:latin typeface="Times New Roman" panose="02020603050405020304" pitchFamily="18" charset="0"/>
                          <a:ea typeface="+mn-ea"/>
                          <a:cs typeface="Times New Roman" panose="02020603050405020304" pitchFamily="18" charset="0"/>
                        </a:rPr>
                        <a:t>Lỗi cảm biến nhiệt độ bề mặt cuộn cảm</a:t>
                      </a:r>
                      <a:endParaRPr lang="en-US" sz="1800" b="1" kern="1200" dirty="0">
                        <a:solidFill>
                          <a:schemeClr val="lt1"/>
                        </a:solidFill>
                        <a:effectLst/>
                        <a:latin typeface="Times New Roman" panose="02020603050405020304" pitchFamily="18" charset="0"/>
                        <a:ea typeface="+mn-ea"/>
                        <a:cs typeface="Times New Roman" panose="02020603050405020304" pitchFamily="18" charset="0"/>
                      </a:endParaRPr>
                    </a:p>
                    <a:p>
                      <a:pPr marL="285750" indent="-285750">
                        <a:buFont typeface="Arial" panose="020B0604020202020204" pitchFamily="34" charset="0"/>
                        <a:buChar char="•"/>
                      </a:pPr>
                      <a:r>
                        <a:rPr lang="vi-VN" sz="1800" b="1" kern="1200" dirty="0">
                          <a:solidFill>
                            <a:schemeClr val="lt1"/>
                          </a:solidFill>
                          <a:effectLst/>
                          <a:latin typeface="Times New Roman" panose="02020603050405020304" pitchFamily="18" charset="0"/>
                          <a:ea typeface="+mn-ea"/>
                          <a:cs typeface="Times New Roman" panose="02020603050405020304" pitchFamily="18" charset="0"/>
                        </a:rPr>
                        <a:t>Lỗi PCB Inverter</a:t>
                      </a:r>
                      <a:endParaRPr lang="en-US" sz="1800" dirty="0">
                        <a:effectLst/>
                        <a:latin typeface="Times New Roman" panose="02020603050405020304" pitchFamily="18" charset="0"/>
                        <a:ea typeface="Arial" panose="020B0604020202020204" pitchFamily="34" charset="0"/>
                        <a:cs typeface="Times New Roman" panose="02020603050405020304" pitchFamily="18" charset="0"/>
                      </a:endParaRPr>
                    </a:p>
                  </a:txBody>
                  <a:tcPr marL="0" marR="0" marT="0" marB="0"/>
                </a:tc>
                <a:extLst>
                  <a:ext uri="{0D108BD9-81ED-4DB2-BD59-A6C34878D82A}">
                    <a16:rowId xmlns:a16="http://schemas.microsoft.com/office/drawing/2014/main" xmlns="" val="2671040087"/>
                  </a:ext>
                </a:extLst>
              </a:tr>
            </a:tbl>
          </a:graphicData>
        </a:graphic>
      </p:graphicFrame>
      <p:sp>
        <p:nvSpPr>
          <p:cNvPr id="5" name="Rectangle 4">
            <a:extLst>
              <a:ext uri="{FF2B5EF4-FFF2-40B4-BE49-F238E27FC236}">
                <a16:creationId xmlns:a16="http://schemas.microsoft.com/office/drawing/2014/main" xmlns="" id="{680DE185-6A22-4748-9113-8A6AAFC63AC9}"/>
              </a:ext>
            </a:extLst>
          </p:cNvPr>
          <p:cNvSpPr/>
          <p:nvPr/>
        </p:nvSpPr>
        <p:spPr>
          <a:xfrm>
            <a:off x="532196" y="203423"/>
            <a:ext cx="1516762" cy="461665"/>
          </a:xfrm>
          <a:prstGeom prst="rect">
            <a:avLst/>
          </a:prstGeom>
        </p:spPr>
        <p:txBody>
          <a:bodyPr wrap="none">
            <a:spAutoFit/>
          </a:bodyPr>
          <a:lstStyle/>
          <a:p>
            <a:pPr lvl="0" eaLnBrk="0" fontAlgn="base" hangingPunct="0">
              <a:spcBef>
                <a:spcPct val="0"/>
              </a:spcBef>
              <a:spcAft>
                <a:spcPct val="0"/>
              </a:spcAft>
              <a:tabLst>
                <a:tab pos="2582863" algn="l"/>
              </a:tabLst>
            </a:pPr>
            <a:r>
              <a:rPr lang="en-US" altLang="en-US" sz="2400" i="1" dirty="0">
                <a:solidFill>
                  <a:srgbClr val="FF0000"/>
                </a:solidFill>
                <a:latin typeface="Times New Roman" panose="02020603050405020304" pitchFamily="18" charset="0"/>
                <a:ea typeface="Arial" panose="020B0604020202020204" pitchFamily="34" charset="0"/>
                <a:cs typeface="Times New Roman" panose="02020603050405020304" pitchFamily="18" charset="0"/>
              </a:rPr>
              <a:t>M</a:t>
            </a:r>
            <a:r>
              <a:rPr lang="vi-VN" altLang="en-US" sz="2400" i="1" dirty="0">
                <a:solidFill>
                  <a:srgbClr val="FF0000"/>
                </a:solidFill>
                <a:latin typeface="Times New Roman" panose="02020603050405020304" pitchFamily="18" charset="0"/>
                <a:ea typeface="Arial" panose="020B0604020202020204" pitchFamily="34" charset="0"/>
                <a:cs typeface="Times New Roman" panose="02020603050405020304" pitchFamily="18" charset="0"/>
              </a:rPr>
              <a:t>ã lỗi: </a:t>
            </a:r>
            <a:r>
              <a:rPr lang="en-US" sz="2400" b="1" i="1" dirty="0">
                <a:solidFill>
                  <a:srgbClr val="00B050"/>
                </a:solidFill>
                <a:latin typeface="Times New Roman" panose="02020603050405020304" pitchFamily="18" charset="0"/>
                <a:cs typeface="Times New Roman" panose="02020603050405020304" pitchFamily="18" charset="0"/>
              </a:rPr>
              <a:t>L3</a:t>
            </a:r>
            <a:endParaRPr lang="en-US" altLang="en-US" sz="2400" b="1" i="1" dirty="0">
              <a:solidFill>
                <a:srgbClr val="00B050"/>
              </a:solidFill>
              <a:latin typeface="Times New Roman" panose="02020603050405020304" pitchFamily="18" charset="0"/>
              <a:ea typeface="Arial" panose="020B0604020202020204" pitchFamily="34" charset="0"/>
              <a:cs typeface="Times New Roman" panose="02020603050405020304" pitchFamily="18" charset="0"/>
            </a:endParaRPr>
          </a:p>
        </p:txBody>
      </p:sp>
      <p:sp>
        <p:nvSpPr>
          <p:cNvPr id="6" name="Rectangle 5">
            <a:extLst>
              <a:ext uri="{FF2B5EF4-FFF2-40B4-BE49-F238E27FC236}">
                <a16:creationId xmlns:a16="http://schemas.microsoft.com/office/drawing/2014/main" xmlns="" id="{9AAC0D80-02F5-4F10-AA45-2BB5291C4544}"/>
              </a:ext>
            </a:extLst>
          </p:cNvPr>
          <p:cNvSpPr/>
          <p:nvPr/>
        </p:nvSpPr>
        <p:spPr>
          <a:xfrm>
            <a:off x="-131134" y="4479295"/>
            <a:ext cx="10753060" cy="757900"/>
          </a:xfrm>
          <a:prstGeom prst="rect">
            <a:avLst/>
          </a:prstGeom>
        </p:spPr>
        <p:txBody>
          <a:bodyPr wrap="square">
            <a:spAutoFit/>
          </a:bodyPr>
          <a:lstStyle/>
          <a:p>
            <a:pPr marL="700405">
              <a:spcBef>
                <a:spcPts val="475"/>
              </a:spcBef>
              <a:spcAft>
                <a:spcPts val="0"/>
              </a:spcAft>
            </a:pPr>
            <a:r>
              <a:rPr lang="vi-VN" b="1" u="heavy" dirty="0">
                <a:ea typeface="Arial" panose="020B0604020202020204" pitchFamily="34" charset="0"/>
              </a:rPr>
              <a:t>Ghi chú</a:t>
            </a:r>
            <a:r>
              <a:rPr lang="vi-VN" dirty="0">
                <a:ea typeface="Arial" panose="020B0604020202020204" pitchFamily="34" charset="0"/>
              </a:rPr>
              <a:t>:</a:t>
            </a:r>
            <a:endParaRPr lang="en-US" sz="1400" dirty="0">
              <a:effectLst/>
              <a:latin typeface="Arial" panose="020B0604020202020204" pitchFamily="34" charset="0"/>
              <a:ea typeface="Arial" panose="020B0604020202020204" pitchFamily="34" charset="0"/>
            </a:endParaRPr>
          </a:p>
          <a:p>
            <a:pPr marL="700405" marR="240030">
              <a:lnSpc>
                <a:spcPct val="103000"/>
              </a:lnSpc>
              <a:spcBef>
                <a:spcPts val="910"/>
              </a:spcBef>
              <a:spcAft>
                <a:spcPts val="0"/>
              </a:spcAft>
            </a:pPr>
            <a:r>
              <a:rPr lang="vi-VN" dirty="0">
                <a:ea typeface="Arial" panose="020B0604020202020204" pitchFamily="34" charset="0"/>
              </a:rPr>
              <a:t>Đảm bảo tắt nguồn điện trước khi kết nối hay</a:t>
            </a:r>
            <a:r>
              <a:rPr lang="en-US" spc="-255" dirty="0">
                <a:ea typeface="Arial" panose="020B0604020202020204" pitchFamily="34" charset="0"/>
              </a:rPr>
              <a:t> </a:t>
            </a:r>
            <a:r>
              <a:rPr lang="vi-VN" dirty="0">
                <a:ea typeface="Arial" panose="020B0604020202020204" pitchFamily="34" charset="0"/>
              </a:rPr>
              <a:t>tháo rắc cắm để tránh hư các bộ phận</a:t>
            </a:r>
            <a:r>
              <a:rPr lang="en-US" dirty="0">
                <a:ea typeface="Arial" panose="020B0604020202020204" pitchFamily="34" charset="0"/>
              </a:rPr>
              <a:t>.</a:t>
            </a:r>
            <a:endParaRPr lang="en-US" dirty="0">
              <a:latin typeface="Arial" panose="020B0604020202020204" pitchFamily="34" charset="0"/>
              <a:ea typeface="Arial" panose="020B0604020202020204" pitchFamily="34" charset="0"/>
            </a:endParaRPr>
          </a:p>
        </p:txBody>
      </p:sp>
      <p:sp>
        <p:nvSpPr>
          <p:cNvPr id="7" name="Rectangle 6">
            <a:extLst>
              <a:ext uri="{FF2B5EF4-FFF2-40B4-BE49-F238E27FC236}">
                <a16:creationId xmlns:a16="http://schemas.microsoft.com/office/drawing/2014/main" xmlns="" id="{E79E15C5-D097-4D26-B991-6BB12867F82C}"/>
              </a:ext>
            </a:extLst>
          </p:cNvPr>
          <p:cNvSpPr/>
          <p:nvPr/>
        </p:nvSpPr>
        <p:spPr>
          <a:xfrm>
            <a:off x="532196" y="726641"/>
            <a:ext cx="7445921" cy="400110"/>
          </a:xfrm>
          <a:prstGeom prst="rect">
            <a:avLst/>
          </a:prstGeom>
        </p:spPr>
        <p:txBody>
          <a:bodyPr wrap="square">
            <a:spAutoFit/>
          </a:bodyPr>
          <a:lstStyle/>
          <a:p>
            <a:r>
              <a:rPr lang="vi-VN" sz="2000" b="1" dirty="0">
                <a:latin typeface="Times New Roman" panose="02020603050405020304" pitchFamily="18" charset="0"/>
                <a:cs typeface="Times New Roman" panose="02020603050405020304" pitchFamily="18" charset="0"/>
              </a:rPr>
              <a:t>Nhiệt độ cuộn cảm (reactor) tăng bất thường</a:t>
            </a:r>
            <a:endParaRPr lang="en-US" sz="2000" b="1"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611412853"/>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xmlns="" id="{F5E6CE79-FBEC-4E78-A207-E35AECDCE601}"/>
              </a:ext>
            </a:extLst>
          </p:cNvPr>
          <p:cNvSpPr/>
          <p:nvPr/>
        </p:nvSpPr>
        <p:spPr>
          <a:xfrm>
            <a:off x="529360" y="809478"/>
            <a:ext cx="1287532" cy="369332"/>
          </a:xfrm>
          <a:prstGeom prst="rect">
            <a:avLst/>
          </a:prstGeom>
        </p:spPr>
        <p:txBody>
          <a:bodyPr wrap="none">
            <a:spAutoFit/>
          </a:bodyPr>
          <a:lstStyle/>
          <a:p>
            <a:r>
              <a:rPr lang="en-US" b="1" dirty="0" err="1">
                <a:latin typeface="Times New Roman" panose="02020603050405020304" pitchFamily="18" charset="0"/>
                <a:cs typeface="Times New Roman" panose="02020603050405020304" pitchFamily="18" charset="0"/>
              </a:rPr>
              <a:t>Xử</a:t>
            </a:r>
            <a:r>
              <a:rPr lang="en-US" b="1" dirty="0">
                <a:latin typeface="Times New Roman" panose="02020603050405020304" pitchFamily="18" charset="0"/>
                <a:cs typeface="Times New Roman" panose="02020603050405020304" pitchFamily="18" charset="0"/>
              </a:rPr>
              <a:t> </a:t>
            </a:r>
            <a:r>
              <a:rPr lang="en-US" b="1" dirty="0" err="1">
                <a:latin typeface="Times New Roman" panose="02020603050405020304" pitchFamily="18" charset="0"/>
                <a:cs typeface="Times New Roman" panose="02020603050405020304" pitchFamily="18" charset="0"/>
              </a:rPr>
              <a:t>lý</a:t>
            </a:r>
            <a:r>
              <a:rPr lang="en-US" b="1" dirty="0">
                <a:latin typeface="Times New Roman" panose="02020603050405020304" pitchFamily="18" charset="0"/>
                <a:cs typeface="Times New Roman" panose="02020603050405020304" pitchFamily="18" charset="0"/>
              </a:rPr>
              <a:t> </a:t>
            </a:r>
            <a:r>
              <a:rPr lang="en-US" b="1" dirty="0" err="1">
                <a:latin typeface="Times New Roman" panose="02020603050405020304" pitchFamily="18" charset="0"/>
                <a:cs typeface="Times New Roman" panose="02020603050405020304" pitchFamily="18" charset="0"/>
              </a:rPr>
              <a:t>sự</a:t>
            </a:r>
            <a:r>
              <a:rPr lang="en-US" b="1" dirty="0">
                <a:latin typeface="Times New Roman" panose="02020603050405020304" pitchFamily="18" charset="0"/>
                <a:cs typeface="Times New Roman" panose="02020603050405020304" pitchFamily="18" charset="0"/>
              </a:rPr>
              <a:t> </a:t>
            </a:r>
            <a:r>
              <a:rPr lang="en-US" b="1" dirty="0" err="1">
                <a:latin typeface="Times New Roman" panose="02020603050405020304" pitchFamily="18" charset="0"/>
                <a:cs typeface="Times New Roman" panose="02020603050405020304" pitchFamily="18" charset="0"/>
              </a:rPr>
              <a:t>cố</a:t>
            </a:r>
            <a:endParaRPr lang="en-US" b="1" dirty="0">
              <a:latin typeface="Times New Roman" panose="02020603050405020304" pitchFamily="18" charset="0"/>
              <a:cs typeface="Times New Roman" panose="02020603050405020304" pitchFamily="18" charset="0"/>
            </a:endParaRPr>
          </a:p>
        </p:txBody>
      </p:sp>
      <p:sp>
        <p:nvSpPr>
          <p:cNvPr id="5" name="Rectangle 4">
            <a:extLst>
              <a:ext uri="{FF2B5EF4-FFF2-40B4-BE49-F238E27FC236}">
                <a16:creationId xmlns:a16="http://schemas.microsoft.com/office/drawing/2014/main" xmlns="" id="{3E1902AA-C565-4892-8838-7629DEC067BA}"/>
              </a:ext>
            </a:extLst>
          </p:cNvPr>
          <p:cNvSpPr/>
          <p:nvPr/>
        </p:nvSpPr>
        <p:spPr>
          <a:xfrm>
            <a:off x="580656" y="440146"/>
            <a:ext cx="1184940" cy="369332"/>
          </a:xfrm>
          <a:prstGeom prst="rect">
            <a:avLst/>
          </a:prstGeom>
        </p:spPr>
        <p:txBody>
          <a:bodyPr wrap="none">
            <a:spAutoFit/>
          </a:bodyPr>
          <a:lstStyle/>
          <a:p>
            <a:pPr lvl="0" eaLnBrk="0" fontAlgn="base" hangingPunct="0">
              <a:spcBef>
                <a:spcPct val="0"/>
              </a:spcBef>
              <a:spcAft>
                <a:spcPct val="0"/>
              </a:spcAft>
              <a:tabLst>
                <a:tab pos="2582863" algn="l"/>
              </a:tabLst>
            </a:pPr>
            <a:r>
              <a:rPr lang="en-US" altLang="en-US" i="1" dirty="0">
                <a:solidFill>
                  <a:srgbClr val="FF0000"/>
                </a:solidFill>
                <a:latin typeface="Times New Roman" panose="02020603050405020304" pitchFamily="18" charset="0"/>
                <a:ea typeface="Arial" panose="020B0604020202020204" pitchFamily="34" charset="0"/>
                <a:cs typeface="Times New Roman" panose="02020603050405020304" pitchFamily="18" charset="0"/>
              </a:rPr>
              <a:t>M</a:t>
            </a:r>
            <a:r>
              <a:rPr lang="vi-VN" altLang="en-US" i="1" dirty="0">
                <a:solidFill>
                  <a:srgbClr val="FF0000"/>
                </a:solidFill>
                <a:latin typeface="Times New Roman" panose="02020603050405020304" pitchFamily="18" charset="0"/>
                <a:ea typeface="Arial" panose="020B0604020202020204" pitchFamily="34" charset="0"/>
                <a:cs typeface="Times New Roman" panose="02020603050405020304" pitchFamily="18" charset="0"/>
              </a:rPr>
              <a:t>ã lỗi: </a:t>
            </a:r>
            <a:r>
              <a:rPr lang="en-US" b="1" i="1" dirty="0">
                <a:solidFill>
                  <a:srgbClr val="00B050"/>
                </a:solidFill>
                <a:latin typeface="Times New Roman" panose="02020603050405020304" pitchFamily="18" charset="0"/>
                <a:cs typeface="Times New Roman" panose="02020603050405020304" pitchFamily="18" charset="0"/>
              </a:rPr>
              <a:t>L3</a:t>
            </a:r>
            <a:endParaRPr lang="en-US" altLang="en-US" b="1" i="1" dirty="0">
              <a:solidFill>
                <a:srgbClr val="00B050"/>
              </a:solidFill>
              <a:latin typeface="Times New Roman" panose="02020603050405020304" pitchFamily="18" charset="0"/>
              <a:ea typeface="Arial" panose="020B0604020202020204" pitchFamily="34" charset="0"/>
              <a:cs typeface="Times New Roman" panose="02020603050405020304" pitchFamily="18" charset="0"/>
            </a:endParaRPr>
          </a:p>
        </p:txBody>
      </p:sp>
      <p:sp>
        <p:nvSpPr>
          <p:cNvPr id="6" name="Rectangle: Rounded Corners 5">
            <a:extLst>
              <a:ext uri="{FF2B5EF4-FFF2-40B4-BE49-F238E27FC236}">
                <a16:creationId xmlns:a16="http://schemas.microsoft.com/office/drawing/2014/main" xmlns="" id="{AEC1AEBA-DC5D-4231-B2E1-AF1DAD965A57}"/>
              </a:ext>
            </a:extLst>
          </p:cNvPr>
          <p:cNvSpPr/>
          <p:nvPr/>
        </p:nvSpPr>
        <p:spPr>
          <a:xfrm>
            <a:off x="4338084" y="1477926"/>
            <a:ext cx="2636874" cy="1244009"/>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vi-VN" dirty="0">
                <a:latin typeface="Times New Roman" panose="02020603050405020304" pitchFamily="18" charset="0"/>
                <a:cs typeface="Times New Roman" panose="02020603050405020304" pitchFamily="18" charset="0"/>
              </a:rPr>
              <a:t>Dây cuộn cảm kết nối đúng không?</a:t>
            </a:r>
            <a:endParaRPr lang="en-US" dirty="0">
              <a:latin typeface="Times New Roman" panose="02020603050405020304" pitchFamily="18" charset="0"/>
              <a:cs typeface="Times New Roman" panose="02020603050405020304" pitchFamily="18" charset="0"/>
            </a:endParaRPr>
          </a:p>
        </p:txBody>
      </p:sp>
      <p:sp>
        <p:nvSpPr>
          <p:cNvPr id="7" name="Rectangle: Rounded Corners 6">
            <a:extLst>
              <a:ext uri="{FF2B5EF4-FFF2-40B4-BE49-F238E27FC236}">
                <a16:creationId xmlns:a16="http://schemas.microsoft.com/office/drawing/2014/main" xmlns="" id="{939D3493-D003-4EBB-AF23-4B1B5FF1E10E}"/>
              </a:ext>
            </a:extLst>
          </p:cNvPr>
          <p:cNvSpPr/>
          <p:nvPr/>
        </p:nvSpPr>
        <p:spPr>
          <a:xfrm>
            <a:off x="4338084" y="5245396"/>
            <a:ext cx="2636874" cy="1244009"/>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vi-VN" dirty="0">
                <a:latin typeface="Times New Roman" panose="02020603050405020304" pitchFamily="18" charset="0"/>
                <a:cs typeface="Times New Roman" panose="02020603050405020304" pitchFamily="18" charset="0"/>
              </a:rPr>
              <a:t>Thay PCB Inverter</a:t>
            </a:r>
            <a:endParaRPr lang="en-US" dirty="0">
              <a:latin typeface="Times New Roman" panose="02020603050405020304" pitchFamily="18" charset="0"/>
              <a:cs typeface="Times New Roman" panose="02020603050405020304" pitchFamily="18" charset="0"/>
            </a:endParaRPr>
          </a:p>
        </p:txBody>
      </p:sp>
      <p:sp>
        <p:nvSpPr>
          <p:cNvPr id="8" name="Rectangle: Rounded Corners 7">
            <a:extLst>
              <a:ext uri="{FF2B5EF4-FFF2-40B4-BE49-F238E27FC236}">
                <a16:creationId xmlns:a16="http://schemas.microsoft.com/office/drawing/2014/main" xmlns="" id="{24E521B6-991E-40EA-AEDC-6FDC8B2C7484}"/>
              </a:ext>
            </a:extLst>
          </p:cNvPr>
          <p:cNvSpPr/>
          <p:nvPr/>
        </p:nvSpPr>
        <p:spPr>
          <a:xfrm>
            <a:off x="4338084" y="3361661"/>
            <a:ext cx="2636874" cy="1244009"/>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err="1">
                <a:latin typeface="Times New Roman" panose="02020603050405020304" pitchFamily="18" charset="0"/>
                <a:cs typeface="Times New Roman" panose="02020603050405020304" pitchFamily="18" charset="0"/>
              </a:rPr>
              <a:t>Dây</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cảm</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biến</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nhiệt</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độ</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cuộn</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cảm</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có</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kết</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nối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không</a:t>
            </a:r>
            <a:r>
              <a:rPr lang="en-US" dirty="0">
                <a:latin typeface="Times New Roman" panose="02020603050405020304" pitchFamily="18" charset="0"/>
                <a:cs typeface="Times New Roman" panose="02020603050405020304" pitchFamily="18" charset="0"/>
              </a:rPr>
              <a:t>?</a:t>
            </a:r>
          </a:p>
        </p:txBody>
      </p:sp>
      <p:sp>
        <p:nvSpPr>
          <p:cNvPr id="9" name="Rectangle 8">
            <a:extLst>
              <a:ext uri="{FF2B5EF4-FFF2-40B4-BE49-F238E27FC236}">
                <a16:creationId xmlns:a16="http://schemas.microsoft.com/office/drawing/2014/main" xmlns="" id="{8025AACB-2127-41B1-8EF0-026540AE5F0F}"/>
              </a:ext>
            </a:extLst>
          </p:cNvPr>
          <p:cNvSpPr/>
          <p:nvPr/>
        </p:nvSpPr>
        <p:spPr>
          <a:xfrm>
            <a:off x="8392632" y="1616148"/>
            <a:ext cx="2232838" cy="967563"/>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vi-VN" dirty="0">
                <a:latin typeface="Times New Roman" panose="02020603050405020304" pitchFamily="18" charset="0"/>
                <a:cs typeface="Times New Roman" panose="02020603050405020304" pitchFamily="18" charset="0"/>
              </a:rPr>
              <a:t>Kết nối lại cho đúng</a:t>
            </a:r>
            <a:endParaRPr lang="en-US" dirty="0">
              <a:latin typeface="Times New Roman" panose="02020603050405020304" pitchFamily="18" charset="0"/>
              <a:cs typeface="Times New Roman" panose="02020603050405020304" pitchFamily="18" charset="0"/>
            </a:endParaRPr>
          </a:p>
          <a:p>
            <a:pPr algn="ctr"/>
            <a:endParaRPr lang="en-US" dirty="0"/>
          </a:p>
        </p:txBody>
      </p:sp>
      <p:sp>
        <p:nvSpPr>
          <p:cNvPr id="10" name="Rectangle 9">
            <a:extLst>
              <a:ext uri="{FF2B5EF4-FFF2-40B4-BE49-F238E27FC236}">
                <a16:creationId xmlns:a16="http://schemas.microsoft.com/office/drawing/2014/main" xmlns="" id="{1D8B5086-6118-4EDF-8C45-D39D6C366F2F}"/>
              </a:ext>
            </a:extLst>
          </p:cNvPr>
          <p:cNvSpPr/>
          <p:nvPr/>
        </p:nvSpPr>
        <p:spPr>
          <a:xfrm>
            <a:off x="8392632" y="3499883"/>
            <a:ext cx="2232838" cy="967563"/>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vi-VN" dirty="0">
                <a:latin typeface="Times New Roman" panose="02020603050405020304" pitchFamily="18" charset="0"/>
                <a:cs typeface="Times New Roman" panose="02020603050405020304" pitchFamily="18" charset="0"/>
              </a:rPr>
              <a:t>Thay cảm biến nhiệt</a:t>
            </a:r>
            <a:endParaRPr lang="en-US" dirty="0">
              <a:latin typeface="Times New Roman" panose="02020603050405020304" pitchFamily="18" charset="0"/>
              <a:cs typeface="Times New Roman" panose="02020603050405020304" pitchFamily="18" charset="0"/>
            </a:endParaRPr>
          </a:p>
        </p:txBody>
      </p:sp>
      <p:sp>
        <p:nvSpPr>
          <p:cNvPr id="11" name="Arrow: Down 10">
            <a:extLst>
              <a:ext uri="{FF2B5EF4-FFF2-40B4-BE49-F238E27FC236}">
                <a16:creationId xmlns:a16="http://schemas.microsoft.com/office/drawing/2014/main" xmlns="" id="{2C5EBF99-257D-47CB-9955-38CD6063540A}"/>
              </a:ext>
            </a:extLst>
          </p:cNvPr>
          <p:cNvSpPr/>
          <p:nvPr/>
        </p:nvSpPr>
        <p:spPr>
          <a:xfrm>
            <a:off x="5656521" y="2817628"/>
            <a:ext cx="276446" cy="446567"/>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Arrow: Down 11">
            <a:extLst>
              <a:ext uri="{FF2B5EF4-FFF2-40B4-BE49-F238E27FC236}">
                <a16:creationId xmlns:a16="http://schemas.microsoft.com/office/drawing/2014/main" xmlns="" id="{CCA8EDC4-F88C-46D2-BBC7-C5C64605E624}"/>
              </a:ext>
            </a:extLst>
          </p:cNvPr>
          <p:cNvSpPr/>
          <p:nvPr/>
        </p:nvSpPr>
        <p:spPr>
          <a:xfrm>
            <a:off x="5656521" y="4702249"/>
            <a:ext cx="276446" cy="446567"/>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Arrow: Right 12">
            <a:extLst>
              <a:ext uri="{FF2B5EF4-FFF2-40B4-BE49-F238E27FC236}">
                <a16:creationId xmlns:a16="http://schemas.microsoft.com/office/drawing/2014/main" xmlns="" id="{5144BEB2-0E72-47B5-85D6-E94D32ABEC34}"/>
              </a:ext>
            </a:extLst>
          </p:cNvPr>
          <p:cNvSpPr/>
          <p:nvPr/>
        </p:nvSpPr>
        <p:spPr>
          <a:xfrm>
            <a:off x="7412664" y="1977654"/>
            <a:ext cx="542261" cy="244549"/>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Arrow: Right 13">
            <a:extLst>
              <a:ext uri="{FF2B5EF4-FFF2-40B4-BE49-F238E27FC236}">
                <a16:creationId xmlns:a16="http://schemas.microsoft.com/office/drawing/2014/main" xmlns="" id="{E355BB8F-B622-442E-82BC-C5B96A249FB6}"/>
              </a:ext>
            </a:extLst>
          </p:cNvPr>
          <p:cNvSpPr/>
          <p:nvPr/>
        </p:nvSpPr>
        <p:spPr>
          <a:xfrm>
            <a:off x="7412664" y="3861389"/>
            <a:ext cx="542261" cy="244549"/>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a:extLst>
              <a:ext uri="{FF2B5EF4-FFF2-40B4-BE49-F238E27FC236}">
                <a16:creationId xmlns:a16="http://schemas.microsoft.com/office/drawing/2014/main" xmlns="" id="{B34F3254-CA84-4E87-A2AA-38E41A1DB233}"/>
              </a:ext>
            </a:extLst>
          </p:cNvPr>
          <p:cNvSpPr/>
          <p:nvPr/>
        </p:nvSpPr>
        <p:spPr>
          <a:xfrm>
            <a:off x="1431357" y="2864534"/>
            <a:ext cx="2469021" cy="799321"/>
          </a:xfrm>
          <a:prstGeom prst="rect">
            <a:avLst/>
          </a:prstGeom>
        </p:spPr>
        <p:txBody>
          <a:bodyPr wrap="square">
            <a:spAutoFit/>
          </a:bodyPr>
          <a:lstStyle/>
          <a:p>
            <a:pPr marL="485775" indent="-242570">
              <a:lnSpc>
                <a:spcPct val="135000"/>
              </a:lnSpc>
              <a:spcAft>
                <a:spcPts val="0"/>
              </a:spcAft>
            </a:pPr>
            <a:r>
              <a:rPr lang="vi-VN">
                <a:solidFill>
                  <a:srgbClr val="FF0000"/>
                </a:solidFill>
                <a:ea typeface="Arial" panose="020B0604020202020204" pitchFamily="34" charset="0"/>
              </a:rPr>
              <a:t>L1R, L2R: </a:t>
            </a:r>
            <a:r>
              <a:rPr lang="vi-VN" spc="-20">
                <a:solidFill>
                  <a:srgbClr val="FF0000"/>
                </a:solidFill>
                <a:ea typeface="Arial" panose="020B0604020202020204" pitchFamily="34" charset="0"/>
              </a:rPr>
              <a:t>P1-P2 </a:t>
            </a:r>
            <a:r>
              <a:rPr lang="vi-VN" spc="-40">
                <a:solidFill>
                  <a:srgbClr val="FF0000"/>
                </a:solidFill>
                <a:ea typeface="Arial" panose="020B0604020202020204" pitchFamily="34" charset="0"/>
              </a:rPr>
              <a:t>(A3P, </a:t>
            </a:r>
            <a:r>
              <a:rPr lang="vi-VN">
                <a:solidFill>
                  <a:srgbClr val="FF0000"/>
                </a:solidFill>
                <a:ea typeface="Arial" panose="020B0604020202020204" pitchFamily="34" charset="0"/>
              </a:rPr>
              <a:t>A6P)</a:t>
            </a:r>
            <a:endParaRPr lang="en-US" dirty="0">
              <a:latin typeface="Arial" panose="020B0604020202020204" pitchFamily="34" charset="0"/>
              <a:ea typeface="Arial" panose="020B0604020202020204" pitchFamily="34" charset="0"/>
            </a:endParaRPr>
          </a:p>
        </p:txBody>
      </p:sp>
      <p:sp>
        <p:nvSpPr>
          <p:cNvPr id="16" name="Rectangle 15">
            <a:extLst>
              <a:ext uri="{FF2B5EF4-FFF2-40B4-BE49-F238E27FC236}">
                <a16:creationId xmlns:a16="http://schemas.microsoft.com/office/drawing/2014/main" xmlns="" id="{0CC13D7F-61C1-4308-A4AB-01BEDD79F1AB}"/>
              </a:ext>
            </a:extLst>
          </p:cNvPr>
          <p:cNvSpPr/>
          <p:nvPr/>
        </p:nvSpPr>
        <p:spPr>
          <a:xfrm>
            <a:off x="7302921" y="1757058"/>
            <a:ext cx="697627" cy="297517"/>
          </a:xfrm>
          <a:prstGeom prst="rect">
            <a:avLst/>
          </a:prstGeom>
        </p:spPr>
        <p:txBody>
          <a:bodyPr wrap="none">
            <a:spAutoFit/>
          </a:bodyPr>
          <a:lstStyle/>
          <a:p>
            <a:pPr>
              <a:lnSpc>
                <a:spcPts val="1570"/>
              </a:lnSpc>
              <a:spcAft>
                <a:spcPts val="0"/>
              </a:spcAft>
            </a:pPr>
            <a:r>
              <a:rPr lang="vi-VN" sz="1600" dirty="0">
                <a:latin typeface="Times New Roman" panose="02020603050405020304" pitchFamily="18" charset="0"/>
                <a:ea typeface="Arial" panose="020B0604020202020204" pitchFamily="34" charset="0"/>
                <a:cs typeface="Times New Roman" panose="02020603050405020304" pitchFamily="18" charset="0"/>
              </a:rPr>
              <a:t>không</a:t>
            </a:r>
            <a:endParaRPr lang="en-US" sz="1600" dirty="0">
              <a:latin typeface="Times New Roman" panose="02020603050405020304" pitchFamily="18" charset="0"/>
              <a:ea typeface="Arial" panose="020B0604020202020204" pitchFamily="34" charset="0"/>
              <a:cs typeface="Times New Roman" panose="02020603050405020304" pitchFamily="18" charset="0"/>
            </a:endParaRPr>
          </a:p>
        </p:txBody>
      </p:sp>
      <p:sp>
        <p:nvSpPr>
          <p:cNvPr id="17" name="Rectangle 16">
            <a:extLst>
              <a:ext uri="{FF2B5EF4-FFF2-40B4-BE49-F238E27FC236}">
                <a16:creationId xmlns:a16="http://schemas.microsoft.com/office/drawing/2014/main" xmlns="" id="{E853DAC1-FF2F-4CDF-825B-5A5408464A92}"/>
              </a:ext>
            </a:extLst>
          </p:cNvPr>
          <p:cNvSpPr/>
          <p:nvPr/>
        </p:nvSpPr>
        <p:spPr>
          <a:xfrm>
            <a:off x="5878161" y="4816578"/>
            <a:ext cx="697627" cy="297517"/>
          </a:xfrm>
          <a:prstGeom prst="rect">
            <a:avLst/>
          </a:prstGeom>
        </p:spPr>
        <p:txBody>
          <a:bodyPr wrap="none">
            <a:spAutoFit/>
          </a:bodyPr>
          <a:lstStyle/>
          <a:p>
            <a:pPr>
              <a:lnSpc>
                <a:spcPts val="1570"/>
              </a:lnSpc>
              <a:spcAft>
                <a:spcPts val="0"/>
              </a:spcAft>
            </a:pPr>
            <a:r>
              <a:rPr lang="vi-VN" sz="1600" dirty="0">
                <a:latin typeface="Times New Roman" panose="02020603050405020304" pitchFamily="18" charset="0"/>
                <a:ea typeface="Arial" panose="020B0604020202020204" pitchFamily="34" charset="0"/>
                <a:cs typeface="Times New Roman" panose="02020603050405020304" pitchFamily="18" charset="0"/>
              </a:rPr>
              <a:t>không</a:t>
            </a:r>
            <a:endParaRPr lang="en-US" sz="1600" dirty="0">
              <a:latin typeface="Times New Roman" panose="02020603050405020304" pitchFamily="18" charset="0"/>
              <a:ea typeface="Arial" panose="020B0604020202020204" pitchFamily="34" charset="0"/>
              <a:cs typeface="Times New Roman" panose="02020603050405020304" pitchFamily="18" charset="0"/>
            </a:endParaRPr>
          </a:p>
        </p:txBody>
      </p:sp>
      <p:sp>
        <p:nvSpPr>
          <p:cNvPr id="18" name="Rectangle 17">
            <a:extLst>
              <a:ext uri="{FF2B5EF4-FFF2-40B4-BE49-F238E27FC236}">
                <a16:creationId xmlns:a16="http://schemas.microsoft.com/office/drawing/2014/main" xmlns="" id="{92F5C6A4-9856-4057-8EFD-3CC8BB9C3C4C}"/>
              </a:ext>
            </a:extLst>
          </p:cNvPr>
          <p:cNvSpPr/>
          <p:nvPr/>
        </p:nvSpPr>
        <p:spPr>
          <a:xfrm>
            <a:off x="5878161" y="2897876"/>
            <a:ext cx="378630" cy="297517"/>
          </a:xfrm>
          <a:prstGeom prst="rect">
            <a:avLst/>
          </a:prstGeom>
        </p:spPr>
        <p:txBody>
          <a:bodyPr wrap="none">
            <a:spAutoFit/>
          </a:bodyPr>
          <a:lstStyle/>
          <a:p>
            <a:pPr>
              <a:lnSpc>
                <a:spcPts val="1570"/>
              </a:lnSpc>
              <a:spcAft>
                <a:spcPts val="0"/>
              </a:spcAft>
            </a:pPr>
            <a:r>
              <a:rPr lang="vi-VN" sz="1600" dirty="0">
                <a:latin typeface="Times New Roman" panose="02020603050405020304" pitchFamily="18" charset="0"/>
                <a:ea typeface="Arial" panose="020B0604020202020204" pitchFamily="34" charset="0"/>
                <a:cs typeface="Times New Roman" panose="02020603050405020304" pitchFamily="18" charset="0"/>
              </a:rPr>
              <a:t>có</a:t>
            </a:r>
            <a:endParaRPr lang="en-US" sz="1600" dirty="0">
              <a:latin typeface="Times New Roman" panose="02020603050405020304" pitchFamily="18" charset="0"/>
              <a:ea typeface="Arial" panose="020B0604020202020204" pitchFamily="34" charset="0"/>
              <a:cs typeface="Times New Roman" panose="02020603050405020304" pitchFamily="18" charset="0"/>
            </a:endParaRPr>
          </a:p>
        </p:txBody>
      </p:sp>
      <p:sp>
        <p:nvSpPr>
          <p:cNvPr id="19" name="Rectangle 18">
            <a:extLst>
              <a:ext uri="{FF2B5EF4-FFF2-40B4-BE49-F238E27FC236}">
                <a16:creationId xmlns:a16="http://schemas.microsoft.com/office/drawing/2014/main" xmlns="" id="{8A4E4675-795E-4DCD-B801-6D1DBD8DF00F}"/>
              </a:ext>
            </a:extLst>
          </p:cNvPr>
          <p:cNvSpPr/>
          <p:nvPr/>
        </p:nvSpPr>
        <p:spPr>
          <a:xfrm>
            <a:off x="7412664" y="3663855"/>
            <a:ext cx="378630" cy="297517"/>
          </a:xfrm>
          <a:prstGeom prst="rect">
            <a:avLst/>
          </a:prstGeom>
        </p:spPr>
        <p:txBody>
          <a:bodyPr wrap="none">
            <a:spAutoFit/>
          </a:bodyPr>
          <a:lstStyle/>
          <a:p>
            <a:pPr>
              <a:lnSpc>
                <a:spcPts val="1570"/>
              </a:lnSpc>
              <a:spcAft>
                <a:spcPts val="0"/>
              </a:spcAft>
            </a:pPr>
            <a:r>
              <a:rPr lang="vi-VN" sz="1600" dirty="0">
                <a:latin typeface="Times New Roman" panose="02020603050405020304" pitchFamily="18" charset="0"/>
                <a:ea typeface="Arial" panose="020B0604020202020204" pitchFamily="34" charset="0"/>
                <a:cs typeface="Times New Roman" panose="02020603050405020304" pitchFamily="18" charset="0"/>
              </a:rPr>
              <a:t>có</a:t>
            </a:r>
            <a:endParaRPr lang="en-US" sz="1600" dirty="0">
              <a:latin typeface="Times New Roman" panose="02020603050405020304" pitchFamily="18" charset="0"/>
              <a:ea typeface="Arial" panose="020B0604020202020204" pitchFamily="34" charset="0"/>
              <a:cs typeface="Times New Roman" panose="02020603050405020304" pitchFamily="18" charset="0"/>
            </a:endParaRPr>
          </a:p>
        </p:txBody>
      </p:sp>
    </p:spTree>
    <p:extLst>
      <p:ext uri="{BB962C8B-B14F-4D97-AF65-F5344CB8AC3E}">
        <p14:creationId xmlns:p14="http://schemas.microsoft.com/office/powerpoint/2010/main" val="436783232"/>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le 3">
            <a:extLst>
              <a:ext uri="{FF2B5EF4-FFF2-40B4-BE49-F238E27FC236}">
                <a16:creationId xmlns:a16="http://schemas.microsoft.com/office/drawing/2014/main" xmlns="" id="{C8948555-3011-4A42-8F6F-4B01A2FE54FF}"/>
              </a:ext>
            </a:extLst>
          </p:cNvPr>
          <p:cNvGraphicFramePr>
            <a:graphicFrameLocks noGrp="1"/>
          </p:cNvGraphicFramePr>
          <p:nvPr>
            <p:extLst>
              <p:ext uri="{D42A27DB-BD31-4B8C-83A1-F6EECF244321}">
                <p14:modId xmlns:p14="http://schemas.microsoft.com/office/powerpoint/2010/main" val="3876672240"/>
              </p:ext>
            </p:extLst>
          </p:nvPr>
        </p:nvGraphicFramePr>
        <p:xfrm>
          <a:off x="532196" y="1372972"/>
          <a:ext cx="9473041" cy="3018767"/>
        </p:xfrm>
        <a:graphic>
          <a:graphicData uri="http://schemas.openxmlformats.org/drawingml/2006/table">
            <a:tbl>
              <a:tblPr firstRow="1" firstCol="1" lastRow="1" lastCol="1" bandRow="1" bandCol="1">
                <a:tableStyleId>{7DF18680-E054-41AD-8BC1-D1AEF772440D}</a:tableStyleId>
              </a:tblPr>
              <a:tblGrid>
                <a:gridCol w="2391830">
                  <a:extLst>
                    <a:ext uri="{9D8B030D-6E8A-4147-A177-3AD203B41FA5}">
                      <a16:colId xmlns:a16="http://schemas.microsoft.com/office/drawing/2014/main" xmlns="" val="4112564832"/>
                    </a:ext>
                  </a:extLst>
                </a:gridCol>
                <a:gridCol w="7081211">
                  <a:extLst>
                    <a:ext uri="{9D8B030D-6E8A-4147-A177-3AD203B41FA5}">
                      <a16:colId xmlns:a16="http://schemas.microsoft.com/office/drawing/2014/main" xmlns="" val="404561888"/>
                    </a:ext>
                  </a:extLst>
                </a:gridCol>
              </a:tblGrid>
              <a:tr h="491972">
                <a:tc>
                  <a:txBody>
                    <a:bodyPr/>
                    <a:lstStyle/>
                    <a:p>
                      <a:pPr marL="91440">
                        <a:spcBef>
                          <a:spcPts val="370"/>
                        </a:spcBef>
                        <a:spcAft>
                          <a:spcPts val="0"/>
                        </a:spcAft>
                      </a:pPr>
                      <a:r>
                        <a:rPr lang="vi-VN" sz="1500" dirty="0">
                          <a:effectLst/>
                        </a:rPr>
                        <a:t>Model</a:t>
                      </a:r>
                      <a:endParaRPr lang="en-US" sz="1100" dirty="0">
                        <a:effectLst/>
                        <a:latin typeface="Arial" panose="020B0604020202020204" pitchFamily="34" charset="0"/>
                        <a:ea typeface="Arial" panose="020B0604020202020204" pitchFamily="34" charset="0"/>
                        <a:cs typeface="Times New Roman" panose="02020603050405020304" pitchFamily="18" charset="0"/>
                      </a:endParaRPr>
                    </a:p>
                  </a:txBody>
                  <a:tcPr marL="0" marR="0" marT="0" marB="0"/>
                </a:tc>
                <a:tc>
                  <a:txBody>
                    <a:bodyPr/>
                    <a:lstStyle/>
                    <a:p>
                      <a:pPr marL="85090">
                        <a:spcBef>
                          <a:spcPts val="370"/>
                        </a:spcBef>
                        <a:spcAft>
                          <a:spcPts val="0"/>
                        </a:spcAft>
                      </a:pPr>
                      <a:r>
                        <a:rPr lang="vi-VN" sz="1500" dirty="0">
                          <a:effectLst/>
                        </a:rPr>
                        <a:t>RXQ-T</a:t>
                      </a:r>
                      <a:endParaRPr lang="en-US" sz="1100" dirty="0">
                        <a:effectLst/>
                        <a:latin typeface="Arial" panose="020B0604020202020204" pitchFamily="34" charset="0"/>
                        <a:ea typeface="Arial" panose="020B0604020202020204" pitchFamily="34" charset="0"/>
                        <a:cs typeface="Times New Roman" panose="02020603050405020304" pitchFamily="18" charset="0"/>
                      </a:endParaRPr>
                    </a:p>
                  </a:txBody>
                  <a:tcPr marL="0" marR="0" marT="0" marB="0"/>
                </a:tc>
                <a:extLst>
                  <a:ext uri="{0D108BD9-81ED-4DB2-BD59-A6C34878D82A}">
                    <a16:rowId xmlns:a16="http://schemas.microsoft.com/office/drawing/2014/main" xmlns="" val="2719077392"/>
                  </a:ext>
                </a:extLst>
              </a:tr>
              <a:tr h="1048377">
                <a:tc>
                  <a:txBody>
                    <a:bodyPr/>
                    <a:lstStyle/>
                    <a:p>
                      <a:pPr marL="91440" marR="395605">
                        <a:lnSpc>
                          <a:spcPct val="103000"/>
                        </a:lnSpc>
                        <a:spcBef>
                          <a:spcPts val="370"/>
                        </a:spcBef>
                        <a:spcAft>
                          <a:spcPts val="0"/>
                        </a:spcAft>
                      </a:pPr>
                      <a:r>
                        <a:rPr lang="vi-VN" sz="1500" dirty="0">
                          <a:effectLst/>
                        </a:rPr>
                        <a:t>Điều kiện xảy ra lỗi</a:t>
                      </a:r>
                      <a:endParaRPr lang="en-US" sz="1100" dirty="0">
                        <a:effectLst/>
                        <a:latin typeface="Arial" panose="020B0604020202020204" pitchFamily="34" charset="0"/>
                        <a:ea typeface="Arial" panose="020B0604020202020204" pitchFamily="34" charset="0"/>
                        <a:cs typeface="Times New Roman" panose="02020603050405020304" pitchFamily="18" charset="0"/>
                      </a:endParaRPr>
                    </a:p>
                  </a:txBody>
                  <a:tcPr marL="0" marR="0" marT="0" marB="0"/>
                </a:tc>
                <a:tc>
                  <a:txBody>
                    <a:bodyPr/>
                    <a:lstStyle/>
                    <a:p>
                      <a:pPr marL="285750" lvl="0" indent="-285750">
                        <a:buFont typeface="Arial" panose="020B0604020202020204" pitchFamily="34" charset="0"/>
                        <a:buChar char="•"/>
                      </a:pPr>
                      <a:r>
                        <a:rPr lang="vi-VN" sz="1800" b="1" kern="1200" dirty="0">
                          <a:solidFill>
                            <a:schemeClr val="lt1"/>
                          </a:solidFill>
                          <a:effectLst/>
                          <a:latin typeface="+mj-lt"/>
                          <a:ea typeface="+mn-ea"/>
                          <a:cs typeface="+mn-cs"/>
                        </a:rPr>
                        <a:t>Xác định bằng cảm biến nhiệt nằm bên trong module nguồn của PCB Inverter máy nén và motor quạt. Lá tản nhiệt của ống làm mát trao đổi nhiệt kém</a:t>
                      </a:r>
                      <a:endParaRPr lang="en-US" sz="1800" dirty="0">
                        <a:effectLst/>
                        <a:latin typeface="+mj-lt"/>
                        <a:ea typeface="Arial" panose="020B0604020202020204" pitchFamily="34" charset="0"/>
                        <a:cs typeface="Times New Roman" panose="02020603050405020304" pitchFamily="18" charset="0"/>
                      </a:endParaRPr>
                    </a:p>
                  </a:txBody>
                  <a:tcPr marL="0" marR="0" marT="0" marB="0"/>
                </a:tc>
                <a:extLst>
                  <a:ext uri="{0D108BD9-81ED-4DB2-BD59-A6C34878D82A}">
                    <a16:rowId xmlns:a16="http://schemas.microsoft.com/office/drawing/2014/main" xmlns="" val="4284878668"/>
                  </a:ext>
                </a:extLst>
              </a:tr>
              <a:tr h="1478418">
                <a:tc>
                  <a:txBody>
                    <a:bodyPr/>
                    <a:lstStyle/>
                    <a:p>
                      <a:pPr marL="377190" marR="532765" indent="-285750">
                        <a:lnSpc>
                          <a:spcPct val="103000"/>
                        </a:lnSpc>
                        <a:spcBef>
                          <a:spcPts val="370"/>
                        </a:spcBef>
                        <a:spcAft>
                          <a:spcPts val="0"/>
                        </a:spcAft>
                        <a:buFont typeface="Arial" panose="020B0604020202020204" pitchFamily="34" charset="0"/>
                        <a:buChar char="•"/>
                      </a:pPr>
                      <a:r>
                        <a:rPr lang="vi-VN" sz="1500">
                          <a:effectLst/>
                        </a:rPr>
                        <a:t>Nguyên nhân</a:t>
                      </a:r>
                      <a:endParaRPr lang="en-US" sz="1100" dirty="0">
                        <a:effectLst/>
                        <a:latin typeface="Arial" panose="020B0604020202020204" pitchFamily="34" charset="0"/>
                        <a:ea typeface="Arial" panose="020B0604020202020204" pitchFamily="34" charset="0"/>
                        <a:cs typeface="Times New Roman" panose="02020603050405020304" pitchFamily="18" charset="0"/>
                      </a:endParaRPr>
                    </a:p>
                  </a:txBody>
                  <a:tcPr marL="0" marR="0" marT="0" marB="0"/>
                </a:tc>
                <a:tc>
                  <a:txBody>
                    <a:bodyPr/>
                    <a:lstStyle/>
                    <a:p>
                      <a:pPr marL="285750" lvl="0" indent="-285750">
                        <a:buFont typeface="Arial" panose="020B0604020202020204" pitchFamily="34" charset="0"/>
                        <a:buChar char="•"/>
                      </a:pPr>
                      <a:r>
                        <a:rPr lang="vi-VN" sz="1800" b="1" kern="1200" dirty="0">
                          <a:solidFill>
                            <a:schemeClr val="lt1"/>
                          </a:solidFill>
                          <a:effectLst/>
                          <a:latin typeface="Times New Roman" panose="02020603050405020304" pitchFamily="18" charset="0"/>
                          <a:ea typeface="+mn-ea"/>
                          <a:cs typeface="Times New Roman" panose="02020603050405020304" pitchFamily="18" charset="0"/>
                        </a:rPr>
                        <a:t>Lá tản nhiệt của ống làm mát không được cố định</a:t>
                      </a:r>
                      <a:endParaRPr lang="en-US" sz="1800" b="1" kern="1200" dirty="0">
                        <a:solidFill>
                          <a:schemeClr val="lt1"/>
                        </a:solidFill>
                        <a:effectLst/>
                        <a:latin typeface="Times New Roman" panose="02020603050405020304" pitchFamily="18" charset="0"/>
                        <a:ea typeface="+mn-ea"/>
                        <a:cs typeface="Times New Roman" panose="02020603050405020304" pitchFamily="18" charset="0"/>
                      </a:endParaRPr>
                    </a:p>
                    <a:p>
                      <a:pPr marL="285750" lvl="0" indent="-285750">
                        <a:buFont typeface="Arial" panose="020B0604020202020204" pitchFamily="34" charset="0"/>
                        <a:buChar char="•"/>
                      </a:pPr>
                      <a:r>
                        <a:rPr lang="vi-VN" sz="1800" b="1" kern="1200" dirty="0">
                          <a:solidFill>
                            <a:schemeClr val="lt1"/>
                          </a:solidFill>
                          <a:effectLst/>
                          <a:latin typeface="Times New Roman" panose="02020603050405020304" pitchFamily="18" charset="0"/>
                          <a:ea typeface="+mn-ea"/>
                          <a:cs typeface="Times New Roman" panose="02020603050405020304" pitchFamily="18" charset="0"/>
                        </a:rPr>
                        <a:t>Lỗi “U0”</a:t>
                      </a:r>
                      <a:endParaRPr lang="en-US" sz="1800" b="1" kern="1200" dirty="0">
                        <a:solidFill>
                          <a:schemeClr val="lt1"/>
                        </a:solidFill>
                        <a:effectLst/>
                        <a:latin typeface="Times New Roman" panose="02020603050405020304" pitchFamily="18" charset="0"/>
                        <a:ea typeface="+mn-ea"/>
                        <a:cs typeface="Times New Roman" panose="02020603050405020304" pitchFamily="18" charset="0"/>
                      </a:endParaRPr>
                    </a:p>
                    <a:p>
                      <a:pPr marL="285750" lvl="0" indent="-285750">
                        <a:buFont typeface="Arial" panose="020B0604020202020204" pitchFamily="34" charset="0"/>
                        <a:buChar char="•"/>
                      </a:pPr>
                      <a:r>
                        <a:rPr lang="vi-VN" sz="1800" b="1" kern="1200" dirty="0">
                          <a:solidFill>
                            <a:schemeClr val="lt1"/>
                          </a:solidFill>
                          <a:effectLst/>
                          <a:latin typeface="Times New Roman" panose="02020603050405020304" pitchFamily="18" charset="0"/>
                          <a:ea typeface="+mn-ea"/>
                          <a:cs typeface="Times New Roman" panose="02020603050405020304" pitchFamily="18" charset="0"/>
                        </a:rPr>
                        <a:t>Lỗi PCB Inverter</a:t>
                      </a:r>
                      <a:endParaRPr lang="en-US" sz="1800" b="1" kern="1200" dirty="0">
                        <a:solidFill>
                          <a:schemeClr val="lt1"/>
                        </a:solidFill>
                        <a:effectLst/>
                        <a:latin typeface="Times New Roman" panose="02020603050405020304" pitchFamily="18" charset="0"/>
                        <a:ea typeface="+mn-ea"/>
                        <a:cs typeface="Times New Roman" panose="02020603050405020304" pitchFamily="18" charset="0"/>
                      </a:endParaRPr>
                    </a:p>
                    <a:p>
                      <a:pPr marL="285750" indent="-285750">
                        <a:buFont typeface="Arial" panose="020B0604020202020204" pitchFamily="34" charset="0"/>
                        <a:buChar char="•"/>
                      </a:pPr>
                      <a:r>
                        <a:rPr lang="vi-VN" sz="1800" b="1" kern="1200" dirty="0">
                          <a:solidFill>
                            <a:schemeClr val="lt1"/>
                          </a:solidFill>
                          <a:effectLst/>
                          <a:latin typeface="Times New Roman" panose="02020603050405020304" pitchFamily="18" charset="0"/>
                          <a:ea typeface="+mn-ea"/>
                          <a:cs typeface="Times New Roman" panose="02020603050405020304" pitchFamily="18" charset="0"/>
                        </a:rPr>
                        <a:t>-Nhiệt độ ngoài trời cao</a:t>
                      </a:r>
                      <a:endParaRPr lang="en-US" sz="1800" dirty="0">
                        <a:effectLst/>
                        <a:latin typeface="Times New Roman" panose="02020603050405020304" pitchFamily="18" charset="0"/>
                        <a:ea typeface="Arial" panose="020B0604020202020204" pitchFamily="34" charset="0"/>
                        <a:cs typeface="Times New Roman" panose="02020603050405020304" pitchFamily="18" charset="0"/>
                      </a:endParaRPr>
                    </a:p>
                  </a:txBody>
                  <a:tcPr marL="0" marR="0" marT="0" marB="0"/>
                </a:tc>
                <a:extLst>
                  <a:ext uri="{0D108BD9-81ED-4DB2-BD59-A6C34878D82A}">
                    <a16:rowId xmlns:a16="http://schemas.microsoft.com/office/drawing/2014/main" xmlns="" val="2671040087"/>
                  </a:ext>
                </a:extLst>
              </a:tr>
            </a:tbl>
          </a:graphicData>
        </a:graphic>
      </p:graphicFrame>
      <p:sp>
        <p:nvSpPr>
          <p:cNvPr id="5" name="Rectangle 4">
            <a:extLst>
              <a:ext uri="{FF2B5EF4-FFF2-40B4-BE49-F238E27FC236}">
                <a16:creationId xmlns:a16="http://schemas.microsoft.com/office/drawing/2014/main" xmlns="" id="{EFCEA714-A55A-47CB-BA2E-5B028B958882}"/>
              </a:ext>
            </a:extLst>
          </p:cNvPr>
          <p:cNvSpPr/>
          <p:nvPr/>
        </p:nvSpPr>
        <p:spPr>
          <a:xfrm>
            <a:off x="532196" y="203423"/>
            <a:ext cx="1516762" cy="461665"/>
          </a:xfrm>
          <a:prstGeom prst="rect">
            <a:avLst/>
          </a:prstGeom>
        </p:spPr>
        <p:txBody>
          <a:bodyPr wrap="none">
            <a:spAutoFit/>
          </a:bodyPr>
          <a:lstStyle/>
          <a:p>
            <a:pPr lvl="0" eaLnBrk="0" fontAlgn="base" hangingPunct="0">
              <a:spcBef>
                <a:spcPct val="0"/>
              </a:spcBef>
              <a:spcAft>
                <a:spcPct val="0"/>
              </a:spcAft>
              <a:tabLst>
                <a:tab pos="2582863" algn="l"/>
              </a:tabLst>
            </a:pPr>
            <a:r>
              <a:rPr lang="en-US" altLang="en-US" sz="2400" i="1" dirty="0">
                <a:solidFill>
                  <a:srgbClr val="FF0000"/>
                </a:solidFill>
                <a:latin typeface="Times New Roman" panose="02020603050405020304" pitchFamily="18" charset="0"/>
                <a:ea typeface="Arial" panose="020B0604020202020204" pitchFamily="34" charset="0"/>
                <a:cs typeface="Times New Roman" panose="02020603050405020304" pitchFamily="18" charset="0"/>
              </a:rPr>
              <a:t>M</a:t>
            </a:r>
            <a:r>
              <a:rPr lang="vi-VN" altLang="en-US" sz="2400" i="1" dirty="0">
                <a:solidFill>
                  <a:srgbClr val="FF0000"/>
                </a:solidFill>
                <a:latin typeface="Times New Roman" panose="02020603050405020304" pitchFamily="18" charset="0"/>
                <a:ea typeface="Arial" panose="020B0604020202020204" pitchFamily="34" charset="0"/>
                <a:cs typeface="Times New Roman" panose="02020603050405020304" pitchFamily="18" charset="0"/>
              </a:rPr>
              <a:t>ã lỗi: </a:t>
            </a:r>
            <a:r>
              <a:rPr lang="en-US" sz="2400" b="1" i="1" dirty="0">
                <a:solidFill>
                  <a:srgbClr val="00B050"/>
                </a:solidFill>
                <a:latin typeface="Times New Roman" panose="02020603050405020304" pitchFamily="18" charset="0"/>
                <a:cs typeface="Times New Roman" panose="02020603050405020304" pitchFamily="18" charset="0"/>
              </a:rPr>
              <a:t>L4</a:t>
            </a:r>
            <a:endParaRPr lang="en-US" altLang="en-US" sz="2400" b="1" i="1" dirty="0">
              <a:solidFill>
                <a:srgbClr val="00B050"/>
              </a:solidFill>
              <a:latin typeface="Times New Roman" panose="02020603050405020304" pitchFamily="18" charset="0"/>
              <a:ea typeface="Arial" panose="020B0604020202020204" pitchFamily="34" charset="0"/>
              <a:cs typeface="Times New Roman" panose="02020603050405020304" pitchFamily="18" charset="0"/>
            </a:endParaRPr>
          </a:p>
        </p:txBody>
      </p:sp>
      <p:sp>
        <p:nvSpPr>
          <p:cNvPr id="6" name="Rectangle 5">
            <a:extLst>
              <a:ext uri="{FF2B5EF4-FFF2-40B4-BE49-F238E27FC236}">
                <a16:creationId xmlns:a16="http://schemas.microsoft.com/office/drawing/2014/main" xmlns="" id="{F0A3D3F5-ED63-48C4-85D9-F2BFFB12449B}"/>
              </a:ext>
            </a:extLst>
          </p:cNvPr>
          <p:cNvSpPr/>
          <p:nvPr/>
        </p:nvSpPr>
        <p:spPr>
          <a:xfrm>
            <a:off x="-131134" y="4479295"/>
            <a:ext cx="10753060" cy="757900"/>
          </a:xfrm>
          <a:prstGeom prst="rect">
            <a:avLst/>
          </a:prstGeom>
        </p:spPr>
        <p:txBody>
          <a:bodyPr wrap="square">
            <a:spAutoFit/>
          </a:bodyPr>
          <a:lstStyle/>
          <a:p>
            <a:pPr marL="700405">
              <a:spcBef>
                <a:spcPts val="475"/>
              </a:spcBef>
              <a:spcAft>
                <a:spcPts val="0"/>
              </a:spcAft>
            </a:pPr>
            <a:r>
              <a:rPr lang="vi-VN" b="1" u="heavy" dirty="0">
                <a:ea typeface="Arial" panose="020B0604020202020204" pitchFamily="34" charset="0"/>
              </a:rPr>
              <a:t>Ghi chú</a:t>
            </a:r>
            <a:r>
              <a:rPr lang="vi-VN" dirty="0">
                <a:ea typeface="Arial" panose="020B0604020202020204" pitchFamily="34" charset="0"/>
              </a:rPr>
              <a:t>:</a:t>
            </a:r>
            <a:endParaRPr lang="en-US" sz="1400" dirty="0">
              <a:effectLst/>
              <a:latin typeface="Arial" panose="020B0604020202020204" pitchFamily="34" charset="0"/>
              <a:ea typeface="Arial" panose="020B0604020202020204" pitchFamily="34" charset="0"/>
            </a:endParaRPr>
          </a:p>
          <a:p>
            <a:pPr marL="700405" marR="240030">
              <a:lnSpc>
                <a:spcPct val="103000"/>
              </a:lnSpc>
              <a:spcBef>
                <a:spcPts val="910"/>
              </a:spcBef>
              <a:spcAft>
                <a:spcPts val="0"/>
              </a:spcAft>
            </a:pPr>
            <a:r>
              <a:rPr lang="vi-VN" dirty="0">
                <a:ea typeface="Arial" panose="020B0604020202020204" pitchFamily="34" charset="0"/>
              </a:rPr>
              <a:t>Đảm bảo tắt nguồn điện trước khi kết nối hay</a:t>
            </a:r>
            <a:r>
              <a:rPr lang="en-US" spc="-255" dirty="0">
                <a:ea typeface="Arial" panose="020B0604020202020204" pitchFamily="34" charset="0"/>
              </a:rPr>
              <a:t> </a:t>
            </a:r>
            <a:r>
              <a:rPr lang="vi-VN" dirty="0">
                <a:ea typeface="Arial" panose="020B0604020202020204" pitchFamily="34" charset="0"/>
              </a:rPr>
              <a:t>tháo rắc cắm để tránh hư các bộ phận</a:t>
            </a:r>
            <a:r>
              <a:rPr lang="en-US" dirty="0">
                <a:ea typeface="Arial" panose="020B0604020202020204" pitchFamily="34" charset="0"/>
              </a:rPr>
              <a:t>.</a:t>
            </a:r>
            <a:endParaRPr lang="en-US" dirty="0">
              <a:latin typeface="Arial" panose="020B0604020202020204" pitchFamily="34" charset="0"/>
              <a:ea typeface="Arial" panose="020B0604020202020204" pitchFamily="34" charset="0"/>
            </a:endParaRPr>
          </a:p>
        </p:txBody>
      </p:sp>
      <p:sp>
        <p:nvSpPr>
          <p:cNvPr id="7" name="Rectangle 6">
            <a:extLst>
              <a:ext uri="{FF2B5EF4-FFF2-40B4-BE49-F238E27FC236}">
                <a16:creationId xmlns:a16="http://schemas.microsoft.com/office/drawing/2014/main" xmlns="" id="{F69E468B-8F76-48CA-94CF-F07A28AD1EC7}"/>
              </a:ext>
            </a:extLst>
          </p:cNvPr>
          <p:cNvSpPr/>
          <p:nvPr/>
        </p:nvSpPr>
        <p:spPr>
          <a:xfrm>
            <a:off x="532196" y="726641"/>
            <a:ext cx="7445921" cy="369332"/>
          </a:xfrm>
          <a:prstGeom prst="rect">
            <a:avLst/>
          </a:prstGeom>
        </p:spPr>
        <p:txBody>
          <a:bodyPr wrap="square">
            <a:spAutoFit/>
          </a:bodyPr>
          <a:lstStyle/>
          <a:p>
            <a:r>
              <a:rPr lang="vi-VN" b="1" dirty="0"/>
              <a:t>Nhiệt độ cánh tản nhiệt Inverter tăng bất thường</a:t>
            </a:r>
            <a:endParaRPr lang="en-US" b="1" dirty="0"/>
          </a:p>
        </p:txBody>
      </p:sp>
    </p:spTree>
    <p:extLst>
      <p:ext uri="{BB962C8B-B14F-4D97-AF65-F5344CB8AC3E}">
        <p14:creationId xmlns:p14="http://schemas.microsoft.com/office/powerpoint/2010/main" val="849859413"/>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Rounded Corners 3">
            <a:extLst>
              <a:ext uri="{FF2B5EF4-FFF2-40B4-BE49-F238E27FC236}">
                <a16:creationId xmlns:a16="http://schemas.microsoft.com/office/drawing/2014/main" xmlns="" id="{16881F92-8295-4C5A-AA9C-6765EA69F4FD}"/>
              </a:ext>
            </a:extLst>
          </p:cNvPr>
          <p:cNvSpPr/>
          <p:nvPr/>
        </p:nvSpPr>
        <p:spPr>
          <a:xfrm>
            <a:off x="3895058" y="33225"/>
            <a:ext cx="3498113" cy="137160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vi-VN" sz="1600" b="1" i="1" dirty="0">
                <a:latin typeface="+mj-lt"/>
              </a:rPr>
              <a:t>Kiểm tra trong chế độ Monitor</a:t>
            </a:r>
            <a:endParaRPr lang="en-US" sz="1600" dirty="0">
              <a:latin typeface="+mj-lt"/>
            </a:endParaRPr>
          </a:p>
          <a:p>
            <a:r>
              <a:rPr lang="vi-VN" sz="1600" dirty="0">
                <a:latin typeface="+mj-lt"/>
              </a:rPr>
              <a:t>14~20HP có 2 máy nén, kiểm tra là máy nén 1 hoặc 2 trong mã lỗi “L4” ở chế độ Monitor trên PCB DN</a:t>
            </a:r>
            <a:endParaRPr lang="en-US" sz="1600" dirty="0">
              <a:latin typeface="+mj-lt"/>
            </a:endParaRPr>
          </a:p>
        </p:txBody>
      </p:sp>
      <p:sp>
        <p:nvSpPr>
          <p:cNvPr id="7" name="Rectangle: Rounded Corners 6">
            <a:extLst>
              <a:ext uri="{FF2B5EF4-FFF2-40B4-BE49-F238E27FC236}">
                <a16:creationId xmlns:a16="http://schemas.microsoft.com/office/drawing/2014/main" xmlns="" id="{7485DB40-DC12-4C5E-8546-9947995DF499}"/>
              </a:ext>
            </a:extLst>
          </p:cNvPr>
          <p:cNvSpPr/>
          <p:nvPr/>
        </p:nvSpPr>
        <p:spPr>
          <a:xfrm>
            <a:off x="4525925" y="5475766"/>
            <a:ext cx="2977116" cy="1073888"/>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vi-VN" sz="1600" dirty="0">
                <a:latin typeface="+mj-lt"/>
              </a:rPr>
              <a:t>Mở lại nguồn điện sau đó nhấn ON. Mã lỗi có xảy ra lại không?</a:t>
            </a:r>
            <a:endParaRPr lang="en-US" sz="1600" dirty="0">
              <a:latin typeface="+mj-lt"/>
            </a:endParaRPr>
          </a:p>
        </p:txBody>
      </p:sp>
      <p:sp>
        <p:nvSpPr>
          <p:cNvPr id="8" name="Rectangle: Rounded Corners 7">
            <a:extLst>
              <a:ext uri="{FF2B5EF4-FFF2-40B4-BE49-F238E27FC236}">
                <a16:creationId xmlns:a16="http://schemas.microsoft.com/office/drawing/2014/main" xmlns="" id="{4CB60BBD-9A83-41CB-9A8E-FF146BB4D5D5}"/>
              </a:ext>
            </a:extLst>
          </p:cNvPr>
          <p:cNvSpPr/>
          <p:nvPr/>
        </p:nvSpPr>
        <p:spPr>
          <a:xfrm>
            <a:off x="3703671" y="1912085"/>
            <a:ext cx="3880886" cy="1461977"/>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vi-VN" sz="1400" i="1" dirty="0">
                <a:latin typeface="+mj-lt"/>
              </a:rPr>
              <a:t>Kiểm tra điều kiện giải nhiệt của các ống làm mát cho Inverter:</a:t>
            </a:r>
            <a:endParaRPr lang="en-US" sz="1400" dirty="0">
              <a:latin typeface="+mj-lt"/>
            </a:endParaRPr>
          </a:p>
          <a:p>
            <a:pPr marL="285750" lvl="0" indent="-285750">
              <a:buFont typeface="Arial" panose="020B0604020202020204" pitchFamily="34" charset="0"/>
              <a:buChar char="•"/>
            </a:pPr>
            <a:r>
              <a:rPr lang="vi-VN" sz="1400" dirty="0">
                <a:latin typeface="+mj-lt"/>
              </a:rPr>
              <a:t>Miếng làm của ống làm mát có được cố định chắc</a:t>
            </a:r>
            <a:r>
              <a:rPr lang="en-US" sz="1400" dirty="0">
                <a:latin typeface="+mj-lt"/>
              </a:rPr>
              <a:t> </a:t>
            </a:r>
            <a:r>
              <a:rPr lang="vi-VN" sz="1400" dirty="0">
                <a:latin typeface="+mj-lt"/>
              </a:rPr>
              <a:t>không?</a:t>
            </a:r>
            <a:endParaRPr lang="en-US" sz="1400" dirty="0">
              <a:latin typeface="+mj-lt"/>
            </a:endParaRPr>
          </a:p>
          <a:p>
            <a:pPr marL="285750" lvl="0" indent="-285750">
              <a:buFont typeface="Arial" panose="020B0604020202020204" pitchFamily="34" charset="0"/>
              <a:buChar char="•"/>
            </a:pPr>
            <a:r>
              <a:rPr lang="vi-VN" sz="1400" dirty="0">
                <a:latin typeface="+mj-lt"/>
              </a:rPr>
              <a:t>Mã lỗi “U0” có hiển thị trên lịch sử mã lỗi không?</a:t>
            </a:r>
            <a:endParaRPr lang="en-US" sz="1400" dirty="0">
              <a:latin typeface="+mj-lt"/>
            </a:endParaRPr>
          </a:p>
        </p:txBody>
      </p:sp>
      <p:sp>
        <p:nvSpPr>
          <p:cNvPr id="9" name="Rectangle: Rounded Corners 8">
            <a:extLst>
              <a:ext uri="{FF2B5EF4-FFF2-40B4-BE49-F238E27FC236}">
                <a16:creationId xmlns:a16="http://schemas.microsoft.com/office/drawing/2014/main" xmlns="" id="{6F4DB0C5-3469-4373-84C7-0F339E5B7222}"/>
              </a:ext>
            </a:extLst>
          </p:cNvPr>
          <p:cNvSpPr/>
          <p:nvPr/>
        </p:nvSpPr>
        <p:spPr>
          <a:xfrm>
            <a:off x="4525925" y="3955752"/>
            <a:ext cx="2608522" cy="938323"/>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vi-VN" sz="1600" dirty="0">
                <a:latin typeface="+mj-lt"/>
              </a:rPr>
              <a:t>Bình thường không?</a:t>
            </a:r>
            <a:endParaRPr lang="en-US" sz="1600" dirty="0">
              <a:latin typeface="+mj-lt"/>
            </a:endParaRPr>
          </a:p>
        </p:txBody>
      </p:sp>
      <p:sp>
        <p:nvSpPr>
          <p:cNvPr id="10" name="Rectangle: Rounded Corners 9">
            <a:extLst>
              <a:ext uri="{FF2B5EF4-FFF2-40B4-BE49-F238E27FC236}">
                <a16:creationId xmlns:a16="http://schemas.microsoft.com/office/drawing/2014/main" xmlns="" id="{41EBC8C2-AA72-4A90-A652-1A2E9073AA33}"/>
              </a:ext>
            </a:extLst>
          </p:cNvPr>
          <p:cNvSpPr/>
          <p:nvPr/>
        </p:nvSpPr>
        <p:spPr>
          <a:xfrm>
            <a:off x="301254" y="5326911"/>
            <a:ext cx="3498113" cy="137160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vi-VN" sz="1600" i="1" dirty="0">
                <a:latin typeface="+mj-lt"/>
              </a:rPr>
              <a:t>Máy chạy lại bình thường:</a:t>
            </a:r>
            <a:endParaRPr lang="en-US" sz="1600" dirty="0">
              <a:latin typeface="+mj-lt"/>
            </a:endParaRPr>
          </a:p>
          <a:p>
            <a:r>
              <a:rPr lang="vi-VN" sz="1600" dirty="0">
                <a:latin typeface="+mj-lt"/>
              </a:rPr>
              <a:t>Do các yếu tố môi trường. Nhiệt độ module nguồn có thể tăng do nhiệt độ ngoài trời cao</a:t>
            </a:r>
            <a:endParaRPr lang="en-US" sz="1600" dirty="0">
              <a:latin typeface="+mj-lt"/>
            </a:endParaRPr>
          </a:p>
        </p:txBody>
      </p:sp>
      <p:sp>
        <p:nvSpPr>
          <p:cNvPr id="11" name="Rectangle 10">
            <a:extLst>
              <a:ext uri="{FF2B5EF4-FFF2-40B4-BE49-F238E27FC236}">
                <a16:creationId xmlns:a16="http://schemas.microsoft.com/office/drawing/2014/main" xmlns="" id="{3473ECFF-76B1-4CD1-ABF8-32885C2D713A}"/>
              </a:ext>
            </a:extLst>
          </p:cNvPr>
          <p:cNvSpPr/>
          <p:nvPr/>
        </p:nvSpPr>
        <p:spPr>
          <a:xfrm>
            <a:off x="8392631" y="3955752"/>
            <a:ext cx="2137145" cy="859909"/>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vi-VN" sz="1600" dirty="0">
                <a:latin typeface="+mj-lt"/>
              </a:rPr>
              <a:t>Thay cả máy nén và PCB Inverter (*1)</a:t>
            </a:r>
            <a:endParaRPr lang="en-US" sz="1600" dirty="0">
              <a:latin typeface="+mj-lt"/>
            </a:endParaRPr>
          </a:p>
        </p:txBody>
      </p:sp>
      <p:sp>
        <p:nvSpPr>
          <p:cNvPr id="12" name="Rectangle 11">
            <a:extLst>
              <a:ext uri="{FF2B5EF4-FFF2-40B4-BE49-F238E27FC236}">
                <a16:creationId xmlns:a16="http://schemas.microsoft.com/office/drawing/2014/main" xmlns="" id="{6D3EE68C-DA28-41FB-8500-87C173425114}"/>
              </a:ext>
            </a:extLst>
          </p:cNvPr>
          <p:cNvSpPr/>
          <p:nvPr/>
        </p:nvSpPr>
        <p:spPr>
          <a:xfrm>
            <a:off x="8392632" y="5582755"/>
            <a:ext cx="2137145" cy="859909"/>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vi-VN" sz="1600" dirty="0">
                <a:latin typeface="+mj-lt"/>
              </a:rPr>
              <a:t>Thay PCB Inverter</a:t>
            </a:r>
            <a:endParaRPr lang="en-US" sz="1600" dirty="0">
              <a:latin typeface="+mj-lt"/>
            </a:endParaRPr>
          </a:p>
        </p:txBody>
      </p:sp>
      <p:sp>
        <p:nvSpPr>
          <p:cNvPr id="14" name="Arrow: Down 13">
            <a:extLst>
              <a:ext uri="{FF2B5EF4-FFF2-40B4-BE49-F238E27FC236}">
                <a16:creationId xmlns:a16="http://schemas.microsoft.com/office/drawing/2014/main" xmlns="" id="{8A73E3A8-C921-4177-85C9-E0AA3DB02BFD}"/>
              </a:ext>
            </a:extLst>
          </p:cNvPr>
          <p:cNvSpPr/>
          <p:nvPr/>
        </p:nvSpPr>
        <p:spPr>
          <a:xfrm>
            <a:off x="5560828" y="1457324"/>
            <a:ext cx="223284" cy="402262"/>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Arrow: Down 14">
            <a:extLst>
              <a:ext uri="{FF2B5EF4-FFF2-40B4-BE49-F238E27FC236}">
                <a16:creationId xmlns:a16="http://schemas.microsoft.com/office/drawing/2014/main" xmlns="" id="{715E3AF0-2073-4AC7-BEB1-2D78060E4D8E}"/>
              </a:ext>
            </a:extLst>
          </p:cNvPr>
          <p:cNvSpPr/>
          <p:nvPr/>
        </p:nvSpPr>
        <p:spPr>
          <a:xfrm>
            <a:off x="5560828" y="3479060"/>
            <a:ext cx="223284" cy="402262"/>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Arrow: Down 15">
            <a:extLst>
              <a:ext uri="{FF2B5EF4-FFF2-40B4-BE49-F238E27FC236}">
                <a16:creationId xmlns:a16="http://schemas.microsoft.com/office/drawing/2014/main" xmlns="" id="{B7D05490-8080-4804-9C5D-F85AD3BC0E85}"/>
              </a:ext>
            </a:extLst>
          </p:cNvPr>
          <p:cNvSpPr/>
          <p:nvPr/>
        </p:nvSpPr>
        <p:spPr>
          <a:xfrm>
            <a:off x="5564372" y="4998414"/>
            <a:ext cx="223284" cy="402262"/>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Arrow: Left 16">
            <a:extLst>
              <a:ext uri="{FF2B5EF4-FFF2-40B4-BE49-F238E27FC236}">
                <a16:creationId xmlns:a16="http://schemas.microsoft.com/office/drawing/2014/main" xmlns="" id="{AA0F730C-3EAA-4F0D-8487-AEE8F62D2DF6}"/>
              </a:ext>
            </a:extLst>
          </p:cNvPr>
          <p:cNvSpPr/>
          <p:nvPr/>
        </p:nvSpPr>
        <p:spPr>
          <a:xfrm>
            <a:off x="3949995" y="5911703"/>
            <a:ext cx="425302" cy="202019"/>
          </a:xfrm>
          <a:prstGeom prst="lef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Arrow: Right 17">
            <a:extLst>
              <a:ext uri="{FF2B5EF4-FFF2-40B4-BE49-F238E27FC236}">
                <a16:creationId xmlns:a16="http://schemas.microsoft.com/office/drawing/2014/main" xmlns="" id="{6732E15F-6FA5-4D2F-B864-7EE6D616847F}"/>
              </a:ext>
            </a:extLst>
          </p:cNvPr>
          <p:cNvSpPr/>
          <p:nvPr/>
        </p:nvSpPr>
        <p:spPr>
          <a:xfrm>
            <a:off x="7719237" y="5932969"/>
            <a:ext cx="457199" cy="212651"/>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Arrow: Right 18">
            <a:extLst>
              <a:ext uri="{FF2B5EF4-FFF2-40B4-BE49-F238E27FC236}">
                <a16:creationId xmlns:a16="http://schemas.microsoft.com/office/drawing/2014/main" xmlns="" id="{2819D0EC-DB0B-4815-A04B-462B4413C6F7}"/>
              </a:ext>
            </a:extLst>
          </p:cNvPr>
          <p:cNvSpPr/>
          <p:nvPr/>
        </p:nvSpPr>
        <p:spPr>
          <a:xfrm>
            <a:off x="7584557" y="4279380"/>
            <a:ext cx="457199" cy="212651"/>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Rectangle 19">
            <a:extLst>
              <a:ext uri="{FF2B5EF4-FFF2-40B4-BE49-F238E27FC236}">
                <a16:creationId xmlns:a16="http://schemas.microsoft.com/office/drawing/2014/main" xmlns="" id="{C2D1A6AE-F4FB-4813-B87E-1C83E20E5465}"/>
              </a:ext>
            </a:extLst>
          </p:cNvPr>
          <p:cNvSpPr/>
          <p:nvPr/>
        </p:nvSpPr>
        <p:spPr>
          <a:xfrm>
            <a:off x="7478809" y="3994888"/>
            <a:ext cx="697627" cy="297517"/>
          </a:xfrm>
          <a:prstGeom prst="rect">
            <a:avLst/>
          </a:prstGeom>
        </p:spPr>
        <p:txBody>
          <a:bodyPr wrap="none">
            <a:spAutoFit/>
          </a:bodyPr>
          <a:lstStyle/>
          <a:p>
            <a:pPr>
              <a:lnSpc>
                <a:spcPts val="1570"/>
              </a:lnSpc>
              <a:spcAft>
                <a:spcPts val="0"/>
              </a:spcAft>
            </a:pPr>
            <a:r>
              <a:rPr lang="vi-VN" sz="1600" dirty="0">
                <a:latin typeface="Times New Roman" panose="02020603050405020304" pitchFamily="18" charset="0"/>
                <a:ea typeface="Arial" panose="020B0604020202020204" pitchFamily="34" charset="0"/>
                <a:cs typeface="Times New Roman" panose="02020603050405020304" pitchFamily="18" charset="0"/>
              </a:rPr>
              <a:t>không</a:t>
            </a:r>
            <a:endParaRPr lang="en-US" sz="1600" dirty="0">
              <a:latin typeface="Times New Roman" panose="02020603050405020304" pitchFamily="18" charset="0"/>
              <a:ea typeface="Arial" panose="020B0604020202020204" pitchFamily="34" charset="0"/>
              <a:cs typeface="Times New Roman" panose="02020603050405020304" pitchFamily="18" charset="0"/>
            </a:endParaRPr>
          </a:p>
        </p:txBody>
      </p:sp>
      <p:sp>
        <p:nvSpPr>
          <p:cNvPr id="21" name="Rectangle 20">
            <a:extLst>
              <a:ext uri="{FF2B5EF4-FFF2-40B4-BE49-F238E27FC236}">
                <a16:creationId xmlns:a16="http://schemas.microsoft.com/office/drawing/2014/main" xmlns="" id="{2F6D6999-3D96-4B44-9BDA-1C4F365FAFAF}"/>
              </a:ext>
            </a:extLst>
          </p:cNvPr>
          <p:cNvSpPr/>
          <p:nvPr/>
        </p:nvSpPr>
        <p:spPr>
          <a:xfrm>
            <a:off x="5717370" y="5036162"/>
            <a:ext cx="378630" cy="297517"/>
          </a:xfrm>
          <a:prstGeom prst="rect">
            <a:avLst/>
          </a:prstGeom>
        </p:spPr>
        <p:txBody>
          <a:bodyPr wrap="none">
            <a:spAutoFit/>
          </a:bodyPr>
          <a:lstStyle/>
          <a:p>
            <a:pPr>
              <a:lnSpc>
                <a:spcPts val="1570"/>
              </a:lnSpc>
              <a:spcAft>
                <a:spcPts val="0"/>
              </a:spcAft>
            </a:pPr>
            <a:r>
              <a:rPr lang="vi-VN" sz="1600" dirty="0">
                <a:latin typeface="Times New Roman" panose="02020603050405020304" pitchFamily="18" charset="0"/>
                <a:ea typeface="Arial" panose="020B0604020202020204" pitchFamily="34" charset="0"/>
                <a:cs typeface="Times New Roman" panose="02020603050405020304" pitchFamily="18" charset="0"/>
              </a:rPr>
              <a:t>có</a:t>
            </a:r>
            <a:endParaRPr lang="en-US" sz="1600" dirty="0">
              <a:latin typeface="Times New Roman" panose="02020603050405020304" pitchFamily="18" charset="0"/>
              <a:ea typeface="Arial" panose="020B0604020202020204" pitchFamily="34" charset="0"/>
              <a:cs typeface="Times New Roman" panose="02020603050405020304" pitchFamily="18" charset="0"/>
            </a:endParaRPr>
          </a:p>
        </p:txBody>
      </p:sp>
      <p:sp>
        <p:nvSpPr>
          <p:cNvPr id="22" name="Rectangle 21">
            <a:extLst>
              <a:ext uri="{FF2B5EF4-FFF2-40B4-BE49-F238E27FC236}">
                <a16:creationId xmlns:a16="http://schemas.microsoft.com/office/drawing/2014/main" xmlns="" id="{E2B44B3F-D906-4050-B387-2A5759FFED77}"/>
              </a:ext>
            </a:extLst>
          </p:cNvPr>
          <p:cNvSpPr/>
          <p:nvPr/>
        </p:nvSpPr>
        <p:spPr>
          <a:xfrm>
            <a:off x="7719237" y="5712370"/>
            <a:ext cx="378630" cy="297517"/>
          </a:xfrm>
          <a:prstGeom prst="rect">
            <a:avLst/>
          </a:prstGeom>
        </p:spPr>
        <p:txBody>
          <a:bodyPr wrap="none">
            <a:spAutoFit/>
          </a:bodyPr>
          <a:lstStyle/>
          <a:p>
            <a:pPr>
              <a:lnSpc>
                <a:spcPts val="1570"/>
              </a:lnSpc>
              <a:spcAft>
                <a:spcPts val="0"/>
              </a:spcAft>
            </a:pPr>
            <a:r>
              <a:rPr lang="vi-VN" sz="1600" dirty="0">
                <a:latin typeface="Times New Roman" panose="02020603050405020304" pitchFamily="18" charset="0"/>
                <a:ea typeface="Arial" panose="020B0604020202020204" pitchFamily="34" charset="0"/>
                <a:cs typeface="Times New Roman" panose="02020603050405020304" pitchFamily="18" charset="0"/>
              </a:rPr>
              <a:t>có</a:t>
            </a:r>
            <a:endParaRPr lang="en-US" sz="1600" dirty="0">
              <a:latin typeface="Times New Roman" panose="02020603050405020304" pitchFamily="18" charset="0"/>
              <a:ea typeface="Arial" panose="020B0604020202020204" pitchFamily="34" charset="0"/>
              <a:cs typeface="Times New Roman" panose="02020603050405020304" pitchFamily="18" charset="0"/>
            </a:endParaRPr>
          </a:p>
        </p:txBody>
      </p:sp>
      <p:sp>
        <p:nvSpPr>
          <p:cNvPr id="23" name="Rectangle 22">
            <a:extLst>
              <a:ext uri="{FF2B5EF4-FFF2-40B4-BE49-F238E27FC236}">
                <a16:creationId xmlns:a16="http://schemas.microsoft.com/office/drawing/2014/main" xmlns="" id="{3A047AF1-2EE0-4542-B773-436E543DB877}"/>
              </a:ext>
            </a:extLst>
          </p:cNvPr>
          <p:cNvSpPr/>
          <p:nvPr/>
        </p:nvSpPr>
        <p:spPr>
          <a:xfrm>
            <a:off x="3799367" y="5684145"/>
            <a:ext cx="697627" cy="297517"/>
          </a:xfrm>
          <a:prstGeom prst="rect">
            <a:avLst/>
          </a:prstGeom>
        </p:spPr>
        <p:txBody>
          <a:bodyPr wrap="none">
            <a:spAutoFit/>
          </a:bodyPr>
          <a:lstStyle/>
          <a:p>
            <a:pPr>
              <a:lnSpc>
                <a:spcPts val="1570"/>
              </a:lnSpc>
              <a:spcAft>
                <a:spcPts val="0"/>
              </a:spcAft>
            </a:pPr>
            <a:r>
              <a:rPr lang="en-US" sz="1600" dirty="0" err="1">
                <a:latin typeface="Times New Roman" panose="02020603050405020304" pitchFamily="18" charset="0"/>
                <a:ea typeface="Arial" panose="020B0604020202020204" pitchFamily="34" charset="0"/>
                <a:cs typeface="Times New Roman" panose="02020603050405020304" pitchFamily="18" charset="0"/>
              </a:rPr>
              <a:t>không</a:t>
            </a:r>
            <a:endParaRPr lang="en-US" sz="1600" dirty="0">
              <a:latin typeface="Times New Roman" panose="02020603050405020304" pitchFamily="18" charset="0"/>
              <a:ea typeface="Arial" panose="020B0604020202020204" pitchFamily="34" charset="0"/>
              <a:cs typeface="Times New Roman" panose="02020603050405020304" pitchFamily="18" charset="0"/>
            </a:endParaRPr>
          </a:p>
        </p:txBody>
      </p:sp>
      <p:sp>
        <p:nvSpPr>
          <p:cNvPr id="24" name="Rectangle 23">
            <a:extLst>
              <a:ext uri="{FF2B5EF4-FFF2-40B4-BE49-F238E27FC236}">
                <a16:creationId xmlns:a16="http://schemas.microsoft.com/office/drawing/2014/main" xmlns="" id="{C105DA47-5893-447D-8B4A-24D51C888F98}"/>
              </a:ext>
            </a:extLst>
          </p:cNvPr>
          <p:cNvSpPr/>
          <p:nvPr/>
        </p:nvSpPr>
        <p:spPr>
          <a:xfrm>
            <a:off x="550625" y="809478"/>
            <a:ext cx="1287532" cy="369332"/>
          </a:xfrm>
          <a:prstGeom prst="rect">
            <a:avLst/>
          </a:prstGeom>
        </p:spPr>
        <p:txBody>
          <a:bodyPr wrap="none">
            <a:spAutoFit/>
          </a:bodyPr>
          <a:lstStyle/>
          <a:p>
            <a:r>
              <a:rPr lang="en-US" b="1" dirty="0" err="1">
                <a:latin typeface="Times New Roman" panose="02020603050405020304" pitchFamily="18" charset="0"/>
                <a:cs typeface="Times New Roman" panose="02020603050405020304" pitchFamily="18" charset="0"/>
              </a:rPr>
              <a:t>Xử</a:t>
            </a:r>
            <a:r>
              <a:rPr lang="en-US" b="1" dirty="0">
                <a:latin typeface="Times New Roman" panose="02020603050405020304" pitchFamily="18" charset="0"/>
                <a:cs typeface="Times New Roman" panose="02020603050405020304" pitchFamily="18" charset="0"/>
              </a:rPr>
              <a:t> </a:t>
            </a:r>
            <a:r>
              <a:rPr lang="en-US" b="1" dirty="0" err="1">
                <a:latin typeface="Times New Roman" panose="02020603050405020304" pitchFamily="18" charset="0"/>
                <a:cs typeface="Times New Roman" panose="02020603050405020304" pitchFamily="18" charset="0"/>
              </a:rPr>
              <a:t>lý</a:t>
            </a:r>
            <a:r>
              <a:rPr lang="en-US" b="1" dirty="0">
                <a:latin typeface="Times New Roman" panose="02020603050405020304" pitchFamily="18" charset="0"/>
                <a:cs typeface="Times New Roman" panose="02020603050405020304" pitchFamily="18" charset="0"/>
              </a:rPr>
              <a:t> </a:t>
            </a:r>
            <a:r>
              <a:rPr lang="en-US" b="1" dirty="0" err="1">
                <a:latin typeface="Times New Roman" panose="02020603050405020304" pitchFamily="18" charset="0"/>
                <a:cs typeface="Times New Roman" panose="02020603050405020304" pitchFamily="18" charset="0"/>
              </a:rPr>
              <a:t>sự</a:t>
            </a:r>
            <a:r>
              <a:rPr lang="en-US" b="1" dirty="0">
                <a:latin typeface="Times New Roman" panose="02020603050405020304" pitchFamily="18" charset="0"/>
                <a:cs typeface="Times New Roman" panose="02020603050405020304" pitchFamily="18" charset="0"/>
              </a:rPr>
              <a:t> </a:t>
            </a:r>
            <a:r>
              <a:rPr lang="en-US" b="1" dirty="0" err="1">
                <a:latin typeface="Times New Roman" panose="02020603050405020304" pitchFamily="18" charset="0"/>
                <a:cs typeface="Times New Roman" panose="02020603050405020304" pitchFamily="18" charset="0"/>
              </a:rPr>
              <a:t>cố</a:t>
            </a:r>
            <a:endParaRPr lang="en-US" b="1" dirty="0">
              <a:latin typeface="Times New Roman" panose="02020603050405020304" pitchFamily="18" charset="0"/>
              <a:cs typeface="Times New Roman" panose="02020603050405020304" pitchFamily="18" charset="0"/>
            </a:endParaRPr>
          </a:p>
        </p:txBody>
      </p:sp>
      <p:sp>
        <p:nvSpPr>
          <p:cNvPr id="25" name="Rectangle 24">
            <a:extLst>
              <a:ext uri="{FF2B5EF4-FFF2-40B4-BE49-F238E27FC236}">
                <a16:creationId xmlns:a16="http://schemas.microsoft.com/office/drawing/2014/main" xmlns="" id="{44C956A2-3E17-47FE-A9D9-82B67E48DAF1}"/>
              </a:ext>
            </a:extLst>
          </p:cNvPr>
          <p:cNvSpPr/>
          <p:nvPr/>
        </p:nvSpPr>
        <p:spPr>
          <a:xfrm>
            <a:off x="601921" y="440146"/>
            <a:ext cx="1184940" cy="369332"/>
          </a:xfrm>
          <a:prstGeom prst="rect">
            <a:avLst/>
          </a:prstGeom>
        </p:spPr>
        <p:txBody>
          <a:bodyPr wrap="none">
            <a:spAutoFit/>
          </a:bodyPr>
          <a:lstStyle/>
          <a:p>
            <a:pPr lvl="0" eaLnBrk="0" fontAlgn="base" hangingPunct="0">
              <a:spcBef>
                <a:spcPct val="0"/>
              </a:spcBef>
              <a:spcAft>
                <a:spcPct val="0"/>
              </a:spcAft>
              <a:tabLst>
                <a:tab pos="2582863" algn="l"/>
              </a:tabLst>
            </a:pPr>
            <a:r>
              <a:rPr lang="en-US" altLang="en-US" i="1" dirty="0">
                <a:solidFill>
                  <a:srgbClr val="FF0000"/>
                </a:solidFill>
                <a:latin typeface="Times New Roman" panose="02020603050405020304" pitchFamily="18" charset="0"/>
                <a:ea typeface="Arial" panose="020B0604020202020204" pitchFamily="34" charset="0"/>
                <a:cs typeface="Times New Roman" panose="02020603050405020304" pitchFamily="18" charset="0"/>
              </a:rPr>
              <a:t>M</a:t>
            </a:r>
            <a:r>
              <a:rPr lang="vi-VN" altLang="en-US" i="1" dirty="0">
                <a:solidFill>
                  <a:srgbClr val="FF0000"/>
                </a:solidFill>
                <a:latin typeface="Times New Roman" panose="02020603050405020304" pitchFamily="18" charset="0"/>
                <a:ea typeface="Arial" panose="020B0604020202020204" pitchFamily="34" charset="0"/>
                <a:cs typeface="Times New Roman" panose="02020603050405020304" pitchFamily="18" charset="0"/>
              </a:rPr>
              <a:t>ã lỗi: </a:t>
            </a:r>
            <a:r>
              <a:rPr lang="en-US" b="1" i="1" dirty="0">
                <a:solidFill>
                  <a:srgbClr val="00B050"/>
                </a:solidFill>
                <a:latin typeface="Times New Roman" panose="02020603050405020304" pitchFamily="18" charset="0"/>
                <a:cs typeface="Times New Roman" panose="02020603050405020304" pitchFamily="18" charset="0"/>
              </a:rPr>
              <a:t>L4</a:t>
            </a:r>
            <a:endParaRPr lang="en-US" altLang="en-US" b="1" i="1" dirty="0">
              <a:solidFill>
                <a:srgbClr val="00B050"/>
              </a:solidFill>
              <a:latin typeface="Times New Roman" panose="02020603050405020304" pitchFamily="18" charset="0"/>
              <a:ea typeface="Arial" panose="020B0604020202020204" pitchFamily="34" charset="0"/>
              <a:cs typeface="Times New Roman" panose="02020603050405020304" pitchFamily="18" charset="0"/>
            </a:endParaRPr>
          </a:p>
        </p:txBody>
      </p:sp>
    </p:spTree>
    <p:extLst>
      <p:ext uri="{BB962C8B-B14F-4D97-AF65-F5344CB8AC3E}">
        <p14:creationId xmlns:p14="http://schemas.microsoft.com/office/powerpoint/2010/main" val="3913996456"/>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le 3">
            <a:extLst>
              <a:ext uri="{FF2B5EF4-FFF2-40B4-BE49-F238E27FC236}">
                <a16:creationId xmlns:a16="http://schemas.microsoft.com/office/drawing/2014/main" xmlns="" id="{8C32FACF-0D2E-4B56-96C3-883A5BA56879}"/>
              </a:ext>
            </a:extLst>
          </p:cNvPr>
          <p:cNvGraphicFramePr>
            <a:graphicFrameLocks noGrp="1"/>
          </p:cNvGraphicFramePr>
          <p:nvPr>
            <p:extLst>
              <p:ext uri="{D42A27DB-BD31-4B8C-83A1-F6EECF244321}">
                <p14:modId xmlns:p14="http://schemas.microsoft.com/office/powerpoint/2010/main" val="3289463910"/>
              </p:ext>
            </p:extLst>
          </p:nvPr>
        </p:nvGraphicFramePr>
        <p:xfrm>
          <a:off x="532196" y="1372972"/>
          <a:ext cx="9473041" cy="3018767"/>
        </p:xfrm>
        <a:graphic>
          <a:graphicData uri="http://schemas.openxmlformats.org/drawingml/2006/table">
            <a:tbl>
              <a:tblPr firstRow="1" firstCol="1" lastRow="1" lastCol="1" bandRow="1" bandCol="1">
                <a:tableStyleId>{7DF18680-E054-41AD-8BC1-D1AEF772440D}</a:tableStyleId>
              </a:tblPr>
              <a:tblGrid>
                <a:gridCol w="2391830">
                  <a:extLst>
                    <a:ext uri="{9D8B030D-6E8A-4147-A177-3AD203B41FA5}">
                      <a16:colId xmlns:a16="http://schemas.microsoft.com/office/drawing/2014/main" xmlns="" val="4112564832"/>
                    </a:ext>
                  </a:extLst>
                </a:gridCol>
                <a:gridCol w="7081211">
                  <a:extLst>
                    <a:ext uri="{9D8B030D-6E8A-4147-A177-3AD203B41FA5}">
                      <a16:colId xmlns:a16="http://schemas.microsoft.com/office/drawing/2014/main" xmlns="" val="404561888"/>
                    </a:ext>
                  </a:extLst>
                </a:gridCol>
              </a:tblGrid>
              <a:tr h="491972">
                <a:tc>
                  <a:txBody>
                    <a:bodyPr/>
                    <a:lstStyle/>
                    <a:p>
                      <a:pPr marL="91440">
                        <a:spcBef>
                          <a:spcPts val="370"/>
                        </a:spcBef>
                        <a:spcAft>
                          <a:spcPts val="0"/>
                        </a:spcAft>
                      </a:pPr>
                      <a:r>
                        <a:rPr lang="vi-VN" sz="1500" dirty="0">
                          <a:effectLst/>
                        </a:rPr>
                        <a:t>Model</a:t>
                      </a:r>
                      <a:endParaRPr lang="en-US" sz="1100" dirty="0">
                        <a:effectLst/>
                        <a:latin typeface="Arial" panose="020B0604020202020204" pitchFamily="34" charset="0"/>
                        <a:ea typeface="Arial" panose="020B0604020202020204" pitchFamily="34" charset="0"/>
                        <a:cs typeface="Times New Roman" panose="02020603050405020304" pitchFamily="18" charset="0"/>
                      </a:endParaRPr>
                    </a:p>
                  </a:txBody>
                  <a:tcPr marL="0" marR="0" marT="0" marB="0"/>
                </a:tc>
                <a:tc>
                  <a:txBody>
                    <a:bodyPr/>
                    <a:lstStyle/>
                    <a:p>
                      <a:pPr marL="85090">
                        <a:spcBef>
                          <a:spcPts val="370"/>
                        </a:spcBef>
                        <a:spcAft>
                          <a:spcPts val="0"/>
                        </a:spcAft>
                      </a:pPr>
                      <a:r>
                        <a:rPr lang="vi-VN" sz="1500" dirty="0">
                          <a:effectLst/>
                        </a:rPr>
                        <a:t>RXQ-T</a:t>
                      </a:r>
                      <a:endParaRPr lang="en-US" sz="1100" dirty="0">
                        <a:effectLst/>
                        <a:latin typeface="Arial" panose="020B0604020202020204" pitchFamily="34" charset="0"/>
                        <a:ea typeface="Arial" panose="020B0604020202020204" pitchFamily="34" charset="0"/>
                        <a:cs typeface="Times New Roman" panose="02020603050405020304" pitchFamily="18" charset="0"/>
                      </a:endParaRPr>
                    </a:p>
                  </a:txBody>
                  <a:tcPr marL="0" marR="0" marT="0" marB="0"/>
                </a:tc>
                <a:extLst>
                  <a:ext uri="{0D108BD9-81ED-4DB2-BD59-A6C34878D82A}">
                    <a16:rowId xmlns:a16="http://schemas.microsoft.com/office/drawing/2014/main" xmlns="" val="2719077392"/>
                  </a:ext>
                </a:extLst>
              </a:tr>
              <a:tr h="1048377">
                <a:tc>
                  <a:txBody>
                    <a:bodyPr/>
                    <a:lstStyle/>
                    <a:p>
                      <a:pPr marL="91440" marR="395605">
                        <a:lnSpc>
                          <a:spcPct val="103000"/>
                        </a:lnSpc>
                        <a:spcBef>
                          <a:spcPts val="370"/>
                        </a:spcBef>
                        <a:spcAft>
                          <a:spcPts val="0"/>
                        </a:spcAft>
                      </a:pPr>
                      <a:r>
                        <a:rPr lang="vi-VN" sz="1500" dirty="0">
                          <a:effectLst/>
                        </a:rPr>
                        <a:t>Điều kiện xảy ra lỗi</a:t>
                      </a:r>
                      <a:endParaRPr lang="en-US" sz="1100" dirty="0">
                        <a:effectLst/>
                        <a:latin typeface="Arial" panose="020B0604020202020204" pitchFamily="34" charset="0"/>
                        <a:ea typeface="Arial" panose="020B0604020202020204" pitchFamily="34" charset="0"/>
                        <a:cs typeface="Times New Roman" panose="02020603050405020304" pitchFamily="18" charset="0"/>
                      </a:endParaRPr>
                    </a:p>
                  </a:txBody>
                  <a:tcPr marL="0" marR="0" marT="0" marB="0"/>
                </a:tc>
                <a:tc>
                  <a:txBody>
                    <a:bodyPr/>
                    <a:lstStyle/>
                    <a:p>
                      <a:r>
                        <a:rPr lang="vi-VN" sz="1600" b="1" kern="1200" dirty="0">
                          <a:solidFill>
                            <a:schemeClr val="lt1"/>
                          </a:solidFill>
                          <a:effectLst/>
                          <a:latin typeface="+mj-lt"/>
                          <a:ea typeface="+mn-ea"/>
                          <a:cs typeface="+mn-cs"/>
                        </a:rPr>
                        <a:t>Khi quá dòng tức thời qua transistor nguồn (power transistor)</a:t>
                      </a:r>
                      <a:endParaRPr lang="en-US" sz="1600" b="1" kern="1200" dirty="0">
                        <a:solidFill>
                          <a:schemeClr val="lt1"/>
                        </a:solidFill>
                        <a:effectLst/>
                        <a:latin typeface="+mj-lt"/>
                        <a:ea typeface="+mn-ea"/>
                        <a:cs typeface="+mn-cs"/>
                      </a:endParaRPr>
                    </a:p>
                    <a:p>
                      <a:pPr marL="285750" lvl="0" indent="-285750">
                        <a:buFont typeface="Arial" panose="020B0604020202020204" pitchFamily="34" charset="0"/>
                        <a:buChar char="•"/>
                      </a:pPr>
                      <a:r>
                        <a:rPr lang="vi-VN" sz="1600" b="1" kern="1200" dirty="0">
                          <a:solidFill>
                            <a:schemeClr val="lt1"/>
                          </a:solidFill>
                          <a:effectLst/>
                          <a:latin typeface="+mj-lt"/>
                          <a:ea typeface="+mn-ea"/>
                          <a:cs typeface="+mn-cs"/>
                        </a:rPr>
                        <a:t>Máy nén loại JT1GCVDKYR@T, dòng tác động = 32A</a:t>
                      </a:r>
                      <a:endParaRPr lang="en-US" sz="1600" b="1" kern="1200" dirty="0">
                        <a:solidFill>
                          <a:schemeClr val="lt1"/>
                        </a:solidFill>
                        <a:effectLst/>
                        <a:latin typeface="+mj-lt"/>
                        <a:ea typeface="+mn-ea"/>
                        <a:cs typeface="+mn-cs"/>
                      </a:endParaRPr>
                    </a:p>
                    <a:p>
                      <a:pPr marL="285750" indent="-285750">
                        <a:buFont typeface="Arial" panose="020B0604020202020204" pitchFamily="34" charset="0"/>
                        <a:buChar char="•"/>
                      </a:pPr>
                      <a:r>
                        <a:rPr lang="vi-VN" sz="1600" b="1" kern="1200" dirty="0">
                          <a:solidFill>
                            <a:schemeClr val="lt1"/>
                          </a:solidFill>
                          <a:effectLst/>
                          <a:latin typeface="+mj-lt"/>
                          <a:ea typeface="+mn-ea"/>
                          <a:cs typeface="+mn-cs"/>
                        </a:rPr>
                        <a:t>Máy nén loại JT15JBVDKYR@S, dòng tác động = 51,2A</a:t>
                      </a:r>
                      <a:endParaRPr lang="en-US" sz="1600" dirty="0">
                        <a:effectLst/>
                        <a:latin typeface="+mj-lt"/>
                        <a:ea typeface="Arial" panose="020B0604020202020204" pitchFamily="34" charset="0"/>
                        <a:cs typeface="Times New Roman" panose="02020603050405020304" pitchFamily="18" charset="0"/>
                      </a:endParaRPr>
                    </a:p>
                  </a:txBody>
                  <a:tcPr marL="0" marR="0" marT="0" marB="0"/>
                </a:tc>
                <a:extLst>
                  <a:ext uri="{0D108BD9-81ED-4DB2-BD59-A6C34878D82A}">
                    <a16:rowId xmlns:a16="http://schemas.microsoft.com/office/drawing/2014/main" xmlns="" val="4284878668"/>
                  </a:ext>
                </a:extLst>
              </a:tr>
              <a:tr h="1478418">
                <a:tc>
                  <a:txBody>
                    <a:bodyPr/>
                    <a:lstStyle/>
                    <a:p>
                      <a:pPr marL="377190" marR="532765" indent="-285750">
                        <a:lnSpc>
                          <a:spcPct val="103000"/>
                        </a:lnSpc>
                        <a:spcBef>
                          <a:spcPts val="370"/>
                        </a:spcBef>
                        <a:spcAft>
                          <a:spcPts val="0"/>
                        </a:spcAft>
                        <a:buFont typeface="Arial" panose="020B0604020202020204" pitchFamily="34" charset="0"/>
                        <a:buChar char="•"/>
                      </a:pPr>
                      <a:r>
                        <a:rPr lang="vi-VN" sz="1500">
                          <a:effectLst/>
                        </a:rPr>
                        <a:t>Nguyên nhân</a:t>
                      </a:r>
                      <a:endParaRPr lang="en-US" sz="1100" dirty="0">
                        <a:effectLst/>
                        <a:latin typeface="Arial" panose="020B0604020202020204" pitchFamily="34" charset="0"/>
                        <a:ea typeface="Arial" panose="020B0604020202020204" pitchFamily="34" charset="0"/>
                        <a:cs typeface="Times New Roman" panose="02020603050405020304" pitchFamily="18" charset="0"/>
                      </a:endParaRPr>
                    </a:p>
                  </a:txBody>
                  <a:tcPr marL="0" marR="0" marT="0" marB="0"/>
                </a:tc>
                <a:tc>
                  <a:txBody>
                    <a:bodyPr/>
                    <a:lstStyle/>
                    <a:p>
                      <a:pPr marL="285750" lvl="0" indent="-285750">
                        <a:buFont typeface="Arial" panose="020B0604020202020204" pitchFamily="34" charset="0"/>
                        <a:buChar char="•"/>
                      </a:pPr>
                      <a:r>
                        <a:rPr lang="vi-VN" sz="1600" b="1" kern="1200" dirty="0">
                          <a:solidFill>
                            <a:schemeClr val="lt1"/>
                          </a:solidFill>
                          <a:effectLst/>
                          <a:latin typeface="+mj-lt"/>
                          <a:ea typeface="+mn-ea"/>
                          <a:cs typeface="+mn-cs"/>
                        </a:rPr>
                        <a:t>Lỗi cuộn dây máy nén (như đứt dây hoặc lỗi cách điện)</a:t>
                      </a:r>
                      <a:endParaRPr lang="en-US" sz="1600" b="1" kern="1200" dirty="0">
                        <a:solidFill>
                          <a:schemeClr val="lt1"/>
                        </a:solidFill>
                        <a:effectLst/>
                        <a:latin typeface="+mj-lt"/>
                        <a:ea typeface="+mn-ea"/>
                        <a:cs typeface="+mn-cs"/>
                      </a:endParaRPr>
                    </a:p>
                    <a:p>
                      <a:pPr marL="285750" lvl="0" indent="-285750">
                        <a:buFont typeface="Arial" panose="020B0604020202020204" pitchFamily="34" charset="0"/>
                        <a:buChar char="•"/>
                      </a:pPr>
                      <a:r>
                        <a:rPr lang="vi-VN" sz="1600" b="1" kern="1200" dirty="0">
                          <a:solidFill>
                            <a:schemeClr val="lt1"/>
                          </a:solidFill>
                          <a:effectLst/>
                          <a:latin typeface="+mj-lt"/>
                          <a:ea typeface="+mn-ea"/>
                          <a:cs typeface="+mn-cs"/>
                        </a:rPr>
                        <a:t>Lỗi khởi động máy nén (kẹt cơ)</a:t>
                      </a:r>
                      <a:endParaRPr lang="en-US" sz="1600" b="1" kern="1200" dirty="0">
                        <a:solidFill>
                          <a:schemeClr val="lt1"/>
                        </a:solidFill>
                        <a:effectLst/>
                        <a:latin typeface="+mj-lt"/>
                        <a:ea typeface="+mn-ea"/>
                        <a:cs typeface="+mn-cs"/>
                      </a:endParaRPr>
                    </a:p>
                    <a:p>
                      <a:pPr marL="285750" indent="-285750">
                        <a:buFont typeface="Arial" panose="020B0604020202020204" pitchFamily="34" charset="0"/>
                        <a:buChar char="•"/>
                      </a:pPr>
                      <a:r>
                        <a:rPr lang="vi-VN" sz="1600" b="1" kern="1200" dirty="0">
                          <a:solidFill>
                            <a:schemeClr val="lt1"/>
                          </a:solidFill>
                          <a:effectLst/>
                          <a:latin typeface="+mj-lt"/>
                          <a:ea typeface="+mn-ea"/>
                          <a:cs typeface="+mn-cs"/>
                        </a:rPr>
                        <a:t>Lỗi PCB Inverter</a:t>
                      </a:r>
                      <a:endParaRPr lang="en-US" sz="1600" dirty="0">
                        <a:effectLst/>
                        <a:latin typeface="+mj-lt"/>
                        <a:ea typeface="Arial" panose="020B0604020202020204" pitchFamily="34" charset="0"/>
                        <a:cs typeface="Times New Roman" panose="02020603050405020304" pitchFamily="18" charset="0"/>
                      </a:endParaRPr>
                    </a:p>
                  </a:txBody>
                  <a:tcPr marL="0" marR="0" marT="0" marB="0"/>
                </a:tc>
                <a:extLst>
                  <a:ext uri="{0D108BD9-81ED-4DB2-BD59-A6C34878D82A}">
                    <a16:rowId xmlns:a16="http://schemas.microsoft.com/office/drawing/2014/main" xmlns="" val="2671040087"/>
                  </a:ext>
                </a:extLst>
              </a:tr>
            </a:tbl>
          </a:graphicData>
        </a:graphic>
      </p:graphicFrame>
      <p:sp>
        <p:nvSpPr>
          <p:cNvPr id="5" name="Rectangle 4">
            <a:extLst>
              <a:ext uri="{FF2B5EF4-FFF2-40B4-BE49-F238E27FC236}">
                <a16:creationId xmlns:a16="http://schemas.microsoft.com/office/drawing/2014/main" xmlns="" id="{13966EAB-2274-4E64-91CF-E23CCCFC78C6}"/>
              </a:ext>
            </a:extLst>
          </p:cNvPr>
          <p:cNvSpPr/>
          <p:nvPr/>
        </p:nvSpPr>
        <p:spPr>
          <a:xfrm>
            <a:off x="532196" y="203423"/>
            <a:ext cx="1516762" cy="461665"/>
          </a:xfrm>
          <a:prstGeom prst="rect">
            <a:avLst/>
          </a:prstGeom>
        </p:spPr>
        <p:txBody>
          <a:bodyPr wrap="none">
            <a:spAutoFit/>
          </a:bodyPr>
          <a:lstStyle/>
          <a:p>
            <a:pPr lvl="0" eaLnBrk="0" fontAlgn="base" hangingPunct="0">
              <a:spcBef>
                <a:spcPct val="0"/>
              </a:spcBef>
              <a:spcAft>
                <a:spcPct val="0"/>
              </a:spcAft>
              <a:tabLst>
                <a:tab pos="2582863" algn="l"/>
              </a:tabLst>
            </a:pPr>
            <a:r>
              <a:rPr lang="en-US" altLang="en-US" sz="2400" i="1" dirty="0">
                <a:solidFill>
                  <a:srgbClr val="FF0000"/>
                </a:solidFill>
                <a:latin typeface="Times New Roman" panose="02020603050405020304" pitchFamily="18" charset="0"/>
                <a:ea typeface="Arial" panose="020B0604020202020204" pitchFamily="34" charset="0"/>
                <a:cs typeface="Times New Roman" panose="02020603050405020304" pitchFamily="18" charset="0"/>
              </a:rPr>
              <a:t>M</a:t>
            </a:r>
            <a:r>
              <a:rPr lang="vi-VN" altLang="en-US" sz="2400" i="1" dirty="0">
                <a:solidFill>
                  <a:srgbClr val="FF0000"/>
                </a:solidFill>
                <a:latin typeface="Times New Roman" panose="02020603050405020304" pitchFamily="18" charset="0"/>
                <a:ea typeface="Arial" panose="020B0604020202020204" pitchFamily="34" charset="0"/>
                <a:cs typeface="Times New Roman" panose="02020603050405020304" pitchFamily="18" charset="0"/>
              </a:rPr>
              <a:t>ã lỗi: </a:t>
            </a:r>
            <a:r>
              <a:rPr lang="en-US" sz="2400" b="1" i="1" dirty="0">
                <a:solidFill>
                  <a:srgbClr val="00B050"/>
                </a:solidFill>
                <a:latin typeface="Times New Roman" panose="02020603050405020304" pitchFamily="18" charset="0"/>
                <a:cs typeface="Times New Roman" panose="02020603050405020304" pitchFamily="18" charset="0"/>
              </a:rPr>
              <a:t>L5</a:t>
            </a:r>
            <a:endParaRPr lang="en-US" altLang="en-US" sz="2400" b="1" i="1" dirty="0">
              <a:solidFill>
                <a:srgbClr val="00B050"/>
              </a:solidFill>
              <a:latin typeface="Times New Roman" panose="02020603050405020304" pitchFamily="18" charset="0"/>
              <a:ea typeface="Arial" panose="020B0604020202020204" pitchFamily="34" charset="0"/>
              <a:cs typeface="Times New Roman" panose="02020603050405020304" pitchFamily="18" charset="0"/>
            </a:endParaRPr>
          </a:p>
        </p:txBody>
      </p:sp>
      <p:sp>
        <p:nvSpPr>
          <p:cNvPr id="6" name="Rectangle 5">
            <a:extLst>
              <a:ext uri="{FF2B5EF4-FFF2-40B4-BE49-F238E27FC236}">
                <a16:creationId xmlns:a16="http://schemas.microsoft.com/office/drawing/2014/main" xmlns="" id="{9B8FABEB-FAF0-4DE2-B19F-C116F4599C00}"/>
              </a:ext>
            </a:extLst>
          </p:cNvPr>
          <p:cNvSpPr/>
          <p:nvPr/>
        </p:nvSpPr>
        <p:spPr>
          <a:xfrm>
            <a:off x="-131134" y="4479295"/>
            <a:ext cx="10753060" cy="757900"/>
          </a:xfrm>
          <a:prstGeom prst="rect">
            <a:avLst/>
          </a:prstGeom>
        </p:spPr>
        <p:txBody>
          <a:bodyPr wrap="square">
            <a:spAutoFit/>
          </a:bodyPr>
          <a:lstStyle/>
          <a:p>
            <a:pPr marL="700405">
              <a:spcBef>
                <a:spcPts val="475"/>
              </a:spcBef>
              <a:spcAft>
                <a:spcPts val="0"/>
              </a:spcAft>
            </a:pPr>
            <a:r>
              <a:rPr lang="vi-VN" b="1" u="heavy" dirty="0">
                <a:ea typeface="Arial" panose="020B0604020202020204" pitchFamily="34" charset="0"/>
              </a:rPr>
              <a:t>Ghi chú</a:t>
            </a:r>
            <a:r>
              <a:rPr lang="vi-VN" dirty="0">
                <a:ea typeface="Arial" panose="020B0604020202020204" pitchFamily="34" charset="0"/>
              </a:rPr>
              <a:t>:</a:t>
            </a:r>
            <a:endParaRPr lang="en-US" sz="1400" dirty="0">
              <a:effectLst/>
              <a:latin typeface="Arial" panose="020B0604020202020204" pitchFamily="34" charset="0"/>
              <a:ea typeface="Arial" panose="020B0604020202020204" pitchFamily="34" charset="0"/>
            </a:endParaRPr>
          </a:p>
          <a:p>
            <a:pPr marL="700405" marR="240030">
              <a:lnSpc>
                <a:spcPct val="103000"/>
              </a:lnSpc>
              <a:spcBef>
                <a:spcPts val="910"/>
              </a:spcBef>
              <a:spcAft>
                <a:spcPts val="0"/>
              </a:spcAft>
            </a:pPr>
            <a:r>
              <a:rPr lang="vi-VN" dirty="0">
                <a:ea typeface="Arial" panose="020B0604020202020204" pitchFamily="34" charset="0"/>
              </a:rPr>
              <a:t>Đảm bảo tắt nguồn điện trước khi kết nối hay</a:t>
            </a:r>
            <a:r>
              <a:rPr lang="en-US" spc="-255" dirty="0">
                <a:ea typeface="Arial" panose="020B0604020202020204" pitchFamily="34" charset="0"/>
              </a:rPr>
              <a:t> </a:t>
            </a:r>
            <a:r>
              <a:rPr lang="vi-VN" dirty="0">
                <a:ea typeface="Arial" panose="020B0604020202020204" pitchFamily="34" charset="0"/>
              </a:rPr>
              <a:t>tháo rắc cắm để tránh hư các bộ phận</a:t>
            </a:r>
            <a:r>
              <a:rPr lang="en-US" dirty="0">
                <a:ea typeface="Arial" panose="020B0604020202020204" pitchFamily="34" charset="0"/>
              </a:rPr>
              <a:t>.</a:t>
            </a:r>
            <a:endParaRPr lang="en-US" dirty="0">
              <a:latin typeface="Arial" panose="020B0604020202020204" pitchFamily="34" charset="0"/>
              <a:ea typeface="Arial" panose="020B0604020202020204" pitchFamily="34" charset="0"/>
            </a:endParaRPr>
          </a:p>
        </p:txBody>
      </p:sp>
      <p:sp>
        <p:nvSpPr>
          <p:cNvPr id="7" name="Rectangle 6">
            <a:extLst>
              <a:ext uri="{FF2B5EF4-FFF2-40B4-BE49-F238E27FC236}">
                <a16:creationId xmlns:a16="http://schemas.microsoft.com/office/drawing/2014/main" xmlns="" id="{89CE12D6-F95D-4474-A27A-537794EE3E61}"/>
              </a:ext>
            </a:extLst>
          </p:cNvPr>
          <p:cNvSpPr/>
          <p:nvPr/>
        </p:nvSpPr>
        <p:spPr>
          <a:xfrm>
            <a:off x="532196" y="726641"/>
            <a:ext cx="7445921" cy="369332"/>
          </a:xfrm>
          <a:prstGeom prst="rect">
            <a:avLst/>
          </a:prstGeom>
        </p:spPr>
        <p:txBody>
          <a:bodyPr wrap="square">
            <a:spAutoFit/>
          </a:bodyPr>
          <a:lstStyle/>
          <a:p>
            <a:r>
              <a:rPr lang="vi-VN" b="1" dirty="0"/>
              <a:t>Quá dòng tức thời máy nén Inverter</a:t>
            </a:r>
            <a:endParaRPr lang="en-US" b="1" dirty="0"/>
          </a:p>
        </p:txBody>
      </p:sp>
    </p:spTree>
    <p:extLst>
      <p:ext uri="{BB962C8B-B14F-4D97-AF65-F5344CB8AC3E}">
        <p14:creationId xmlns:p14="http://schemas.microsoft.com/office/powerpoint/2010/main" val="2856855888"/>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Rounded Corners 3">
            <a:extLst>
              <a:ext uri="{FF2B5EF4-FFF2-40B4-BE49-F238E27FC236}">
                <a16:creationId xmlns:a16="http://schemas.microsoft.com/office/drawing/2014/main" xmlns="" id="{2BEBFA6E-0980-4271-8050-2B25072958C2}"/>
              </a:ext>
            </a:extLst>
          </p:cNvPr>
          <p:cNvSpPr/>
          <p:nvPr/>
        </p:nvSpPr>
        <p:spPr>
          <a:xfrm>
            <a:off x="3721394" y="1338914"/>
            <a:ext cx="2392326" cy="830997"/>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vi-VN" sz="1600" dirty="0">
                <a:latin typeface="Times New Roman" panose="02020603050405020304" pitchFamily="18" charset="0"/>
                <a:cs typeface="Times New Roman" panose="02020603050405020304" pitchFamily="18" charset="0"/>
              </a:rPr>
              <a:t>Van chặn có mở không?</a:t>
            </a:r>
            <a:endParaRPr lang="en-US" sz="1600" dirty="0">
              <a:latin typeface="Times New Roman" panose="02020603050405020304" pitchFamily="18" charset="0"/>
              <a:cs typeface="Times New Roman" panose="02020603050405020304" pitchFamily="18" charset="0"/>
            </a:endParaRPr>
          </a:p>
        </p:txBody>
      </p:sp>
      <p:sp>
        <p:nvSpPr>
          <p:cNvPr id="5" name="Rectangle: Rounded Corners 4">
            <a:extLst>
              <a:ext uri="{FF2B5EF4-FFF2-40B4-BE49-F238E27FC236}">
                <a16:creationId xmlns:a16="http://schemas.microsoft.com/office/drawing/2014/main" xmlns="" id="{F76D1726-2738-4A53-BA0F-BA19A7BCB159}"/>
              </a:ext>
            </a:extLst>
          </p:cNvPr>
          <p:cNvSpPr/>
          <p:nvPr/>
        </p:nvSpPr>
        <p:spPr>
          <a:xfrm>
            <a:off x="3703674" y="4834218"/>
            <a:ext cx="2392326" cy="829339"/>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vi-VN" sz="1600" dirty="0">
                <a:latin typeface="Times New Roman" panose="02020603050405020304" pitchFamily="18" charset="0"/>
                <a:cs typeface="Times New Roman" panose="02020603050405020304" pitchFamily="18" charset="0"/>
              </a:rPr>
              <a:t>Dây và các kết nối máy nén bình thường không?</a:t>
            </a:r>
            <a:endParaRPr lang="en-US" sz="1600" dirty="0">
              <a:latin typeface="Times New Roman" panose="02020603050405020304" pitchFamily="18" charset="0"/>
              <a:cs typeface="Times New Roman" panose="02020603050405020304" pitchFamily="18" charset="0"/>
            </a:endParaRPr>
          </a:p>
        </p:txBody>
      </p:sp>
      <p:sp>
        <p:nvSpPr>
          <p:cNvPr id="6" name="Rectangle: Rounded Corners 5">
            <a:extLst>
              <a:ext uri="{FF2B5EF4-FFF2-40B4-BE49-F238E27FC236}">
                <a16:creationId xmlns:a16="http://schemas.microsoft.com/office/drawing/2014/main" xmlns="" id="{CF190DD8-7D36-4407-ACC6-72D8EDC5DF10}"/>
              </a:ext>
            </a:extLst>
          </p:cNvPr>
          <p:cNvSpPr/>
          <p:nvPr/>
        </p:nvSpPr>
        <p:spPr>
          <a:xfrm>
            <a:off x="3721394" y="3711424"/>
            <a:ext cx="2392326" cy="829339"/>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vi-VN" sz="1600" dirty="0">
                <a:latin typeface="Times New Roman" panose="02020603050405020304" pitchFamily="18" charset="0"/>
                <a:cs typeface="Times New Roman" panose="02020603050405020304" pitchFamily="18" charset="0"/>
              </a:rPr>
              <a:t>Các dây máy nén bình thường không?</a:t>
            </a:r>
            <a:endParaRPr lang="en-US" sz="1600" dirty="0">
              <a:latin typeface="Times New Roman" panose="02020603050405020304" pitchFamily="18" charset="0"/>
              <a:cs typeface="Times New Roman" panose="02020603050405020304" pitchFamily="18" charset="0"/>
            </a:endParaRPr>
          </a:p>
        </p:txBody>
      </p:sp>
      <p:sp>
        <p:nvSpPr>
          <p:cNvPr id="7" name="Rectangle: Rounded Corners 6">
            <a:extLst>
              <a:ext uri="{FF2B5EF4-FFF2-40B4-BE49-F238E27FC236}">
                <a16:creationId xmlns:a16="http://schemas.microsoft.com/office/drawing/2014/main" xmlns="" id="{2D98707B-C759-48BD-86D8-DA4A5EFA3935}"/>
              </a:ext>
            </a:extLst>
          </p:cNvPr>
          <p:cNvSpPr/>
          <p:nvPr/>
        </p:nvSpPr>
        <p:spPr>
          <a:xfrm>
            <a:off x="3359887" y="0"/>
            <a:ext cx="3115339" cy="106442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vi-VN" sz="1400" b="1" i="1" dirty="0">
                <a:latin typeface="+mj-lt"/>
              </a:rPr>
              <a:t>Kiểm tra trong chế độ Monitor</a:t>
            </a:r>
            <a:endParaRPr lang="en-US" sz="1400" dirty="0">
              <a:latin typeface="+mj-lt"/>
            </a:endParaRPr>
          </a:p>
          <a:p>
            <a:r>
              <a:rPr lang="vi-VN" sz="1400" dirty="0">
                <a:latin typeface="+mj-lt"/>
              </a:rPr>
              <a:t>14~20HP có 2 máy nén, kiểm tra là máy nén 1 hoặc 2 trong mã lỗi “L5” ở chế độ Monitor trên PCB DN</a:t>
            </a:r>
            <a:endParaRPr lang="en-US" sz="1400" dirty="0">
              <a:latin typeface="+mj-lt"/>
            </a:endParaRPr>
          </a:p>
        </p:txBody>
      </p:sp>
      <p:sp>
        <p:nvSpPr>
          <p:cNvPr id="8" name="Rectangle: Rounded Corners 7">
            <a:extLst>
              <a:ext uri="{FF2B5EF4-FFF2-40B4-BE49-F238E27FC236}">
                <a16:creationId xmlns:a16="http://schemas.microsoft.com/office/drawing/2014/main" xmlns="" id="{2CE5D457-2D03-4464-B8A9-ADE538B25638}"/>
              </a:ext>
            </a:extLst>
          </p:cNvPr>
          <p:cNvSpPr/>
          <p:nvPr/>
        </p:nvSpPr>
        <p:spPr>
          <a:xfrm>
            <a:off x="3342168" y="2463366"/>
            <a:ext cx="3115338" cy="954603"/>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vi-VN" sz="1600" i="1" dirty="0">
                <a:latin typeface="+mj-lt"/>
              </a:rPr>
              <a:t>Kiểm tra các đầu của máy nén</a:t>
            </a:r>
            <a:endParaRPr lang="en-US" sz="1600" dirty="0">
              <a:latin typeface="+mj-lt"/>
            </a:endParaRPr>
          </a:p>
          <a:p>
            <a:pPr lvl="0"/>
            <a:r>
              <a:rPr lang="vi-VN" sz="1600" i="1" dirty="0">
                <a:latin typeface="+mj-lt"/>
              </a:rPr>
              <a:t>Máy nén 1 (kiểm tra M1C)</a:t>
            </a:r>
            <a:endParaRPr lang="en-US" sz="1600" dirty="0">
              <a:latin typeface="+mj-lt"/>
            </a:endParaRPr>
          </a:p>
          <a:p>
            <a:pPr lvl="0"/>
            <a:r>
              <a:rPr lang="vi-VN" sz="1600" i="1" dirty="0">
                <a:latin typeface="+mj-lt"/>
              </a:rPr>
              <a:t>Máy nén 2 (kiểm tra M2C)</a:t>
            </a:r>
            <a:endParaRPr lang="en-US" sz="1600" dirty="0">
              <a:latin typeface="+mj-lt"/>
            </a:endParaRPr>
          </a:p>
        </p:txBody>
      </p:sp>
      <p:sp>
        <p:nvSpPr>
          <p:cNvPr id="9" name="Rectangle: Rounded Corners 8">
            <a:extLst>
              <a:ext uri="{FF2B5EF4-FFF2-40B4-BE49-F238E27FC236}">
                <a16:creationId xmlns:a16="http://schemas.microsoft.com/office/drawing/2014/main" xmlns="" id="{65E582E4-00AB-41B5-990E-5C6BB10BA35E}"/>
              </a:ext>
            </a:extLst>
          </p:cNvPr>
          <p:cNvSpPr/>
          <p:nvPr/>
        </p:nvSpPr>
        <p:spPr>
          <a:xfrm>
            <a:off x="3703674" y="5957012"/>
            <a:ext cx="2392326" cy="829339"/>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dirty="0" err="1">
                <a:latin typeface="Times New Roman" panose="02020603050405020304" pitchFamily="18" charset="0"/>
                <a:cs typeface="Times New Roman" panose="02020603050405020304" pitchFamily="18" charset="0"/>
              </a:rPr>
              <a:t>Điện</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trở</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cách</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điện</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của</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máy</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nén</a:t>
            </a:r>
            <a:r>
              <a:rPr lang="en-US" sz="1600" dirty="0">
                <a:latin typeface="Times New Roman" panose="02020603050405020304" pitchFamily="18" charset="0"/>
                <a:cs typeface="Times New Roman" panose="02020603050405020304" pitchFamily="18" charset="0"/>
              </a:rPr>
              <a:t> </a:t>
            </a:r>
            <a:r>
              <a:rPr lang="vi-VN" sz="1600" dirty="0">
                <a:latin typeface="Times New Roman" panose="02020603050405020304" pitchFamily="18" charset="0"/>
                <a:cs typeface="Times New Roman" panose="02020603050405020304" pitchFamily="18" charset="0"/>
              </a:rPr>
              <a:t>≤100 kΩ</a:t>
            </a:r>
            <a:endParaRPr lang="en-US" sz="1600" dirty="0">
              <a:latin typeface="Times New Roman" panose="02020603050405020304" pitchFamily="18" charset="0"/>
              <a:cs typeface="Times New Roman" panose="02020603050405020304" pitchFamily="18" charset="0"/>
            </a:endParaRPr>
          </a:p>
          <a:p>
            <a:pPr algn="ctr"/>
            <a:endParaRPr lang="en-US" dirty="0"/>
          </a:p>
        </p:txBody>
      </p:sp>
      <p:sp>
        <p:nvSpPr>
          <p:cNvPr id="10" name="Rectangle 9">
            <a:extLst>
              <a:ext uri="{FF2B5EF4-FFF2-40B4-BE49-F238E27FC236}">
                <a16:creationId xmlns:a16="http://schemas.microsoft.com/office/drawing/2014/main" xmlns="" id="{39BCC1EE-3970-4D3F-964F-8D6656214854}"/>
              </a:ext>
            </a:extLst>
          </p:cNvPr>
          <p:cNvSpPr/>
          <p:nvPr/>
        </p:nvSpPr>
        <p:spPr>
          <a:xfrm>
            <a:off x="7570383" y="1398888"/>
            <a:ext cx="2105246" cy="711047"/>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vi-VN" sz="1600" dirty="0">
                <a:latin typeface="Times New Roman" panose="02020603050405020304" pitchFamily="18" charset="0"/>
                <a:cs typeface="Times New Roman" panose="02020603050405020304" pitchFamily="18" charset="0"/>
              </a:rPr>
              <a:t>Mở van chặn</a:t>
            </a:r>
            <a:endParaRPr lang="en-US" sz="1600" dirty="0">
              <a:latin typeface="Times New Roman" panose="02020603050405020304" pitchFamily="18" charset="0"/>
              <a:cs typeface="Times New Roman" panose="02020603050405020304" pitchFamily="18" charset="0"/>
            </a:endParaRPr>
          </a:p>
        </p:txBody>
      </p:sp>
      <p:sp>
        <p:nvSpPr>
          <p:cNvPr id="11" name="Rectangle 10">
            <a:extLst>
              <a:ext uri="{FF2B5EF4-FFF2-40B4-BE49-F238E27FC236}">
                <a16:creationId xmlns:a16="http://schemas.microsoft.com/office/drawing/2014/main" xmlns="" id="{43852A88-AA56-4A98-B5EA-2E26D9047C9D}"/>
              </a:ext>
            </a:extLst>
          </p:cNvPr>
          <p:cNvSpPr/>
          <p:nvPr/>
        </p:nvSpPr>
        <p:spPr>
          <a:xfrm>
            <a:off x="7772401" y="3711424"/>
            <a:ext cx="2105246" cy="711047"/>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vi-VN" sz="1600" dirty="0">
                <a:latin typeface="Times New Roman" panose="02020603050405020304" pitchFamily="18" charset="0"/>
                <a:cs typeface="Times New Roman" panose="02020603050405020304" pitchFamily="18" charset="0"/>
              </a:rPr>
              <a:t>Thay dây máy nén</a:t>
            </a:r>
            <a:endParaRPr lang="en-US" sz="1600" dirty="0">
              <a:latin typeface="Times New Roman" panose="02020603050405020304" pitchFamily="18" charset="0"/>
              <a:cs typeface="Times New Roman" panose="02020603050405020304" pitchFamily="18" charset="0"/>
            </a:endParaRPr>
          </a:p>
        </p:txBody>
      </p:sp>
      <p:sp>
        <p:nvSpPr>
          <p:cNvPr id="12" name="Rectangle 11">
            <a:extLst>
              <a:ext uri="{FF2B5EF4-FFF2-40B4-BE49-F238E27FC236}">
                <a16:creationId xmlns:a16="http://schemas.microsoft.com/office/drawing/2014/main" xmlns="" id="{67DC33AF-905A-4ECE-A68A-6C0A272EF6BE}"/>
              </a:ext>
            </a:extLst>
          </p:cNvPr>
          <p:cNvSpPr/>
          <p:nvPr/>
        </p:nvSpPr>
        <p:spPr>
          <a:xfrm>
            <a:off x="7772401" y="4893363"/>
            <a:ext cx="2105246" cy="711047"/>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vi-VN" sz="1600" dirty="0">
                <a:latin typeface="Times New Roman" panose="02020603050405020304" pitchFamily="18" charset="0"/>
                <a:cs typeface="Times New Roman" panose="02020603050405020304" pitchFamily="18" charset="0"/>
              </a:rPr>
              <a:t>Điều chỉnh lại dây và các kết nối</a:t>
            </a:r>
            <a:endParaRPr lang="en-US" sz="1600" dirty="0">
              <a:latin typeface="Times New Roman" panose="02020603050405020304" pitchFamily="18" charset="0"/>
              <a:cs typeface="Times New Roman" panose="02020603050405020304" pitchFamily="18" charset="0"/>
            </a:endParaRPr>
          </a:p>
        </p:txBody>
      </p:sp>
      <p:sp>
        <p:nvSpPr>
          <p:cNvPr id="13" name="Rectangle 12">
            <a:extLst>
              <a:ext uri="{FF2B5EF4-FFF2-40B4-BE49-F238E27FC236}">
                <a16:creationId xmlns:a16="http://schemas.microsoft.com/office/drawing/2014/main" xmlns="" id="{144C509B-8F3C-4998-A000-08DDC2F1771A}"/>
              </a:ext>
            </a:extLst>
          </p:cNvPr>
          <p:cNvSpPr/>
          <p:nvPr/>
        </p:nvSpPr>
        <p:spPr>
          <a:xfrm>
            <a:off x="7772401" y="6016157"/>
            <a:ext cx="2105246" cy="711047"/>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vi-VN" sz="1600" dirty="0">
                <a:latin typeface="Times New Roman" panose="02020603050405020304" pitchFamily="18" charset="0"/>
                <a:cs typeface="Times New Roman" panose="02020603050405020304" pitchFamily="18" charset="0"/>
              </a:rPr>
              <a:t>Thay máy nén Inverter</a:t>
            </a:r>
            <a:endParaRPr lang="en-US" sz="1600" dirty="0">
              <a:latin typeface="Times New Roman" panose="02020603050405020304" pitchFamily="18" charset="0"/>
              <a:cs typeface="Times New Roman" panose="02020603050405020304" pitchFamily="18" charset="0"/>
            </a:endParaRPr>
          </a:p>
        </p:txBody>
      </p:sp>
      <p:sp>
        <p:nvSpPr>
          <p:cNvPr id="19" name="Arrow: Right 18">
            <a:extLst>
              <a:ext uri="{FF2B5EF4-FFF2-40B4-BE49-F238E27FC236}">
                <a16:creationId xmlns:a16="http://schemas.microsoft.com/office/drawing/2014/main" xmlns="" id="{57B8B028-92B3-4DE5-BF24-AD0E9E4EBF36}"/>
              </a:ext>
            </a:extLst>
          </p:cNvPr>
          <p:cNvSpPr/>
          <p:nvPr/>
        </p:nvSpPr>
        <p:spPr>
          <a:xfrm>
            <a:off x="6613451" y="1594884"/>
            <a:ext cx="489098" cy="212651"/>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Arrow: Right 20">
            <a:extLst>
              <a:ext uri="{FF2B5EF4-FFF2-40B4-BE49-F238E27FC236}">
                <a16:creationId xmlns:a16="http://schemas.microsoft.com/office/drawing/2014/main" xmlns="" id="{3752E0F0-5B85-4851-80AF-C4A6950E73F4}"/>
              </a:ext>
            </a:extLst>
          </p:cNvPr>
          <p:cNvSpPr/>
          <p:nvPr/>
        </p:nvSpPr>
        <p:spPr>
          <a:xfrm>
            <a:off x="6689651" y="6265353"/>
            <a:ext cx="489098" cy="212651"/>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Arrow: Right 21">
            <a:extLst>
              <a:ext uri="{FF2B5EF4-FFF2-40B4-BE49-F238E27FC236}">
                <a16:creationId xmlns:a16="http://schemas.microsoft.com/office/drawing/2014/main" xmlns="" id="{DB383D8D-7FD1-4D19-9CBF-9D6180E180A8}"/>
              </a:ext>
            </a:extLst>
          </p:cNvPr>
          <p:cNvSpPr/>
          <p:nvPr/>
        </p:nvSpPr>
        <p:spPr>
          <a:xfrm>
            <a:off x="6689651" y="5142560"/>
            <a:ext cx="489098" cy="212651"/>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Arrow: Right 22">
            <a:extLst>
              <a:ext uri="{FF2B5EF4-FFF2-40B4-BE49-F238E27FC236}">
                <a16:creationId xmlns:a16="http://schemas.microsoft.com/office/drawing/2014/main" xmlns="" id="{A78D28D3-4F7C-4734-A3DE-6E7C21E72B65}"/>
              </a:ext>
            </a:extLst>
          </p:cNvPr>
          <p:cNvSpPr/>
          <p:nvPr/>
        </p:nvSpPr>
        <p:spPr>
          <a:xfrm>
            <a:off x="6698511" y="4019767"/>
            <a:ext cx="489098" cy="212651"/>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Arrow: Down 23">
            <a:extLst>
              <a:ext uri="{FF2B5EF4-FFF2-40B4-BE49-F238E27FC236}">
                <a16:creationId xmlns:a16="http://schemas.microsoft.com/office/drawing/2014/main" xmlns="" id="{2F4287D4-9577-41DF-AFB8-121BDD680703}"/>
              </a:ext>
            </a:extLst>
          </p:cNvPr>
          <p:cNvSpPr/>
          <p:nvPr/>
        </p:nvSpPr>
        <p:spPr>
          <a:xfrm>
            <a:off x="4843128" y="1073900"/>
            <a:ext cx="148856" cy="274494"/>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Arrow: Down 24">
            <a:extLst>
              <a:ext uri="{FF2B5EF4-FFF2-40B4-BE49-F238E27FC236}">
                <a16:creationId xmlns:a16="http://schemas.microsoft.com/office/drawing/2014/main" xmlns="" id="{30B96E01-F3CA-4634-959C-4454F69C4C63}"/>
              </a:ext>
            </a:extLst>
          </p:cNvPr>
          <p:cNvSpPr/>
          <p:nvPr/>
        </p:nvSpPr>
        <p:spPr>
          <a:xfrm>
            <a:off x="4848442" y="2192693"/>
            <a:ext cx="148856" cy="274494"/>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Arrow: Down 25">
            <a:extLst>
              <a:ext uri="{FF2B5EF4-FFF2-40B4-BE49-F238E27FC236}">
                <a16:creationId xmlns:a16="http://schemas.microsoft.com/office/drawing/2014/main" xmlns="" id="{10FB458A-880F-46E7-BA91-D33DD6CE7831}"/>
              </a:ext>
            </a:extLst>
          </p:cNvPr>
          <p:cNvSpPr/>
          <p:nvPr/>
        </p:nvSpPr>
        <p:spPr>
          <a:xfrm>
            <a:off x="4843128" y="3441069"/>
            <a:ext cx="148856" cy="274494"/>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Arrow: Down 26">
            <a:extLst>
              <a:ext uri="{FF2B5EF4-FFF2-40B4-BE49-F238E27FC236}">
                <a16:creationId xmlns:a16="http://schemas.microsoft.com/office/drawing/2014/main" xmlns="" id="{9EB30387-4E1E-4390-9F18-A2D13EE02EF6}"/>
              </a:ext>
            </a:extLst>
          </p:cNvPr>
          <p:cNvSpPr/>
          <p:nvPr/>
        </p:nvSpPr>
        <p:spPr>
          <a:xfrm>
            <a:off x="4843128" y="4550243"/>
            <a:ext cx="148856" cy="274494"/>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 name="Arrow: Down 27">
            <a:extLst>
              <a:ext uri="{FF2B5EF4-FFF2-40B4-BE49-F238E27FC236}">
                <a16:creationId xmlns:a16="http://schemas.microsoft.com/office/drawing/2014/main" xmlns="" id="{A7AA743B-6FB4-4A66-B5E4-ADB68B838708}"/>
              </a:ext>
            </a:extLst>
          </p:cNvPr>
          <p:cNvSpPr/>
          <p:nvPr/>
        </p:nvSpPr>
        <p:spPr>
          <a:xfrm>
            <a:off x="4848442" y="5673037"/>
            <a:ext cx="148856" cy="274494"/>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Rectangle 28">
            <a:extLst>
              <a:ext uri="{FF2B5EF4-FFF2-40B4-BE49-F238E27FC236}">
                <a16:creationId xmlns:a16="http://schemas.microsoft.com/office/drawing/2014/main" xmlns="" id="{E155D8D8-CFD5-40A9-8A98-EEA641FA6A0C}"/>
              </a:ext>
            </a:extLst>
          </p:cNvPr>
          <p:cNvSpPr/>
          <p:nvPr/>
        </p:nvSpPr>
        <p:spPr>
          <a:xfrm>
            <a:off x="6477126" y="1369321"/>
            <a:ext cx="697627" cy="297517"/>
          </a:xfrm>
          <a:prstGeom prst="rect">
            <a:avLst/>
          </a:prstGeom>
        </p:spPr>
        <p:txBody>
          <a:bodyPr wrap="none">
            <a:spAutoFit/>
          </a:bodyPr>
          <a:lstStyle/>
          <a:p>
            <a:pPr>
              <a:lnSpc>
                <a:spcPts val="1570"/>
              </a:lnSpc>
              <a:spcAft>
                <a:spcPts val="0"/>
              </a:spcAft>
            </a:pPr>
            <a:r>
              <a:rPr lang="vi-VN" sz="1600" dirty="0">
                <a:latin typeface="Times New Roman" panose="02020603050405020304" pitchFamily="18" charset="0"/>
                <a:ea typeface="Arial" panose="020B0604020202020204" pitchFamily="34" charset="0"/>
                <a:cs typeface="Times New Roman" panose="02020603050405020304" pitchFamily="18" charset="0"/>
              </a:rPr>
              <a:t>không</a:t>
            </a:r>
            <a:endParaRPr lang="en-US" sz="1600" dirty="0">
              <a:latin typeface="Times New Roman" panose="02020603050405020304" pitchFamily="18" charset="0"/>
              <a:ea typeface="Arial" panose="020B0604020202020204" pitchFamily="34" charset="0"/>
              <a:cs typeface="Times New Roman" panose="02020603050405020304" pitchFamily="18" charset="0"/>
            </a:endParaRPr>
          </a:p>
        </p:txBody>
      </p:sp>
      <p:sp>
        <p:nvSpPr>
          <p:cNvPr id="30" name="Rectangle 29">
            <a:extLst>
              <a:ext uri="{FF2B5EF4-FFF2-40B4-BE49-F238E27FC236}">
                <a16:creationId xmlns:a16="http://schemas.microsoft.com/office/drawing/2014/main" xmlns="" id="{2BB957F4-9224-43A3-811B-C5BC724D4200}"/>
              </a:ext>
            </a:extLst>
          </p:cNvPr>
          <p:cNvSpPr/>
          <p:nvPr/>
        </p:nvSpPr>
        <p:spPr>
          <a:xfrm>
            <a:off x="4917556" y="2192693"/>
            <a:ext cx="378630" cy="297517"/>
          </a:xfrm>
          <a:prstGeom prst="rect">
            <a:avLst/>
          </a:prstGeom>
        </p:spPr>
        <p:txBody>
          <a:bodyPr wrap="none">
            <a:spAutoFit/>
          </a:bodyPr>
          <a:lstStyle/>
          <a:p>
            <a:pPr>
              <a:lnSpc>
                <a:spcPts val="1570"/>
              </a:lnSpc>
              <a:spcAft>
                <a:spcPts val="0"/>
              </a:spcAft>
            </a:pPr>
            <a:r>
              <a:rPr lang="vi-VN" sz="1600" dirty="0">
                <a:latin typeface="Times New Roman" panose="02020603050405020304" pitchFamily="18" charset="0"/>
                <a:ea typeface="Arial" panose="020B0604020202020204" pitchFamily="34" charset="0"/>
                <a:cs typeface="Times New Roman" panose="02020603050405020304" pitchFamily="18" charset="0"/>
              </a:rPr>
              <a:t>có</a:t>
            </a:r>
            <a:endParaRPr lang="en-US" sz="1600" dirty="0">
              <a:effectLst/>
              <a:latin typeface="Times New Roman" panose="02020603050405020304" pitchFamily="18" charset="0"/>
              <a:ea typeface="Arial" panose="020B0604020202020204" pitchFamily="34" charset="0"/>
              <a:cs typeface="Times New Roman" panose="02020603050405020304" pitchFamily="18" charset="0"/>
            </a:endParaRPr>
          </a:p>
        </p:txBody>
      </p:sp>
      <p:sp>
        <p:nvSpPr>
          <p:cNvPr id="31" name="Rectangle 30">
            <a:extLst>
              <a:ext uri="{FF2B5EF4-FFF2-40B4-BE49-F238E27FC236}">
                <a16:creationId xmlns:a16="http://schemas.microsoft.com/office/drawing/2014/main" xmlns="" id="{9F48A675-09D6-41DD-A617-3D031A371E52}"/>
              </a:ext>
            </a:extLst>
          </p:cNvPr>
          <p:cNvSpPr/>
          <p:nvPr/>
        </p:nvSpPr>
        <p:spPr>
          <a:xfrm>
            <a:off x="4929336" y="4550225"/>
            <a:ext cx="378630" cy="297517"/>
          </a:xfrm>
          <a:prstGeom prst="rect">
            <a:avLst/>
          </a:prstGeom>
        </p:spPr>
        <p:txBody>
          <a:bodyPr wrap="none">
            <a:spAutoFit/>
          </a:bodyPr>
          <a:lstStyle/>
          <a:p>
            <a:pPr>
              <a:lnSpc>
                <a:spcPts val="1570"/>
              </a:lnSpc>
              <a:spcAft>
                <a:spcPts val="0"/>
              </a:spcAft>
            </a:pPr>
            <a:r>
              <a:rPr lang="vi-VN" sz="1600" dirty="0">
                <a:latin typeface="Times New Roman" panose="02020603050405020304" pitchFamily="18" charset="0"/>
                <a:ea typeface="Arial" panose="020B0604020202020204" pitchFamily="34" charset="0"/>
                <a:cs typeface="Times New Roman" panose="02020603050405020304" pitchFamily="18" charset="0"/>
              </a:rPr>
              <a:t>có</a:t>
            </a:r>
            <a:endParaRPr lang="en-US" sz="1600" dirty="0">
              <a:effectLst/>
              <a:latin typeface="Times New Roman" panose="02020603050405020304" pitchFamily="18" charset="0"/>
              <a:ea typeface="Arial" panose="020B0604020202020204" pitchFamily="34" charset="0"/>
              <a:cs typeface="Times New Roman" panose="02020603050405020304" pitchFamily="18" charset="0"/>
            </a:endParaRPr>
          </a:p>
        </p:txBody>
      </p:sp>
      <p:sp>
        <p:nvSpPr>
          <p:cNvPr id="32" name="Rectangle 31">
            <a:extLst>
              <a:ext uri="{FF2B5EF4-FFF2-40B4-BE49-F238E27FC236}">
                <a16:creationId xmlns:a16="http://schemas.microsoft.com/office/drawing/2014/main" xmlns="" id="{FC025127-1D15-4EC8-8BB2-60BA0B59FDB9}"/>
              </a:ext>
            </a:extLst>
          </p:cNvPr>
          <p:cNvSpPr/>
          <p:nvPr/>
        </p:nvSpPr>
        <p:spPr>
          <a:xfrm>
            <a:off x="4991984" y="5685487"/>
            <a:ext cx="378630" cy="297517"/>
          </a:xfrm>
          <a:prstGeom prst="rect">
            <a:avLst/>
          </a:prstGeom>
        </p:spPr>
        <p:txBody>
          <a:bodyPr wrap="none">
            <a:spAutoFit/>
          </a:bodyPr>
          <a:lstStyle/>
          <a:p>
            <a:pPr>
              <a:lnSpc>
                <a:spcPts val="1570"/>
              </a:lnSpc>
              <a:spcAft>
                <a:spcPts val="0"/>
              </a:spcAft>
            </a:pPr>
            <a:r>
              <a:rPr lang="vi-VN" sz="1600" dirty="0">
                <a:latin typeface="Times New Roman" panose="02020603050405020304" pitchFamily="18" charset="0"/>
                <a:ea typeface="Arial" panose="020B0604020202020204" pitchFamily="34" charset="0"/>
                <a:cs typeface="Times New Roman" panose="02020603050405020304" pitchFamily="18" charset="0"/>
              </a:rPr>
              <a:t>có</a:t>
            </a:r>
            <a:endParaRPr lang="en-US" sz="1600" dirty="0">
              <a:effectLst/>
              <a:latin typeface="Times New Roman" panose="02020603050405020304" pitchFamily="18" charset="0"/>
              <a:ea typeface="Arial" panose="020B0604020202020204" pitchFamily="34" charset="0"/>
              <a:cs typeface="Times New Roman" panose="02020603050405020304" pitchFamily="18" charset="0"/>
            </a:endParaRPr>
          </a:p>
        </p:txBody>
      </p:sp>
      <p:sp>
        <p:nvSpPr>
          <p:cNvPr id="33" name="Rectangle 32">
            <a:extLst>
              <a:ext uri="{FF2B5EF4-FFF2-40B4-BE49-F238E27FC236}">
                <a16:creationId xmlns:a16="http://schemas.microsoft.com/office/drawing/2014/main" xmlns="" id="{24747861-20F6-487C-8D62-FBE5C837CAA9}"/>
              </a:ext>
            </a:extLst>
          </p:cNvPr>
          <p:cNvSpPr/>
          <p:nvPr/>
        </p:nvSpPr>
        <p:spPr>
          <a:xfrm>
            <a:off x="6553326" y="3731722"/>
            <a:ext cx="697627" cy="297517"/>
          </a:xfrm>
          <a:prstGeom prst="rect">
            <a:avLst/>
          </a:prstGeom>
        </p:spPr>
        <p:txBody>
          <a:bodyPr wrap="none">
            <a:spAutoFit/>
          </a:bodyPr>
          <a:lstStyle/>
          <a:p>
            <a:pPr>
              <a:lnSpc>
                <a:spcPts val="1570"/>
              </a:lnSpc>
              <a:spcAft>
                <a:spcPts val="0"/>
              </a:spcAft>
            </a:pPr>
            <a:r>
              <a:rPr lang="vi-VN" sz="1600" dirty="0">
                <a:latin typeface="Times New Roman" panose="02020603050405020304" pitchFamily="18" charset="0"/>
                <a:ea typeface="Arial" panose="020B0604020202020204" pitchFamily="34" charset="0"/>
                <a:cs typeface="Times New Roman" panose="02020603050405020304" pitchFamily="18" charset="0"/>
              </a:rPr>
              <a:t>không</a:t>
            </a:r>
            <a:endParaRPr lang="en-US" sz="1600" dirty="0">
              <a:latin typeface="Times New Roman" panose="02020603050405020304" pitchFamily="18" charset="0"/>
              <a:ea typeface="Arial" panose="020B0604020202020204" pitchFamily="34" charset="0"/>
              <a:cs typeface="Times New Roman" panose="02020603050405020304" pitchFamily="18" charset="0"/>
            </a:endParaRPr>
          </a:p>
        </p:txBody>
      </p:sp>
      <p:sp>
        <p:nvSpPr>
          <p:cNvPr id="34" name="Rectangle 33">
            <a:extLst>
              <a:ext uri="{FF2B5EF4-FFF2-40B4-BE49-F238E27FC236}">
                <a16:creationId xmlns:a16="http://schemas.microsoft.com/office/drawing/2014/main" xmlns="" id="{C0938865-8528-401B-BBDD-E2BAD9FE1ABF}"/>
              </a:ext>
            </a:extLst>
          </p:cNvPr>
          <p:cNvSpPr/>
          <p:nvPr/>
        </p:nvSpPr>
        <p:spPr>
          <a:xfrm>
            <a:off x="6553326" y="4893363"/>
            <a:ext cx="697627" cy="297517"/>
          </a:xfrm>
          <a:prstGeom prst="rect">
            <a:avLst/>
          </a:prstGeom>
        </p:spPr>
        <p:txBody>
          <a:bodyPr wrap="none">
            <a:spAutoFit/>
          </a:bodyPr>
          <a:lstStyle/>
          <a:p>
            <a:pPr>
              <a:lnSpc>
                <a:spcPts val="1570"/>
              </a:lnSpc>
              <a:spcAft>
                <a:spcPts val="0"/>
              </a:spcAft>
            </a:pPr>
            <a:r>
              <a:rPr lang="vi-VN" sz="1600" dirty="0">
                <a:latin typeface="Times New Roman" panose="02020603050405020304" pitchFamily="18" charset="0"/>
                <a:ea typeface="Arial" panose="020B0604020202020204" pitchFamily="34" charset="0"/>
                <a:cs typeface="Times New Roman" panose="02020603050405020304" pitchFamily="18" charset="0"/>
              </a:rPr>
              <a:t>không</a:t>
            </a:r>
            <a:endParaRPr lang="en-US" sz="1600" dirty="0">
              <a:latin typeface="Times New Roman" panose="02020603050405020304" pitchFamily="18" charset="0"/>
              <a:ea typeface="Arial" panose="020B0604020202020204" pitchFamily="34" charset="0"/>
              <a:cs typeface="Times New Roman" panose="02020603050405020304" pitchFamily="18" charset="0"/>
            </a:endParaRPr>
          </a:p>
        </p:txBody>
      </p:sp>
      <p:sp>
        <p:nvSpPr>
          <p:cNvPr id="35" name="Rectangle 34">
            <a:extLst>
              <a:ext uri="{FF2B5EF4-FFF2-40B4-BE49-F238E27FC236}">
                <a16:creationId xmlns:a16="http://schemas.microsoft.com/office/drawing/2014/main" xmlns="" id="{40959058-E38C-42EC-926E-D363C6035E42}"/>
              </a:ext>
            </a:extLst>
          </p:cNvPr>
          <p:cNvSpPr/>
          <p:nvPr/>
        </p:nvSpPr>
        <p:spPr>
          <a:xfrm>
            <a:off x="6689651" y="6016157"/>
            <a:ext cx="402674" cy="300339"/>
          </a:xfrm>
          <a:prstGeom prst="rect">
            <a:avLst/>
          </a:prstGeom>
        </p:spPr>
        <p:txBody>
          <a:bodyPr wrap="none">
            <a:spAutoFit/>
          </a:bodyPr>
          <a:lstStyle/>
          <a:p>
            <a:pPr>
              <a:lnSpc>
                <a:spcPts val="1570"/>
              </a:lnSpc>
              <a:spcAft>
                <a:spcPts val="0"/>
              </a:spcAft>
            </a:pPr>
            <a:r>
              <a:rPr lang="en-US" dirty="0" err="1">
                <a:latin typeface="Times New Roman" panose="02020603050405020304" pitchFamily="18" charset="0"/>
                <a:ea typeface="Arial" panose="020B0604020202020204" pitchFamily="34" charset="0"/>
                <a:cs typeface="Times New Roman" panose="02020603050405020304" pitchFamily="18" charset="0"/>
              </a:rPr>
              <a:t>có</a:t>
            </a:r>
            <a:endParaRPr lang="en-US" dirty="0">
              <a:latin typeface="Times New Roman" panose="02020603050405020304" pitchFamily="18" charset="0"/>
              <a:ea typeface="Arial" panose="020B0604020202020204" pitchFamily="34" charset="0"/>
              <a:cs typeface="Times New Roman" panose="02020603050405020304" pitchFamily="18" charset="0"/>
            </a:endParaRPr>
          </a:p>
        </p:txBody>
      </p:sp>
      <p:sp>
        <p:nvSpPr>
          <p:cNvPr id="36" name="Rectangle 35">
            <a:extLst>
              <a:ext uri="{FF2B5EF4-FFF2-40B4-BE49-F238E27FC236}">
                <a16:creationId xmlns:a16="http://schemas.microsoft.com/office/drawing/2014/main" xmlns="" id="{D55D22AC-77B5-46FC-96B3-81BB93185FA4}"/>
              </a:ext>
            </a:extLst>
          </p:cNvPr>
          <p:cNvSpPr/>
          <p:nvPr/>
        </p:nvSpPr>
        <p:spPr>
          <a:xfrm>
            <a:off x="548758" y="347544"/>
            <a:ext cx="1184940" cy="369332"/>
          </a:xfrm>
          <a:prstGeom prst="rect">
            <a:avLst/>
          </a:prstGeom>
        </p:spPr>
        <p:txBody>
          <a:bodyPr wrap="none">
            <a:spAutoFit/>
          </a:bodyPr>
          <a:lstStyle/>
          <a:p>
            <a:pPr lvl="0" eaLnBrk="0" fontAlgn="base" hangingPunct="0">
              <a:spcBef>
                <a:spcPct val="0"/>
              </a:spcBef>
              <a:spcAft>
                <a:spcPct val="0"/>
              </a:spcAft>
              <a:tabLst>
                <a:tab pos="2582863" algn="l"/>
              </a:tabLst>
            </a:pPr>
            <a:r>
              <a:rPr lang="en-US" altLang="en-US" i="1" dirty="0">
                <a:solidFill>
                  <a:srgbClr val="FF0000"/>
                </a:solidFill>
                <a:latin typeface="Times New Roman" panose="02020603050405020304" pitchFamily="18" charset="0"/>
                <a:ea typeface="Arial" panose="020B0604020202020204" pitchFamily="34" charset="0"/>
                <a:cs typeface="Times New Roman" panose="02020603050405020304" pitchFamily="18" charset="0"/>
              </a:rPr>
              <a:t>M</a:t>
            </a:r>
            <a:r>
              <a:rPr lang="vi-VN" altLang="en-US" i="1" dirty="0">
                <a:solidFill>
                  <a:srgbClr val="FF0000"/>
                </a:solidFill>
                <a:latin typeface="Times New Roman" panose="02020603050405020304" pitchFamily="18" charset="0"/>
                <a:ea typeface="Arial" panose="020B0604020202020204" pitchFamily="34" charset="0"/>
                <a:cs typeface="Times New Roman" panose="02020603050405020304" pitchFamily="18" charset="0"/>
              </a:rPr>
              <a:t>ã lỗi: </a:t>
            </a:r>
            <a:r>
              <a:rPr lang="en-US" b="1" i="1" dirty="0">
                <a:solidFill>
                  <a:srgbClr val="00B050"/>
                </a:solidFill>
                <a:latin typeface="Times New Roman" panose="02020603050405020304" pitchFamily="18" charset="0"/>
                <a:cs typeface="Times New Roman" panose="02020603050405020304" pitchFamily="18" charset="0"/>
              </a:rPr>
              <a:t>L5</a:t>
            </a:r>
            <a:endParaRPr lang="en-US" altLang="en-US" b="1" i="1" dirty="0">
              <a:solidFill>
                <a:srgbClr val="00B050"/>
              </a:solidFill>
              <a:latin typeface="Times New Roman" panose="02020603050405020304" pitchFamily="18" charset="0"/>
              <a:ea typeface="Arial" panose="020B0604020202020204" pitchFamily="34" charset="0"/>
              <a:cs typeface="Times New Roman" panose="02020603050405020304" pitchFamily="18" charset="0"/>
            </a:endParaRPr>
          </a:p>
        </p:txBody>
      </p:sp>
      <p:sp>
        <p:nvSpPr>
          <p:cNvPr id="37" name="Rectangle 36">
            <a:extLst>
              <a:ext uri="{FF2B5EF4-FFF2-40B4-BE49-F238E27FC236}">
                <a16:creationId xmlns:a16="http://schemas.microsoft.com/office/drawing/2014/main" xmlns="" id="{8044593E-B061-46F9-A2C1-4FD1E4DCEA7A}"/>
              </a:ext>
            </a:extLst>
          </p:cNvPr>
          <p:cNvSpPr/>
          <p:nvPr/>
        </p:nvSpPr>
        <p:spPr>
          <a:xfrm>
            <a:off x="516860" y="695088"/>
            <a:ext cx="1287532" cy="369332"/>
          </a:xfrm>
          <a:prstGeom prst="rect">
            <a:avLst/>
          </a:prstGeom>
        </p:spPr>
        <p:txBody>
          <a:bodyPr wrap="none">
            <a:spAutoFit/>
          </a:bodyPr>
          <a:lstStyle/>
          <a:p>
            <a:r>
              <a:rPr lang="en-US" b="1" dirty="0" err="1">
                <a:latin typeface="Times New Roman" panose="02020603050405020304" pitchFamily="18" charset="0"/>
                <a:cs typeface="Times New Roman" panose="02020603050405020304" pitchFamily="18" charset="0"/>
              </a:rPr>
              <a:t>Xử</a:t>
            </a:r>
            <a:r>
              <a:rPr lang="en-US" b="1" dirty="0">
                <a:latin typeface="Times New Roman" panose="02020603050405020304" pitchFamily="18" charset="0"/>
                <a:cs typeface="Times New Roman" panose="02020603050405020304" pitchFamily="18" charset="0"/>
              </a:rPr>
              <a:t> </a:t>
            </a:r>
            <a:r>
              <a:rPr lang="en-US" b="1" dirty="0" err="1">
                <a:latin typeface="Times New Roman" panose="02020603050405020304" pitchFamily="18" charset="0"/>
                <a:cs typeface="Times New Roman" panose="02020603050405020304" pitchFamily="18" charset="0"/>
              </a:rPr>
              <a:t>lý</a:t>
            </a:r>
            <a:r>
              <a:rPr lang="en-US" b="1" dirty="0">
                <a:latin typeface="Times New Roman" panose="02020603050405020304" pitchFamily="18" charset="0"/>
                <a:cs typeface="Times New Roman" panose="02020603050405020304" pitchFamily="18" charset="0"/>
              </a:rPr>
              <a:t> </a:t>
            </a:r>
            <a:r>
              <a:rPr lang="en-US" b="1" dirty="0" err="1">
                <a:latin typeface="Times New Roman" panose="02020603050405020304" pitchFamily="18" charset="0"/>
                <a:cs typeface="Times New Roman" panose="02020603050405020304" pitchFamily="18" charset="0"/>
              </a:rPr>
              <a:t>sự</a:t>
            </a:r>
            <a:r>
              <a:rPr lang="en-US" b="1" dirty="0">
                <a:latin typeface="Times New Roman" panose="02020603050405020304" pitchFamily="18" charset="0"/>
                <a:cs typeface="Times New Roman" panose="02020603050405020304" pitchFamily="18" charset="0"/>
              </a:rPr>
              <a:t> </a:t>
            </a:r>
            <a:r>
              <a:rPr lang="en-US" b="1" dirty="0" err="1">
                <a:latin typeface="Times New Roman" panose="02020603050405020304" pitchFamily="18" charset="0"/>
                <a:cs typeface="Times New Roman" panose="02020603050405020304" pitchFamily="18" charset="0"/>
              </a:rPr>
              <a:t>cố</a:t>
            </a:r>
            <a:endParaRPr lang="en-US" b="1"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529366866"/>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Rounded Corners 3">
            <a:extLst>
              <a:ext uri="{FF2B5EF4-FFF2-40B4-BE49-F238E27FC236}">
                <a16:creationId xmlns:a16="http://schemas.microsoft.com/office/drawing/2014/main" xmlns="" id="{AE1B776C-5DE2-4A5E-B0C0-C53519FFF66C}"/>
              </a:ext>
            </a:extLst>
          </p:cNvPr>
          <p:cNvSpPr/>
          <p:nvPr/>
        </p:nvSpPr>
        <p:spPr>
          <a:xfrm>
            <a:off x="3665572" y="1816234"/>
            <a:ext cx="2392326" cy="830997"/>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vi-VN" sz="1600" b="1" i="1" dirty="0">
                <a:latin typeface="Times New Roman" panose="02020603050405020304" pitchFamily="18" charset="0"/>
                <a:cs typeface="Times New Roman" panose="02020603050405020304" pitchFamily="18" charset="0"/>
              </a:rPr>
              <a:t>Kiểm tra 4</a:t>
            </a:r>
            <a:endParaRPr lang="en-US" sz="1600" b="1" i="1" dirty="0">
              <a:latin typeface="Times New Roman" panose="02020603050405020304" pitchFamily="18" charset="0"/>
              <a:cs typeface="Times New Roman" panose="02020603050405020304" pitchFamily="18" charset="0"/>
            </a:endParaRPr>
          </a:p>
          <a:p>
            <a:r>
              <a:rPr lang="vi-VN" sz="1600" dirty="0">
                <a:latin typeface="Times New Roman" panose="02020603050405020304" pitchFamily="18" charset="0"/>
                <a:cs typeface="Times New Roman" panose="02020603050405020304" pitchFamily="18" charset="0"/>
              </a:rPr>
              <a:t>Power transistor bình thường không?</a:t>
            </a:r>
            <a:endParaRPr lang="en-US" sz="1600" dirty="0">
              <a:latin typeface="Times New Roman" panose="02020603050405020304" pitchFamily="18" charset="0"/>
              <a:cs typeface="Times New Roman" panose="02020603050405020304" pitchFamily="18" charset="0"/>
            </a:endParaRPr>
          </a:p>
        </p:txBody>
      </p:sp>
      <p:sp>
        <p:nvSpPr>
          <p:cNvPr id="5" name="Rectangle: Rounded Corners 4">
            <a:extLst>
              <a:ext uri="{FF2B5EF4-FFF2-40B4-BE49-F238E27FC236}">
                <a16:creationId xmlns:a16="http://schemas.microsoft.com/office/drawing/2014/main" xmlns="" id="{F9085075-2E96-4C22-A942-24ADF3D7CBB8}"/>
              </a:ext>
            </a:extLst>
          </p:cNvPr>
          <p:cNvSpPr/>
          <p:nvPr/>
        </p:nvSpPr>
        <p:spPr>
          <a:xfrm>
            <a:off x="3665572" y="5680117"/>
            <a:ext cx="2392326" cy="829339"/>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vi-VN" sz="1600" dirty="0">
                <a:latin typeface="Times New Roman" panose="02020603050405020304" pitchFamily="18" charset="0"/>
                <a:cs typeface="Times New Roman" panose="02020603050405020304" pitchFamily="18" charset="0"/>
              </a:rPr>
              <a:t>Khởi động lại máy. Lỗi lại xảy ra?</a:t>
            </a:r>
            <a:endParaRPr lang="en-US" sz="1600" dirty="0">
              <a:latin typeface="Times New Roman" panose="02020603050405020304" pitchFamily="18" charset="0"/>
              <a:cs typeface="Times New Roman" panose="02020603050405020304" pitchFamily="18" charset="0"/>
            </a:endParaRPr>
          </a:p>
        </p:txBody>
      </p:sp>
      <p:sp>
        <p:nvSpPr>
          <p:cNvPr id="6" name="Rectangle: Rounded Corners 5">
            <a:extLst>
              <a:ext uri="{FF2B5EF4-FFF2-40B4-BE49-F238E27FC236}">
                <a16:creationId xmlns:a16="http://schemas.microsoft.com/office/drawing/2014/main" xmlns="" id="{1F438EE6-665C-4761-BC1A-3F33FFE25C42}"/>
              </a:ext>
            </a:extLst>
          </p:cNvPr>
          <p:cNvSpPr/>
          <p:nvPr/>
        </p:nvSpPr>
        <p:spPr>
          <a:xfrm>
            <a:off x="3609548" y="4392709"/>
            <a:ext cx="2468527" cy="829339"/>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vi-VN" sz="1600" dirty="0">
                <a:latin typeface="Times New Roman" panose="02020603050405020304" pitchFamily="18" charset="0"/>
                <a:cs typeface="Times New Roman" panose="02020603050405020304" pitchFamily="18" charset="0"/>
              </a:rPr>
              <a:t>Thay PCB Inverter (A3P, A6P)</a:t>
            </a:r>
            <a:endParaRPr lang="en-US" sz="1600" dirty="0">
              <a:latin typeface="Times New Roman" panose="02020603050405020304" pitchFamily="18" charset="0"/>
              <a:cs typeface="Times New Roman" panose="02020603050405020304" pitchFamily="18" charset="0"/>
            </a:endParaRPr>
          </a:p>
        </p:txBody>
      </p:sp>
      <p:sp>
        <p:nvSpPr>
          <p:cNvPr id="7" name="Rectangle: Rounded Corners 6">
            <a:extLst>
              <a:ext uri="{FF2B5EF4-FFF2-40B4-BE49-F238E27FC236}">
                <a16:creationId xmlns:a16="http://schemas.microsoft.com/office/drawing/2014/main" xmlns="" id="{2B0A8946-558B-47C7-AEA4-DF07B7D04E2C}"/>
              </a:ext>
            </a:extLst>
          </p:cNvPr>
          <p:cNvSpPr/>
          <p:nvPr/>
        </p:nvSpPr>
        <p:spPr>
          <a:xfrm>
            <a:off x="3607980" y="447696"/>
            <a:ext cx="2583713" cy="910469"/>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vi-VN" sz="1600" dirty="0">
                <a:latin typeface="Times New Roman" panose="02020603050405020304" pitchFamily="18" charset="0"/>
                <a:cs typeface="Times New Roman" panose="02020603050405020304" pitchFamily="18" charset="0"/>
              </a:rPr>
              <a:t>Các dây máy nén có đứt bên trong không?</a:t>
            </a:r>
            <a:endParaRPr lang="en-US" sz="1600" dirty="0">
              <a:latin typeface="Times New Roman" panose="02020603050405020304" pitchFamily="18" charset="0"/>
              <a:cs typeface="Times New Roman" panose="02020603050405020304" pitchFamily="18" charset="0"/>
            </a:endParaRPr>
          </a:p>
        </p:txBody>
      </p:sp>
      <p:sp>
        <p:nvSpPr>
          <p:cNvPr id="8" name="Rectangle: Rounded Corners 7">
            <a:extLst>
              <a:ext uri="{FF2B5EF4-FFF2-40B4-BE49-F238E27FC236}">
                <a16:creationId xmlns:a16="http://schemas.microsoft.com/office/drawing/2014/main" xmlns="" id="{87C469FC-0984-42CB-B6A4-20DD6E383CEE}"/>
              </a:ext>
            </a:extLst>
          </p:cNvPr>
          <p:cNvSpPr/>
          <p:nvPr/>
        </p:nvSpPr>
        <p:spPr>
          <a:xfrm>
            <a:off x="3516513" y="3105300"/>
            <a:ext cx="2583713" cy="82934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vi-VN" sz="1600" dirty="0">
                <a:latin typeface="Times New Roman" panose="02020603050405020304" pitchFamily="18" charset="0"/>
                <a:cs typeface="Times New Roman" panose="02020603050405020304" pitchFamily="18" charset="0"/>
              </a:rPr>
              <a:t>Khởi động lại máy. Lỗi lại xảy ra?</a:t>
            </a:r>
            <a:endParaRPr lang="en-US" sz="1600" dirty="0">
              <a:latin typeface="Times New Roman" panose="02020603050405020304" pitchFamily="18" charset="0"/>
              <a:cs typeface="Times New Roman" panose="02020603050405020304" pitchFamily="18" charset="0"/>
            </a:endParaRPr>
          </a:p>
        </p:txBody>
      </p:sp>
      <p:sp>
        <p:nvSpPr>
          <p:cNvPr id="9" name="Rectangle: Rounded Corners 8">
            <a:extLst>
              <a:ext uri="{FF2B5EF4-FFF2-40B4-BE49-F238E27FC236}">
                <a16:creationId xmlns:a16="http://schemas.microsoft.com/office/drawing/2014/main" xmlns="" id="{B893C1BC-7C8E-4B52-9D3C-50B09C7AEA12}"/>
              </a:ext>
            </a:extLst>
          </p:cNvPr>
          <p:cNvSpPr/>
          <p:nvPr/>
        </p:nvSpPr>
        <p:spPr>
          <a:xfrm>
            <a:off x="607382" y="5781125"/>
            <a:ext cx="2200939" cy="627321"/>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vi-VN" sz="1600" dirty="0">
                <a:latin typeface="Times New Roman" panose="02020603050405020304" pitchFamily="18" charset="0"/>
                <a:cs typeface="Times New Roman" panose="02020603050405020304" pitchFamily="18" charset="0"/>
              </a:rPr>
              <a:t>Thay máy nén Inverter</a:t>
            </a:r>
            <a:endParaRPr lang="en-US" sz="1600" dirty="0">
              <a:latin typeface="Times New Roman" panose="02020603050405020304" pitchFamily="18" charset="0"/>
              <a:cs typeface="Times New Roman" panose="02020603050405020304" pitchFamily="18" charset="0"/>
            </a:endParaRPr>
          </a:p>
          <a:p>
            <a:pPr algn="ctr"/>
            <a:endParaRPr lang="en-US" dirty="0"/>
          </a:p>
        </p:txBody>
      </p:sp>
      <p:sp>
        <p:nvSpPr>
          <p:cNvPr id="10" name="Rectangle 9">
            <a:extLst>
              <a:ext uri="{FF2B5EF4-FFF2-40B4-BE49-F238E27FC236}">
                <a16:creationId xmlns:a16="http://schemas.microsoft.com/office/drawing/2014/main" xmlns="" id="{61AADC89-0E35-44BB-B32B-86026DB11368}"/>
              </a:ext>
            </a:extLst>
          </p:cNvPr>
          <p:cNvSpPr/>
          <p:nvPr/>
        </p:nvSpPr>
        <p:spPr>
          <a:xfrm>
            <a:off x="7506588" y="547406"/>
            <a:ext cx="2105246" cy="728501"/>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vi-VN" sz="1600" dirty="0">
                <a:latin typeface="Times New Roman" panose="02020603050405020304" pitchFamily="18" charset="0"/>
                <a:cs typeface="Times New Roman" panose="02020603050405020304" pitchFamily="18" charset="0"/>
              </a:rPr>
              <a:t>Thay máy nén Inverter</a:t>
            </a:r>
            <a:endParaRPr lang="en-US" sz="1600" dirty="0">
              <a:latin typeface="Times New Roman" panose="02020603050405020304" pitchFamily="18" charset="0"/>
              <a:cs typeface="Times New Roman" panose="02020603050405020304" pitchFamily="18" charset="0"/>
            </a:endParaRPr>
          </a:p>
        </p:txBody>
      </p:sp>
      <p:sp>
        <p:nvSpPr>
          <p:cNvPr id="11" name="Rectangle 10">
            <a:extLst>
              <a:ext uri="{FF2B5EF4-FFF2-40B4-BE49-F238E27FC236}">
                <a16:creationId xmlns:a16="http://schemas.microsoft.com/office/drawing/2014/main" xmlns="" id="{871D0A19-0FB3-41B6-923D-5D7ACFCE41C5}"/>
              </a:ext>
            </a:extLst>
          </p:cNvPr>
          <p:cNvSpPr/>
          <p:nvPr/>
        </p:nvSpPr>
        <p:spPr>
          <a:xfrm>
            <a:off x="7506588" y="1882297"/>
            <a:ext cx="2105246" cy="711047"/>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vi-VN" sz="1600" dirty="0">
                <a:latin typeface="Times New Roman" panose="02020603050405020304" pitchFamily="18" charset="0"/>
                <a:cs typeface="Times New Roman" panose="02020603050405020304" pitchFamily="18" charset="0"/>
              </a:rPr>
              <a:t>Thay PCB Inverter (*1)</a:t>
            </a:r>
            <a:endParaRPr lang="en-US" sz="1600" dirty="0">
              <a:latin typeface="Times New Roman" panose="02020603050405020304" pitchFamily="18" charset="0"/>
              <a:cs typeface="Times New Roman" panose="02020603050405020304" pitchFamily="18" charset="0"/>
            </a:endParaRPr>
          </a:p>
        </p:txBody>
      </p:sp>
      <p:sp>
        <p:nvSpPr>
          <p:cNvPr id="12" name="Rectangle 11">
            <a:extLst>
              <a:ext uri="{FF2B5EF4-FFF2-40B4-BE49-F238E27FC236}">
                <a16:creationId xmlns:a16="http://schemas.microsoft.com/office/drawing/2014/main" xmlns="" id="{3E8BDC53-D1B8-4292-9A86-1431D2608A04}"/>
              </a:ext>
            </a:extLst>
          </p:cNvPr>
          <p:cNvSpPr/>
          <p:nvPr/>
        </p:nvSpPr>
        <p:spPr>
          <a:xfrm>
            <a:off x="7516743" y="2946683"/>
            <a:ext cx="2615608" cy="964631"/>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vi-VN" sz="1600" dirty="0">
                <a:latin typeface="Times New Roman" panose="02020603050405020304" pitchFamily="18" charset="0"/>
                <a:cs typeface="Times New Roman" panose="02020603050405020304" pitchFamily="18" charset="0"/>
              </a:rPr>
              <a:t>Máy chạy lại bình thường. Lỗi có</a:t>
            </a:r>
            <a:r>
              <a:rPr lang="en-US" sz="1600" dirty="0">
                <a:latin typeface="Times New Roman" panose="02020603050405020304" pitchFamily="18" charset="0"/>
                <a:cs typeface="Times New Roman" panose="02020603050405020304" pitchFamily="18" charset="0"/>
              </a:rPr>
              <a:t> </a:t>
            </a:r>
            <a:r>
              <a:rPr lang="vi-VN" sz="1600" dirty="0">
                <a:latin typeface="Times New Roman" panose="02020603050405020304" pitchFamily="18" charset="0"/>
                <a:cs typeface="Times New Roman" panose="02020603050405020304" pitchFamily="18" charset="0"/>
              </a:rPr>
              <a:t>thể do nguồn điện bị lỗi tức thời</a:t>
            </a:r>
            <a:endParaRPr lang="en-US" sz="1600" dirty="0">
              <a:latin typeface="Times New Roman" panose="02020603050405020304" pitchFamily="18" charset="0"/>
              <a:cs typeface="Times New Roman" panose="02020603050405020304" pitchFamily="18" charset="0"/>
            </a:endParaRPr>
          </a:p>
        </p:txBody>
      </p:sp>
      <p:sp>
        <p:nvSpPr>
          <p:cNvPr id="13" name="Rectangle 12">
            <a:extLst>
              <a:ext uri="{FF2B5EF4-FFF2-40B4-BE49-F238E27FC236}">
                <a16:creationId xmlns:a16="http://schemas.microsoft.com/office/drawing/2014/main" xmlns="" id="{0BE4F3E9-323B-430D-8221-3049D5EAA1BB}"/>
              </a:ext>
            </a:extLst>
          </p:cNvPr>
          <p:cNvSpPr/>
          <p:nvPr/>
        </p:nvSpPr>
        <p:spPr>
          <a:xfrm>
            <a:off x="7724078" y="5739261"/>
            <a:ext cx="2200939" cy="711047"/>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vi-VN" sz="1600" dirty="0">
                <a:latin typeface="Times New Roman" panose="02020603050405020304" pitchFamily="18" charset="0"/>
                <a:cs typeface="Times New Roman" panose="02020603050405020304" pitchFamily="18" charset="0"/>
              </a:rPr>
              <a:t>Hoàn tất xử lý</a:t>
            </a:r>
            <a:endParaRPr lang="en-US" sz="1600" dirty="0">
              <a:latin typeface="Times New Roman" panose="02020603050405020304" pitchFamily="18" charset="0"/>
              <a:cs typeface="Times New Roman" panose="02020603050405020304" pitchFamily="18" charset="0"/>
            </a:endParaRPr>
          </a:p>
        </p:txBody>
      </p:sp>
      <p:sp>
        <p:nvSpPr>
          <p:cNvPr id="14" name="Arrow: Right 13">
            <a:extLst>
              <a:ext uri="{FF2B5EF4-FFF2-40B4-BE49-F238E27FC236}">
                <a16:creationId xmlns:a16="http://schemas.microsoft.com/office/drawing/2014/main" xmlns="" id="{68029479-2789-422D-B239-3021079CA32D}"/>
              </a:ext>
            </a:extLst>
          </p:cNvPr>
          <p:cNvSpPr/>
          <p:nvPr/>
        </p:nvSpPr>
        <p:spPr>
          <a:xfrm>
            <a:off x="6603227" y="794915"/>
            <a:ext cx="489098" cy="212651"/>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Arrow: Right 14">
            <a:extLst>
              <a:ext uri="{FF2B5EF4-FFF2-40B4-BE49-F238E27FC236}">
                <a16:creationId xmlns:a16="http://schemas.microsoft.com/office/drawing/2014/main" xmlns="" id="{1645EF31-3130-4AB3-9C6A-126350701FA7}"/>
              </a:ext>
            </a:extLst>
          </p:cNvPr>
          <p:cNvSpPr/>
          <p:nvPr/>
        </p:nvSpPr>
        <p:spPr>
          <a:xfrm>
            <a:off x="6646439" y="5987797"/>
            <a:ext cx="489098" cy="212651"/>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Arrow: Right 15">
            <a:extLst>
              <a:ext uri="{FF2B5EF4-FFF2-40B4-BE49-F238E27FC236}">
                <a16:creationId xmlns:a16="http://schemas.microsoft.com/office/drawing/2014/main" xmlns="" id="{5C8FCB40-F66D-4255-A2BA-DB03CAC8F874}"/>
              </a:ext>
            </a:extLst>
          </p:cNvPr>
          <p:cNvSpPr/>
          <p:nvPr/>
        </p:nvSpPr>
        <p:spPr>
          <a:xfrm>
            <a:off x="6603227" y="3322674"/>
            <a:ext cx="489098" cy="212651"/>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Arrow: Right 16">
            <a:extLst>
              <a:ext uri="{FF2B5EF4-FFF2-40B4-BE49-F238E27FC236}">
                <a16:creationId xmlns:a16="http://schemas.microsoft.com/office/drawing/2014/main" xmlns="" id="{CC61E775-1A4C-4B5D-A7E3-06C73BECF5FB}"/>
              </a:ext>
            </a:extLst>
          </p:cNvPr>
          <p:cNvSpPr/>
          <p:nvPr/>
        </p:nvSpPr>
        <p:spPr>
          <a:xfrm>
            <a:off x="6603227" y="2125406"/>
            <a:ext cx="489098" cy="212651"/>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Arrow: Down 17">
            <a:extLst>
              <a:ext uri="{FF2B5EF4-FFF2-40B4-BE49-F238E27FC236}">
                <a16:creationId xmlns:a16="http://schemas.microsoft.com/office/drawing/2014/main" xmlns="" id="{A3BBE7D1-ED6A-4FD3-BE86-F2A21A4F1B5C}"/>
              </a:ext>
            </a:extLst>
          </p:cNvPr>
          <p:cNvSpPr/>
          <p:nvPr/>
        </p:nvSpPr>
        <p:spPr>
          <a:xfrm>
            <a:off x="4712879" y="1449952"/>
            <a:ext cx="148856" cy="274494"/>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Rectangle 22">
            <a:extLst>
              <a:ext uri="{FF2B5EF4-FFF2-40B4-BE49-F238E27FC236}">
                <a16:creationId xmlns:a16="http://schemas.microsoft.com/office/drawing/2014/main" xmlns="" id="{3939315F-666A-40EC-82EF-51C26C58B892}"/>
              </a:ext>
            </a:extLst>
          </p:cNvPr>
          <p:cNvSpPr/>
          <p:nvPr/>
        </p:nvSpPr>
        <p:spPr>
          <a:xfrm>
            <a:off x="4844220" y="1442916"/>
            <a:ext cx="697627" cy="297517"/>
          </a:xfrm>
          <a:prstGeom prst="rect">
            <a:avLst/>
          </a:prstGeom>
        </p:spPr>
        <p:txBody>
          <a:bodyPr wrap="none">
            <a:spAutoFit/>
          </a:bodyPr>
          <a:lstStyle/>
          <a:p>
            <a:pPr>
              <a:lnSpc>
                <a:spcPts val="1570"/>
              </a:lnSpc>
              <a:spcAft>
                <a:spcPts val="0"/>
              </a:spcAft>
            </a:pPr>
            <a:r>
              <a:rPr lang="vi-VN" sz="1600" dirty="0">
                <a:latin typeface="Times New Roman" panose="02020603050405020304" pitchFamily="18" charset="0"/>
                <a:ea typeface="Arial" panose="020B0604020202020204" pitchFamily="34" charset="0"/>
                <a:cs typeface="Times New Roman" panose="02020603050405020304" pitchFamily="18" charset="0"/>
              </a:rPr>
              <a:t>không</a:t>
            </a:r>
            <a:endParaRPr lang="en-US" sz="1600" dirty="0">
              <a:latin typeface="Times New Roman" panose="02020603050405020304" pitchFamily="18" charset="0"/>
              <a:ea typeface="Arial" panose="020B0604020202020204" pitchFamily="34" charset="0"/>
              <a:cs typeface="Times New Roman" panose="02020603050405020304" pitchFamily="18" charset="0"/>
            </a:endParaRPr>
          </a:p>
        </p:txBody>
      </p:sp>
      <p:sp>
        <p:nvSpPr>
          <p:cNvPr id="24" name="Rectangle 23">
            <a:extLst>
              <a:ext uri="{FF2B5EF4-FFF2-40B4-BE49-F238E27FC236}">
                <a16:creationId xmlns:a16="http://schemas.microsoft.com/office/drawing/2014/main" xmlns="" id="{1BEEA835-C3A1-4A81-9104-7DB2ADDF775A}"/>
              </a:ext>
            </a:extLst>
          </p:cNvPr>
          <p:cNvSpPr/>
          <p:nvPr/>
        </p:nvSpPr>
        <p:spPr>
          <a:xfrm>
            <a:off x="6636624" y="579495"/>
            <a:ext cx="378630" cy="297517"/>
          </a:xfrm>
          <a:prstGeom prst="rect">
            <a:avLst/>
          </a:prstGeom>
        </p:spPr>
        <p:txBody>
          <a:bodyPr wrap="none">
            <a:spAutoFit/>
          </a:bodyPr>
          <a:lstStyle/>
          <a:p>
            <a:pPr>
              <a:lnSpc>
                <a:spcPts val="1570"/>
              </a:lnSpc>
              <a:spcAft>
                <a:spcPts val="0"/>
              </a:spcAft>
            </a:pPr>
            <a:r>
              <a:rPr lang="vi-VN" sz="1600" dirty="0">
                <a:latin typeface="Times New Roman" panose="02020603050405020304" pitchFamily="18" charset="0"/>
                <a:ea typeface="Arial" panose="020B0604020202020204" pitchFamily="34" charset="0"/>
                <a:cs typeface="Times New Roman" panose="02020603050405020304" pitchFamily="18" charset="0"/>
              </a:rPr>
              <a:t>có</a:t>
            </a:r>
            <a:endParaRPr lang="en-US" sz="1600" dirty="0">
              <a:effectLst/>
              <a:latin typeface="Times New Roman" panose="02020603050405020304" pitchFamily="18" charset="0"/>
              <a:ea typeface="Arial" panose="020B0604020202020204" pitchFamily="34" charset="0"/>
              <a:cs typeface="Times New Roman" panose="02020603050405020304" pitchFamily="18" charset="0"/>
            </a:endParaRPr>
          </a:p>
        </p:txBody>
      </p:sp>
      <p:sp>
        <p:nvSpPr>
          <p:cNvPr id="25" name="Rectangle 24">
            <a:extLst>
              <a:ext uri="{FF2B5EF4-FFF2-40B4-BE49-F238E27FC236}">
                <a16:creationId xmlns:a16="http://schemas.microsoft.com/office/drawing/2014/main" xmlns="" id="{E2739E60-D57A-466C-B0C1-E5298FD114BC}"/>
              </a:ext>
            </a:extLst>
          </p:cNvPr>
          <p:cNvSpPr/>
          <p:nvPr/>
        </p:nvSpPr>
        <p:spPr>
          <a:xfrm>
            <a:off x="4814403" y="2679688"/>
            <a:ext cx="378630" cy="297517"/>
          </a:xfrm>
          <a:prstGeom prst="rect">
            <a:avLst/>
          </a:prstGeom>
        </p:spPr>
        <p:txBody>
          <a:bodyPr wrap="none">
            <a:spAutoFit/>
          </a:bodyPr>
          <a:lstStyle/>
          <a:p>
            <a:pPr>
              <a:lnSpc>
                <a:spcPts val="1570"/>
              </a:lnSpc>
              <a:spcAft>
                <a:spcPts val="0"/>
              </a:spcAft>
            </a:pPr>
            <a:r>
              <a:rPr lang="vi-VN" sz="1600" dirty="0">
                <a:latin typeface="Times New Roman" panose="02020603050405020304" pitchFamily="18" charset="0"/>
                <a:ea typeface="Arial" panose="020B0604020202020204" pitchFamily="34" charset="0"/>
                <a:cs typeface="Times New Roman" panose="02020603050405020304" pitchFamily="18" charset="0"/>
              </a:rPr>
              <a:t>có</a:t>
            </a:r>
            <a:endParaRPr lang="en-US" sz="1600" dirty="0">
              <a:effectLst/>
              <a:latin typeface="Times New Roman" panose="02020603050405020304" pitchFamily="18" charset="0"/>
              <a:ea typeface="Arial" panose="020B0604020202020204" pitchFamily="34" charset="0"/>
              <a:cs typeface="Times New Roman" panose="02020603050405020304" pitchFamily="18" charset="0"/>
            </a:endParaRPr>
          </a:p>
        </p:txBody>
      </p:sp>
      <p:sp>
        <p:nvSpPr>
          <p:cNvPr id="26" name="Rectangle 25">
            <a:extLst>
              <a:ext uri="{FF2B5EF4-FFF2-40B4-BE49-F238E27FC236}">
                <a16:creationId xmlns:a16="http://schemas.microsoft.com/office/drawing/2014/main" xmlns="" id="{4625C387-BFE0-4925-9B32-64EC2B21FDFF}"/>
              </a:ext>
            </a:extLst>
          </p:cNvPr>
          <p:cNvSpPr/>
          <p:nvPr/>
        </p:nvSpPr>
        <p:spPr>
          <a:xfrm>
            <a:off x="4814403" y="4014916"/>
            <a:ext cx="378630" cy="297517"/>
          </a:xfrm>
          <a:prstGeom prst="rect">
            <a:avLst/>
          </a:prstGeom>
        </p:spPr>
        <p:txBody>
          <a:bodyPr wrap="none">
            <a:spAutoFit/>
          </a:bodyPr>
          <a:lstStyle/>
          <a:p>
            <a:pPr>
              <a:lnSpc>
                <a:spcPts val="1570"/>
              </a:lnSpc>
              <a:spcAft>
                <a:spcPts val="0"/>
              </a:spcAft>
            </a:pPr>
            <a:r>
              <a:rPr lang="vi-VN" sz="1600" dirty="0">
                <a:latin typeface="Times New Roman" panose="02020603050405020304" pitchFamily="18" charset="0"/>
                <a:ea typeface="Arial" panose="020B0604020202020204" pitchFamily="34" charset="0"/>
                <a:cs typeface="Times New Roman" panose="02020603050405020304" pitchFamily="18" charset="0"/>
              </a:rPr>
              <a:t>có</a:t>
            </a:r>
            <a:endParaRPr lang="en-US" sz="1600" dirty="0">
              <a:effectLst/>
              <a:latin typeface="Times New Roman" panose="02020603050405020304" pitchFamily="18" charset="0"/>
              <a:ea typeface="Arial" panose="020B0604020202020204" pitchFamily="34" charset="0"/>
              <a:cs typeface="Times New Roman" panose="02020603050405020304" pitchFamily="18" charset="0"/>
            </a:endParaRPr>
          </a:p>
        </p:txBody>
      </p:sp>
      <p:sp>
        <p:nvSpPr>
          <p:cNvPr id="27" name="Rectangle 26">
            <a:extLst>
              <a:ext uri="{FF2B5EF4-FFF2-40B4-BE49-F238E27FC236}">
                <a16:creationId xmlns:a16="http://schemas.microsoft.com/office/drawing/2014/main" xmlns="" id="{554E9C41-8C51-43CF-AA77-1F717E4A0187}"/>
              </a:ext>
            </a:extLst>
          </p:cNvPr>
          <p:cNvSpPr/>
          <p:nvPr/>
        </p:nvSpPr>
        <p:spPr>
          <a:xfrm>
            <a:off x="6524872" y="1896263"/>
            <a:ext cx="697627" cy="297517"/>
          </a:xfrm>
          <a:prstGeom prst="rect">
            <a:avLst/>
          </a:prstGeom>
        </p:spPr>
        <p:txBody>
          <a:bodyPr wrap="none">
            <a:spAutoFit/>
          </a:bodyPr>
          <a:lstStyle/>
          <a:p>
            <a:pPr>
              <a:lnSpc>
                <a:spcPts val="1570"/>
              </a:lnSpc>
              <a:spcAft>
                <a:spcPts val="0"/>
              </a:spcAft>
            </a:pPr>
            <a:r>
              <a:rPr lang="vi-VN" sz="1600" dirty="0">
                <a:latin typeface="Times New Roman" panose="02020603050405020304" pitchFamily="18" charset="0"/>
                <a:ea typeface="Arial" panose="020B0604020202020204" pitchFamily="34" charset="0"/>
                <a:cs typeface="Times New Roman" panose="02020603050405020304" pitchFamily="18" charset="0"/>
              </a:rPr>
              <a:t>không</a:t>
            </a:r>
            <a:endParaRPr lang="en-US" sz="1600" dirty="0">
              <a:latin typeface="Times New Roman" panose="02020603050405020304" pitchFamily="18" charset="0"/>
              <a:ea typeface="Arial" panose="020B0604020202020204" pitchFamily="34" charset="0"/>
              <a:cs typeface="Times New Roman" panose="02020603050405020304" pitchFamily="18" charset="0"/>
            </a:endParaRPr>
          </a:p>
        </p:txBody>
      </p:sp>
      <p:sp>
        <p:nvSpPr>
          <p:cNvPr id="28" name="Rectangle 27">
            <a:extLst>
              <a:ext uri="{FF2B5EF4-FFF2-40B4-BE49-F238E27FC236}">
                <a16:creationId xmlns:a16="http://schemas.microsoft.com/office/drawing/2014/main" xmlns="" id="{9E818A44-61A3-4D56-8DE8-5B5F11A3642C}"/>
              </a:ext>
            </a:extLst>
          </p:cNvPr>
          <p:cNvSpPr/>
          <p:nvPr/>
        </p:nvSpPr>
        <p:spPr>
          <a:xfrm>
            <a:off x="6493837" y="3096707"/>
            <a:ext cx="697626" cy="297517"/>
          </a:xfrm>
          <a:prstGeom prst="rect">
            <a:avLst/>
          </a:prstGeom>
        </p:spPr>
        <p:txBody>
          <a:bodyPr wrap="square">
            <a:spAutoFit/>
          </a:bodyPr>
          <a:lstStyle/>
          <a:p>
            <a:pPr>
              <a:lnSpc>
                <a:spcPts val="1570"/>
              </a:lnSpc>
              <a:spcAft>
                <a:spcPts val="0"/>
              </a:spcAft>
            </a:pPr>
            <a:r>
              <a:rPr lang="vi-VN" sz="1600" dirty="0">
                <a:latin typeface="Times New Roman" panose="02020603050405020304" pitchFamily="18" charset="0"/>
                <a:ea typeface="Arial" panose="020B0604020202020204" pitchFamily="34" charset="0"/>
                <a:cs typeface="Times New Roman" panose="02020603050405020304" pitchFamily="18" charset="0"/>
              </a:rPr>
              <a:t>không</a:t>
            </a:r>
            <a:endParaRPr lang="en-US" sz="1600" dirty="0">
              <a:latin typeface="Times New Roman" panose="02020603050405020304" pitchFamily="18" charset="0"/>
              <a:ea typeface="Arial" panose="020B0604020202020204" pitchFamily="34" charset="0"/>
              <a:cs typeface="Times New Roman" panose="02020603050405020304" pitchFamily="18" charset="0"/>
            </a:endParaRPr>
          </a:p>
        </p:txBody>
      </p:sp>
      <p:sp>
        <p:nvSpPr>
          <p:cNvPr id="29" name="Rectangle 28">
            <a:extLst>
              <a:ext uri="{FF2B5EF4-FFF2-40B4-BE49-F238E27FC236}">
                <a16:creationId xmlns:a16="http://schemas.microsoft.com/office/drawing/2014/main" xmlns="" id="{40D2D2AF-18AC-401C-826F-C9A322BEF85B}"/>
              </a:ext>
            </a:extLst>
          </p:cNvPr>
          <p:cNvSpPr/>
          <p:nvPr/>
        </p:nvSpPr>
        <p:spPr>
          <a:xfrm>
            <a:off x="4822010" y="5313836"/>
            <a:ext cx="402674" cy="300339"/>
          </a:xfrm>
          <a:prstGeom prst="rect">
            <a:avLst/>
          </a:prstGeom>
        </p:spPr>
        <p:txBody>
          <a:bodyPr wrap="square">
            <a:spAutoFit/>
          </a:bodyPr>
          <a:lstStyle/>
          <a:p>
            <a:pPr>
              <a:lnSpc>
                <a:spcPts val="1570"/>
              </a:lnSpc>
              <a:spcAft>
                <a:spcPts val="0"/>
              </a:spcAft>
            </a:pPr>
            <a:r>
              <a:rPr lang="en-US" sz="1600" dirty="0" err="1">
                <a:latin typeface="Times New Roman" panose="02020603050405020304" pitchFamily="18" charset="0"/>
                <a:ea typeface="Arial" panose="020B0604020202020204" pitchFamily="34" charset="0"/>
                <a:cs typeface="Times New Roman" panose="02020603050405020304" pitchFamily="18" charset="0"/>
              </a:rPr>
              <a:t>có</a:t>
            </a:r>
            <a:endParaRPr lang="en-US" sz="1600" dirty="0">
              <a:latin typeface="Times New Roman" panose="02020603050405020304" pitchFamily="18" charset="0"/>
              <a:ea typeface="Arial" panose="020B0604020202020204" pitchFamily="34" charset="0"/>
              <a:cs typeface="Times New Roman" panose="02020603050405020304" pitchFamily="18" charset="0"/>
            </a:endParaRPr>
          </a:p>
        </p:txBody>
      </p:sp>
      <p:sp>
        <p:nvSpPr>
          <p:cNvPr id="30" name="Rectangle 29">
            <a:extLst>
              <a:ext uri="{FF2B5EF4-FFF2-40B4-BE49-F238E27FC236}">
                <a16:creationId xmlns:a16="http://schemas.microsoft.com/office/drawing/2014/main" xmlns="" id="{584714CB-06FE-4B09-8624-806D0E4AF79C}"/>
              </a:ext>
            </a:extLst>
          </p:cNvPr>
          <p:cNvSpPr/>
          <p:nvPr/>
        </p:nvSpPr>
        <p:spPr>
          <a:xfrm>
            <a:off x="548758" y="347544"/>
            <a:ext cx="1184940" cy="369332"/>
          </a:xfrm>
          <a:prstGeom prst="rect">
            <a:avLst/>
          </a:prstGeom>
        </p:spPr>
        <p:txBody>
          <a:bodyPr wrap="none">
            <a:spAutoFit/>
          </a:bodyPr>
          <a:lstStyle/>
          <a:p>
            <a:pPr lvl="0" eaLnBrk="0" fontAlgn="base" hangingPunct="0">
              <a:spcBef>
                <a:spcPct val="0"/>
              </a:spcBef>
              <a:spcAft>
                <a:spcPct val="0"/>
              </a:spcAft>
              <a:tabLst>
                <a:tab pos="2582863" algn="l"/>
              </a:tabLst>
            </a:pPr>
            <a:r>
              <a:rPr lang="en-US" altLang="en-US" i="1" dirty="0">
                <a:solidFill>
                  <a:srgbClr val="FF0000"/>
                </a:solidFill>
                <a:latin typeface="Times New Roman" panose="02020603050405020304" pitchFamily="18" charset="0"/>
                <a:ea typeface="Arial" panose="020B0604020202020204" pitchFamily="34" charset="0"/>
                <a:cs typeface="Times New Roman" panose="02020603050405020304" pitchFamily="18" charset="0"/>
              </a:rPr>
              <a:t>M</a:t>
            </a:r>
            <a:r>
              <a:rPr lang="vi-VN" altLang="en-US" i="1" dirty="0">
                <a:solidFill>
                  <a:srgbClr val="FF0000"/>
                </a:solidFill>
                <a:latin typeface="Times New Roman" panose="02020603050405020304" pitchFamily="18" charset="0"/>
                <a:ea typeface="Arial" panose="020B0604020202020204" pitchFamily="34" charset="0"/>
                <a:cs typeface="Times New Roman" panose="02020603050405020304" pitchFamily="18" charset="0"/>
              </a:rPr>
              <a:t>ã lỗi: </a:t>
            </a:r>
            <a:r>
              <a:rPr lang="en-US" b="1" i="1" dirty="0">
                <a:solidFill>
                  <a:srgbClr val="00B050"/>
                </a:solidFill>
                <a:latin typeface="Times New Roman" panose="02020603050405020304" pitchFamily="18" charset="0"/>
                <a:cs typeface="Times New Roman" panose="02020603050405020304" pitchFamily="18" charset="0"/>
              </a:rPr>
              <a:t>L5</a:t>
            </a:r>
            <a:endParaRPr lang="en-US" altLang="en-US" b="1" i="1" dirty="0">
              <a:solidFill>
                <a:srgbClr val="00B050"/>
              </a:solidFill>
              <a:latin typeface="Times New Roman" panose="02020603050405020304" pitchFamily="18" charset="0"/>
              <a:ea typeface="Arial" panose="020B0604020202020204" pitchFamily="34" charset="0"/>
              <a:cs typeface="Times New Roman" panose="02020603050405020304" pitchFamily="18" charset="0"/>
            </a:endParaRPr>
          </a:p>
        </p:txBody>
      </p:sp>
      <p:sp>
        <p:nvSpPr>
          <p:cNvPr id="31" name="Rectangle 30">
            <a:extLst>
              <a:ext uri="{FF2B5EF4-FFF2-40B4-BE49-F238E27FC236}">
                <a16:creationId xmlns:a16="http://schemas.microsoft.com/office/drawing/2014/main" xmlns="" id="{A9680548-30ED-4BAC-9F1F-4D42584720A7}"/>
              </a:ext>
            </a:extLst>
          </p:cNvPr>
          <p:cNvSpPr/>
          <p:nvPr/>
        </p:nvSpPr>
        <p:spPr>
          <a:xfrm>
            <a:off x="516860" y="695088"/>
            <a:ext cx="1287532" cy="369332"/>
          </a:xfrm>
          <a:prstGeom prst="rect">
            <a:avLst/>
          </a:prstGeom>
        </p:spPr>
        <p:txBody>
          <a:bodyPr wrap="none">
            <a:spAutoFit/>
          </a:bodyPr>
          <a:lstStyle/>
          <a:p>
            <a:r>
              <a:rPr lang="en-US" b="1" dirty="0" err="1">
                <a:latin typeface="Times New Roman" panose="02020603050405020304" pitchFamily="18" charset="0"/>
                <a:cs typeface="Times New Roman" panose="02020603050405020304" pitchFamily="18" charset="0"/>
              </a:rPr>
              <a:t>Xử</a:t>
            </a:r>
            <a:r>
              <a:rPr lang="en-US" b="1" dirty="0">
                <a:latin typeface="Times New Roman" panose="02020603050405020304" pitchFamily="18" charset="0"/>
                <a:cs typeface="Times New Roman" panose="02020603050405020304" pitchFamily="18" charset="0"/>
              </a:rPr>
              <a:t> </a:t>
            </a:r>
            <a:r>
              <a:rPr lang="en-US" b="1" dirty="0" err="1">
                <a:latin typeface="Times New Roman" panose="02020603050405020304" pitchFamily="18" charset="0"/>
                <a:cs typeface="Times New Roman" panose="02020603050405020304" pitchFamily="18" charset="0"/>
              </a:rPr>
              <a:t>lý</a:t>
            </a:r>
            <a:r>
              <a:rPr lang="en-US" b="1" dirty="0">
                <a:latin typeface="Times New Roman" panose="02020603050405020304" pitchFamily="18" charset="0"/>
                <a:cs typeface="Times New Roman" panose="02020603050405020304" pitchFamily="18" charset="0"/>
              </a:rPr>
              <a:t> </a:t>
            </a:r>
            <a:r>
              <a:rPr lang="en-US" b="1" dirty="0" err="1">
                <a:latin typeface="Times New Roman" panose="02020603050405020304" pitchFamily="18" charset="0"/>
                <a:cs typeface="Times New Roman" panose="02020603050405020304" pitchFamily="18" charset="0"/>
              </a:rPr>
              <a:t>sự</a:t>
            </a:r>
            <a:r>
              <a:rPr lang="en-US" b="1" dirty="0">
                <a:latin typeface="Times New Roman" panose="02020603050405020304" pitchFamily="18" charset="0"/>
                <a:cs typeface="Times New Roman" panose="02020603050405020304" pitchFamily="18" charset="0"/>
              </a:rPr>
              <a:t> </a:t>
            </a:r>
            <a:r>
              <a:rPr lang="en-US" b="1" dirty="0" err="1">
                <a:latin typeface="Times New Roman" panose="02020603050405020304" pitchFamily="18" charset="0"/>
                <a:cs typeface="Times New Roman" panose="02020603050405020304" pitchFamily="18" charset="0"/>
              </a:rPr>
              <a:t>cố</a:t>
            </a:r>
            <a:endParaRPr lang="en-US" b="1" dirty="0">
              <a:latin typeface="Times New Roman" panose="02020603050405020304" pitchFamily="18" charset="0"/>
              <a:cs typeface="Times New Roman" panose="02020603050405020304" pitchFamily="18" charset="0"/>
            </a:endParaRPr>
          </a:p>
        </p:txBody>
      </p:sp>
      <p:sp>
        <p:nvSpPr>
          <p:cNvPr id="33" name="Arrow: Down 32">
            <a:extLst>
              <a:ext uri="{FF2B5EF4-FFF2-40B4-BE49-F238E27FC236}">
                <a16:creationId xmlns:a16="http://schemas.microsoft.com/office/drawing/2014/main" xmlns="" id="{E8B92945-0E82-46CD-9831-212A2DCB830F}"/>
              </a:ext>
            </a:extLst>
          </p:cNvPr>
          <p:cNvSpPr/>
          <p:nvPr/>
        </p:nvSpPr>
        <p:spPr>
          <a:xfrm>
            <a:off x="4712879" y="2725912"/>
            <a:ext cx="148856" cy="274494"/>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 name="Arrow: Down 33">
            <a:extLst>
              <a:ext uri="{FF2B5EF4-FFF2-40B4-BE49-F238E27FC236}">
                <a16:creationId xmlns:a16="http://schemas.microsoft.com/office/drawing/2014/main" xmlns="" id="{0386318A-16CB-4A35-9E68-E379D98A79CB}"/>
              </a:ext>
            </a:extLst>
          </p:cNvPr>
          <p:cNvSpPr/>
          <p:nvPr/>
        </p:nvSpPr>
        <p:spPr>
          <a:xfrm>
            <a:off x="4712879" y="4026427"/>
            <a:ext cx="148856" cy="274494"/>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5" name="Arrow: Down 34">
            <a:extLst>
              <a:ext uri="{FF2B5EF4-FFF2-40B4-BE49-F238E27FC236}">
                <a16:creationId xmlns:a16="http://schemas.microsoft.com/office/drawing/2014/main" xmlns="" id="{C06A295F-DF01-4080-9743-A2A91B29FCCF}"/>
              </a:ext>
            </a:extLst>
          </p:cNvPr>
          <p:cNvSpPr/>
          <p:nvPr/>
        </p:nvSpPr>
        <p:spPr>
          <a:xfrm>
            <a:off x="4712879" y="5350143"/>
            <a:ext cx="148856" cy="274494"/>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6" name="Arrow: Left 35">
            <a:extLst>
              <a:ext uri="{FF2B5EF4-FFF2-40B4-BE49-F238E27FC236}">
                <a16:creationId xmlns:a16="http://schemas.microsoft.com/office/drawing/2014/main" xmlns="" id="{B92E4D21-DB07-458D-A0F6-43FB53682361}"/>
              </a:ext>
            </a:extLst>
          </p:cNvPr>
          <p:cNvSpPr/>
          <p:nvPr/>
        </p:nvSpPr>
        <p:spPr>
          <a:xfrm>
            <a:off x="3022030" y="5987797"/>
            <a:ext cx="401173" cy="212651"/>
          </a:xfrm>
          <a:prstGeom prst="lef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7" name="Arrow: Down 36">
            <a:extLst>
              <a:ext uri="{FF2B5EF4-FFF2-40B4-BE49-F238E27FC236}">
                <a16:creationId xmlns:a16="http://schemas.microsoft.com/office/drawing/2014/main" xmlns="" id="{B326FF42-CD01-45DA-A89F-1DE049578B56}"/>
              </a:ext>
            </a:extLst>
          </p:cNvPr>
          <p:cNvSpPr/>
          <p:nvPr/>
        </p:nvSpPr>
        <p:spPr>
          <a:xfrm>
            <a:off x="4718876" y="45107"/>
            <a:ext cx="148856" cy="274494"/>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 name="Rectangle 37">
            <a:extLst>
              <a:ext uri="{FF2B5EF4-FFF2-40B4-BE49-F238E27FC236}">
                <a16:creationId xmlns:a16="http://schemas.microsoft.com/office/drawing/2014/main" xmlns="" id="{48D39764-077F-4F39-9642-D11B301156B4}"/>
              </a:ext>
            </a:extLst>
          </p:cNvPr>
          <p:cNvSpPr/>
          <p:nvPr/>
        </p:nvSpPr>
        <p:spPr>
          <a:xfrm>
            <a:off x="4843811" y="47002"/>
            <a:ext cx="697627" cy="297517"/>
          </a:xfrm>
          <a:prstGeom prst="rect">
            <a:avLst/>
          </a:prstGeom>
        </p:spPr>
        <p:txBody>
          <a:bodyPr wrap="none">
            <a:spAutoFit/>
          </a:bodyPr>
          <a:lstStyle/>
          <a:p>
            <a:pPr>
              <a:lnSpc>
                <a:spcPts val="1570"/>
              </a:lnSpc>
              <a:spcAft>
                <a:spcPts val="0"/>
              </a:spcAft>
            </a:pPr>
            <a:r>
              <a:rPr lang="vi-VN" sz="1600" dirty="0">
                <a:latin typeface="Times New Roman" panose="02020603050405020304" pitchFamily="18" charset="0"/>
                <a:ea typeface="Arial" panose="020B0604020202020204" pitchFamily="34" charset="0"/>
                <a:cs typeface="Times New Roman" panose="02020603050405020304" pitchFamily="18" charset="0"/>
              </a:rPr>
              <a:t>không</a:t>
            </a:r>
            <a:endParaRPr lang="en-US" sz="1600" dirty="0">
              <a:latin typeface="Times New Roman" panose="02020603050405020304" pitchFamily="18" charset="0"/>
              <a:ea typeface="Arial" panose="020B0604020202020204" pitchFamily="34" charset="0"/>
              <a:cs typeface="Times New Roman" panose="02020603050405020304" pitchFamily="18" charset="0"/>
            </a:endParaRPr>
          </a:p>
        </p:txBody>
      </p:sp>
      <p:sp>
        <p:nvSpPr>
          <p:cNvPr id="39" name="Rectangle 38">
            <a:extLst>
              <a:ext uri="{FF2B5EF4-FFF2-40B4-BE49-F238E27FC236}">
                <a16:creationId xmlns:a16="http://schemas.microsoft.com/office/drawing/2014/main" xmlns="" id="{D905DF12-2967-47CC-9187-64BED8EEE9C6}"/>
              </a:ext>
            </a:extLst>
          </p:cNvPr>
          <p:cNvSpPr/>
          <p:nvPr/>
        </p:nvSpPr>
        <p:spPr>
          <a:xfrm>
            <a:off x="6510114" y="5739261"/>
            <a:ext cx="697627" cy="297517"/>
          </a:xfrm>
          <a:prstGeom prst="rect">
            <a:avLst/>
          </a:prstGeom>
        </p:spPr>
        <p:txBody>
          <a:bodyPr wrap="none">
            <a:spAutoFit/>
          </a:bodyPr>
          <a:lstStyle/>
          <a:p>
            <a:pPr>
              <a:lnSpc>
                <a:spcPts val="1570"/>
              </a:lnSpc>
              <a:spcAft>
                <a:spcPts val="0"/>
              </a:spcAft>
            </a:pPr>
            <a:r>
              <a:rPr lang="vi-VN" sz="1600" dirty="0">
                <a:latin typeface="Times New Roman" panose="02020603050405020304" pitchFamily="18" charset="0"/>
                <a:ea typeface="Arial" panose="020B0604020202020204" pitchFamily="34" charset="0"/>
                <a:cs typeface="Times New Roman" panose="02020603050405020304" pitchFamily="18" charset="0"/>
              </a:rPr>
              <a:t>không</a:t>
            </a:r>
            <a:endParaRPr lang="en-US" sz="1600" dirty="0">
              <a:latin typeface="Times New Roman" panose="02020603050405020304" pitchFamily="18" charset="0"/>
              <a:ea typeface="Arial" panose="020B0604020202020204" pitchFamily="34" charset="0"/>
              <a:cs typeface="Times New Roman" panose="02020603050405020304" pitchFamily="18" charset="0"/>
            </a:endParaRPr>
          </a:p>
        </p:txBody>
      </p:sp>
      <p:sp>
        <p:nvSpPr>
          <p:cNvPr id="40" name="Rectangle 39">
            <a:extLst>
              <a:ext uri="{FF2B5EF4-FFF2-40B4-BE49-F238E27FC236}">
                <a16:creationId xmlns:a16="http://schemas.microsoft.com/office/drawing/2014/main" xmlns="" id="{87A2B5C5-C1F2-4BFA-9EE1-2E366E8023A9}"/>
              </a:ext>
            </a:extLst>
          </p:cNvPr>
          <p:cNvSpPr/>
          <p:nvPr/>
        </p:nvSpPr>
        <p:spPr>
          <a:xfrm>
            <a:off x="3045300" y="5739261"/>
            <a:ext cx="378630" cy="297517"/>
          </a:xfrm>
          <a:prstGeom prst="rect">
            <a:avLst/>
          </a:prstGeom>
        </p:spPr>
        <p:txBody>
          <a:bodyPr wrap="none">
            <a:spAutoFit/>
          </a:bodyPr>
          <a:lstStyle/>
          <a:p>
            <a:pPr>
              <a:lnSpc>
                <a:spcPts val="1570"/>
              </a:lnSpc>
              <a:spcAft>
                <a:spcPts val="0"/>
              </a:spcAft>
            </a:pPr>
            <a:r>
              <a:rPr lang="en-US" sz="1600" dirty="0" err="1">
                <a:latin typeface="Times New Roman" panose="02020603050405020304" pitchFamily="18" charset="0"/>
                <a:ea typeface="Arial" panose="020B0604020202020204" pitchFamily="34" charset="0"/>
                <a:cs typeface="Times New Roman" panose="02020603050405020304" pitchFamily="18" charset="0"/>
              </a:rPr>
              <a:t>có</a:t>
            </a:r>
            <a:endParaRPr lang="en-US" sz="1600" dirty="0">
              <a:latin typeface="Times New Roman" panose="02020603050405020304" pitchFamily="18" charset="0"/>
              <a:ea typeface="Arial" panose="020B0604020202020204" pitchFamily="34" charset="0"/>
              <a:cs typeface="Times New Roman" panose="02020603050405020304" pitchFamily="18" charset="0"/>
            </a:endParaRPr>
          </a:p>
        </p:txBody>
      </p:sp>
    </p:spTree>
    <p:extLst>
      <p:ext uri="{BB962C8B-B14F-4D97-AF65-F5344CB8AC3E}">
        <p14:creationId xmlns:p14="http://schemas.microsoft.com/office/powerpoint/2010/main" val="2081096076"/>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Table 4">
            <a:extLst>
              <a:ext uri="{FF2B5EF4-FFF2-40B4-BE49-F238E27FC236}">
                <a16:creationId xmlns:a16="http://schemas.microsoft.com/office/drawing/2014/main" xmlns="" id="{8C32FACF-0D2E-4B56-96C3-883A5BA56879}"/>
              </a:ext>
            </a:extLst>
          </p:cNvPr>
          <p:cNvGraphicFramePr>
            <a:graphicFrameLocks noGrp="1"/>
          </p:cNvGraphicFramePr>
          <p:nvPr>
            <p:extLst>
              <p:ext uri="{D42A27DB-BD31-4B8C-83A1-F6EECF244321}">
                <p14:modId xmlns:p14="http://schemas.microsoft.com/office/powerpoint/2010/main" val="1597091556"/>
              </p:ext>
            </p:extLst>
          </p:nvPr>
        </p:nvGraphicFramePr>
        <p:xfrm>
          <a:off x="532196" y="1372972"/>
          <a:ext cx="9473041" cy="3677270"/>
        </p:xfrm>
        <a:graphic>
          <a:graphicData uri="http://schemas.openxmlformats.org/drawingml/2006/table">
            <a:tbl>
              <a:tblPr firstRow="1" firstCol="1" lastRow="1" lastCol="1" bandRow="1" bandCol="1">
                <a:tableStyleId>{7DF18680-E054-41AD-8BC1-D1AEF772440D}</a:tableStyleId>
              </a:tblPr>
              <a:tblGrid>
                <a:gridCol w="2391830">
                  <a:extLst>
                    <a:ext uri="{9D8B030D-6E8A-4147-A177-3AD203B41FA5}">
                      <a16:colId xmlns:a16="http://schemas.microsoft.com/office/drawing/2014/main" xmlns="" val="4112564832"/>
                    </a:ext>
                  </a:extLst>
                </a:gridCol>
                <a:gridCol w="7081211">
                  <a:extLst>
                    <a:ext uri="{9D8B030D-6E8A-4147-A177-3AD203B41FA5}">
                      <a16:colId xmlns:a16="http://schemas.microsoft.com/office/drawing/2014/main" xmlns="" val="404561888"/>
                    </a:ext>
                  </a:extLst>
                </a:gridCol>
              </a:tblGrid>
              <a:tr h="491972">
                <a:tc>
                  <a:txBody>
                    <a:bodyPr/>
                    <a:lstStyle/>
                    <a:p>
                      <a:pPr marL="91440">
                        <a:spcBef>
                          <a:spcPts val="370"/>
                        </a:spcBef>
                        <a:spcAft>
                          <a:spcPts val="0"/>
                        </a:spcAft>
                      </a:pPr>
                      <a:r>
                        <a:rPr lang="vi-VN" sz="1500" dirty="0">
                          <a:effectLst/>
                        </a:rPr>
                        <a:t>Model</a:t>
                      </a:r>
                      <a:endParaRPr lang="en-US" sz="1100" dirty="0">
                        <a:effectLst/>
                        <a:latin typeface="Arial" panose="020B0604020202020204" pitchFamily="34" charset="0"/>
                        <a:ea typeface="Arial" panose="020B0604020202020204" pitchFamily="34" charset="0"/>
                        <a:cs typeface="Times New Roman" panose="02020603050405020304" pitchFamily="18" charset="0"/>
                      </a:endParaRPr>
                    </a:p>
                  </a:txBody>
                  <a:tcPr marL="0" marR="0" marT="0" marB="0"/>
                </a:tc>
                <a:tc>
                  <a:txBody>
                    <a:bodyPr/>
                    <a:lstStyle/>
                    <a:p>
                      <a:pPr marL="85090">
                        <a:spcBef>
                          <a:spcPts val="370"/>
                        </a:spcBef>
                        <a:spcAft>
                          <a:spcPts val="0"/>
                        </a:spcAft>
                      </a:pPr>
                      <a:r>
                        <a:rPr lang="vi-VN" sz="1500" dirty="0">
                          <a:effectLst/>
                        </a:rPr>
                        <a:t>RXQ-T</a:t>
                      </a:r>
                      <a:endParaRPr lang="en-US" sz="1100" dirty="0">
                        <a:effectLst/>
                        <a:latin typeface="Arial" panose="020B0604020202020204" pitchFamily="34" charset="0"/>
                        <a:ea typeface="Arial" panose="020B0604020202020204" pitchFamily="34" charset="0"/>
                        <a:cs typeface="Times New Roman" panose="02020603050405020304" pitchFamily="18" charset="0"/>
                      </a:endParaRPr>
                    </a:p>
                  </a:txBody>
                  <a:tcPr marL="0" marR="0" marT="0" marB="0"/>
                </a:tc>
                <a:extLst>
                  <a:ext uri="{0D108BD9-81ED-4DB2-BD59-A6C34878D82A}">
                    <a16:rowId xmlns:a16="http://schemas.microsoft.com/office/drawing/2014/main" xmlns="" val="2719077392"/>
                  </a:ext>
                </a:extLst>
              </a:tr>
              <a:tr h="1048377">
                <a:tc>
                  <a:txBody>
                    <a:bodyPr/>
                    <a:lstStyle/>
                    <a:p>
                      <a:pPr marL="91440" marR="395605">
                        <a:lnSpc>
                          <a:spcPct val="103000"/>
                        </a:lnSpc>
                        <a:spcBef>
                          <a:spcPts val="370"/>
                        </a:spcBef>
                        <a:spcAft>
                          <a:spcPts val="0"/>
                        </a:spcAft>
                      </a:pPr>
                      <a:r>
                        <a:rPr lang="vi-VN" sz="1500" dirty="0">
                          <a:effectLst/>
                        </a:rPr>
                        <a:t>Điều kiện xảy ra lỗi</a:t>
                      </a:r>
                      <a:endParaRPr lang="en-US" sz="1100" dirty="0">
                        <a:effectLst/>
                        <a:latin typeface="Arial" panose="020B0604020202020204" pitchFamily="34" charset="0"/>
                        <a:ea typeface="Arial" panose="020B0604020202020204" pitchFamily="34" charset="0"/>
                        <a:cs typeface="Times New Roman" panose="02020603050405020304" pitchFamily="18" charset="0"/>
                      </a:endParaRPr>
                    </a:p>
                  </a:txBody>
                  <a:tcPr marL="0" marR="0" marT="0" marB="0"/>
                </a:tc>
                <a:tc>
                  <a:txBody>
                    <a:bodyPr/>
                    <a:lstStyle/>
                    <a:p>
                      <a:pPr marL="285750" indent="-285750">
                        <a:buFont typeface="Arial" panose="020B0604020202020204" pitchFamily="34" charset="0"/>
                        <a:buChar char="•"/>
                      </a:pPr>
                      <a:r>
                        <a:rPr lang="vi-VN" sz="1600" b="1" kern="1200" dirty="0" smtClean="0">
                          <a:solidFill>
                            <a:schemeClr val="lt1"/>
                          </a:solidFill>
                          <a:effectLst/>
                          <a:latin typeface="+mj-lt"/>
                          <a:ea typeface="+mn-ea"/>
                          <a:cs typeface="+mn-cs"/>
                        </a:rPr>
                        <a:t>Khi quá dòng Inverter phía thứ cấp:</a:t>
                      </a:r>
                      <a:endParaRPr lang="en-US" sz="1600" b="1" kern="1200" dirty="0" smtClean="0">
                        <a:solidFill>
                          <a:schemeClr val="lt1"/>
                        </a:solidFill>
                        <a:effectLst/>
                        <a:latin typeface="+mj-lt"/>
                        <a:ea typeface="+mn-ea"/>
                        <a:cs typeface="+mn-cs"/>
                      </a:endParaRPr>
                    </a:p>
                    <a:p>
                      <a:pPr marL="285750" lvl="0" indent="-285750">
                        <a:buFont typeface="Arial" panose="020B0604020202020204" pitchFamily="34" charset="0"/>
                        <a:buChar char="•"/>
                      </a:pPr>
                      <a:r>
                        <a:rPr lang="vi-VN" sz="1600" b="1" kern="1200" dirty="0" smtClean="0">
                          <a:solidFill>
                            <a:schemeClr val="lt1"/>
                          </a:solidFill>
                          <a:effectLst/>
                          <a:latin typeface="+mj-lt"/>
                          <a:ea typeface="+mn-ea"/>
                          <a:cs typeface="+mn-cs"/>
                        </a:rPr>
                        <a:t>Xảy ra liên tục trong 5 giây</a:t>
                      </a:r>
                      <a:endParaRPr lang="en-US" sz="1600" b="1" kern="1200" dirty="0" smtClean="0">
                        <a:solidFill>
                          <a:schemeClr val="lt1"/>
                        </a:solidFill>
                        <a:effectLst/>
                        <a:latin typeface="+mj-lt"/>
                        <a:ea typeface="+mn-ea"/>
                        <a:cs typeface="+mn-cs"/>
                      </a:endParaRPr>
                    </a:p>
                    <a:p>
                      <a:pPr marL="285750" indent="-285750">
                        <a:buFont typeface="Arial" panose="020B0604020202020204" pitchFamily="34" charset="0"/>
                        <a:buChar char="•"/>
                      </a:pPr>
                      <a:r>
                        <a:rPr lang="vi-VN" sz="1600" b="1" kern="1200" dirty="0" smtClean="0">
                          <a:solidFill>
                            <a:schemeClr val="lt1"/>
                          </a:solidFill>
                          <a:effectLst/>
                          <a:latin typeface="+mj-lt"/>
                          <a:ea typeface="+mn-ea"/>
                          <a:cs typeface="+mn-cs"/>
                        </a:rPr>
                        <a:t>Máy nén loại JT1GCVDKYR@T, dòng tác động = 19A</a:t>
                      </a:r>
                      <a:endParaRPr lang="en-US" sz="1600" b="1" kern="1200" dirty="0" smtClean="0">
                        <a:solidFill>
                          <a:schemeClr val="lt1"/>
                        </a:solidFill>
                        <a:effectLst/>
                        <a:latin typeface="+mj-lt"/>
                        <a:ea typeface="+mn-ea"/>
                        <a:cs typeface="+mn-cs"/>
                      </a:endParaRPr>
                    </a:p>
                    <a:p>
                      <a:pPr marL="285750" indent="-285750">
                        <a:buFont typeface="Arial" panose="020B0604020202020204" pitchFamily="34" charset="0"/>
                        <a:buChar char="•"/>
                      </a:pPr>
                      <a:r>
                        <a:rPr lang="vi-VN" sz="1600" b="1" kern="1200" dirty="0" smtClean="0">
                          <a:solidFill>
                            <a:schemeClr val="lt1"/>
                          </a:solidFill>
                          <a:effectLst/>
                          <a:latin typeface="+mj-lt"/>
                          <a:ea typeface="+mn-ea"/>
                          <a:cs typeface="+mn-cs"/>
                        </a:rPr>
                        <a:t>Máy nén loại JT15JBVDKYR@S, dòng tác động = 25A</a:t>
                      </a:r>
                      <a:endParaRPr lang="en-US" sz="1600" b="1" kern="1200" dirty="0" smtClean="0">
                        <a:solidFill>
                          <a:schemeClr val="lt1"/>
                        </a:solidFill>
                        <a:effectLst/>
                        <a:latin typeface="+mj-lt"/>
                        <a:ea typeface="+mn-ea"/>
                        <a:cs typeface="+mn-cs"/>
                      </a:endParaRPr>
                    </a:p>
                    <a:p>
                      <a:pPr marL="285750" lvl="0" indent="-285750">
                        <a:buFont typeface="Arial" panose="020B0604020202020204" pitchFamily="34" charset="0"/>
                        <a:buChar char="•"/>
                      </a:pPr>
                      <a:r>
                        <a:rPr lang="vi-VN" sz="1600" b="1" kern="1200" dirty="0" smtClean="0">
                          <a:solidFill>
                            <a:schemeClr val="lt1"/>
                          </a:solidFill>
                          <a:effectLst/>
                          <a:latin typeface="+mj-lt"/>
                          <a:ea typeface="+mn-ea"/>
                          <a:cs typeface="+mn-cs"/>
                        </a:rPr>
                        <a:t>Xảy ra liên tục trong 260 giây</a:t>
                      </a:r>
                      <a:endParaRPr lang="en-US" sz="1600" b="1" kern="1200" dirty="0" smtClean="0">
                        <a:solidFill>
                          <a:schemeClr val="lt1"/>
                        </a:solidFill>
                        <a:effectLst/>
                        <a:latin typeface="+mj-lt"/>
                        <a:ea typeface="+mn-ea"/>
                        <a:cs typeface="+mn-cs"/>
                      </a:endParaRPr>
                    </a:p>
                    <a:p>
                      <a:pPr marL="285750" indent="-285750">
                        <a:buFont typeface="Arial" panose="020B0604020202020204" pitchFamily="34" charset="0"/>
                        <a:buChar char="•"/>
                      </a:pPr>
                      <a:r>
                        <a:rPr lang="vi-VN" sz="1600" b="1" kern="1200" dirty="0" smtClean="0">
                          <a:solidFill>
                            <a:schemeClr val="lt1"/>
                          </a:solidFill>
                          <a:effectLst/>
                          <a:latin typeface="+mj-lt"/>
                          <a:ea typeface="+mn-ea"/>
                          <a:cs typeface="+mn-cs"/>
                        </a:rPr>
                        <a:t>Máy nén loại JT1GCVDKYR@T, dòng tác động = 16,1A Máy nén loại JT15JBVDKYR@S, dòng tác động = 22,5A</a:t>
                      </a:r>
                      <a:endParaRPr lang="en-US" sz="1600" dirty="0">
                        <a:effectLst/>
                        <a:latin typeface="+mj-lt"/>
                        <a:ea typeface="Arial" panose="020B0604020202020204" pitchFamily="34" charset="0"/>
                        <a:cs typeface="Times New Roman" panose="02020603050405020304" pitchFamily="18" charset="0"/>
                      </a:endParaRPr>
                    </a:p>
                  </a:txBody>
                  <a:tcPr marL="0" marR="0" marT="0" marB="0"/>
                </a:tc>
                <a:extLst>
                  <a:ext uri="{0D108BD9-81ED-4DB2-BD59-A6C34878D82A}">
                    <a16:rowId xmlns:a16="http://schemas.microsoft.com/office/drawing/2014/main" xmlns="" val="4284878668"/>
                  </a:ext>
                </a:extLst>
              </a:tr>
              <a:tr h="1478418">
                <a:tc>
                  <a:txBody>
                    <a:bodyPr/>
                    <a:lstStyle/>
                    <a:p>
                      <a:pPr marL="377190" marR="532765" indent="-285750">
                        <a:lnSpc>
                          <a:spcPct val="103000"/>
                        </a:lnSpc>
                        <a:spcBef>
                          <a:spcPts val="370"/>
                        </a:spcBef>
                        <a:spcAft>
                          <a:spcPts val="0"/>
                        </a:spcAft>
                        <a:buFont typeface="Arial" panose="020B0604020202020204" pitchFamily="34" charset="0"/>
                        <a:buChar char="•"/>
                      </a:pPr>
                      <a:r>
                        <a:rPr lang="vi-VN" sz="1500">
                          <a:effectLst/>
                        </a:rPr>
                        <a:t>Nguyên nhân</a:t>
                      </a:r>
                      <a:endParaRPr lang="en-US" sz="1100" dirty="0">
                        <a:effectLst/>
                        <a:latin typeface="Arial" panose="020B0604020202020204" pitchFamily="34" charset="0"/>
                        <a:ea typeface="Arial" panose="020B0604020202020204" pitchFamily="34" charset="0"/>
                        <a:cs typeface="Times New Roman" panose="02020603050405020304" pitchFamily="18" charset="0"/>
                      </a:endParaRPr>
                    </a:p>
                  </a:txBody>
                  <a:tcPr marL="0" marR="0" marT="0" marB="0"/>
                </a:tc>
                <a:tc>
                  <a:txBody>
                    <a:bodyPr/>
                    <a:lstStyle/>
                    <a:p>
                      <a:pPr marL="285750" lvl="0" indent="-285750">
                        <a:buFont typeface="Arial" panose="020B0604020202020204" pitchFamily="34" charset="0"/>
                        <a:buChar char="•"/>
                      </a:pPr>
                      <a:r>
                        <a:rPr lang="vi-VN" sz="1600" b="1" kern="1200" dirty="0" smtClean="0">
                          <a:solidFill>
                            <a:schemeClr val="lt1"/>
                          </a:solidFill>
                          <a:effectLst/>
                          <a:latin typeface="+mj-lt"/>
                          <a:ea typeface="+mn-ea"/>
                          <a:cs typeface="+mn-cs"/>
                        </a:rPr>
                        <a:t>Máy nén quá tải</a:t>
                      </a:r>
                      <a:endParaRPr lang="en-US" sz="1600" b="1" kern="1200" dirty="0" smtClean="0">
                        <a:solidFill>
                          <a:schemeClr val="lt1"/>
                        </a:solidFill>
                        <a:effectLst/>
                        <a:latin typeface="+mj-lt"/>
                        <a:ea typeface="+mn-ea"/>
                        <a:cs typeface="+mn-cs"/>
                      </a:endParaRPr>
                    </a:p>
                    <a:p>
                      <a:pPr marL="285750" lvl="0" indent="-285750">
                        <a:buFont typeface="Arial" panose="020B0604020202020204" pitchFamily="34" charset="0"/>
                        <a:buChar char="•"/>
                      </a:pPr>
                      <a:r>
                        <a:rPr lang="vi-VN" sz="1600" b="1" kern="1200" dirty="0" smtClean="0">
                          <a:solidFill>
                            <a:schemeClr val="lt1"/>
                          </a:solidFill>
                          <a:effectLst/>
                          <a:latin typeface="+mj-lt"/>
                          <a:ea typeface="+mn-ea"/>
                          <a:cs typeface="+mn-cs"/>
                        </a:rPr>
                        <a:t>Cuộn dây bên trong máy nén bị đứt</a:t>
                      </a:r>
                      <a:endParaRPr lang="en-US" sz="1600" b="1" kern="1200" dirty="0" smtClean="0">
                        <a:solidFill>
                          <a:schemeClr val="lt1"/>
                        </a:solidFill>
                        <a:effectLst/>
                        <a:latin typeface="+mj-lt"/>
                        <a:ea typeface="+mn-ea"/>
                        <a:cs typeface="+mn-cs"/>
                      </a:endParaRPr>
                    </a:p>
                    <a:p>
                      <a:pPr marL="285750" indent="-285750">
                        <a:buFont typeface="Arial" panose="020B0604020202020204" pitchFamily="34" charset="0"/>
                        <a:buChar char="•"/>
                      </a:pPr>
                      <a:r>
                        <a:rPr lang="vi-VN" sz="1600" b="1" kern="1200" dirty="0" smtClean="0">
                          <a:solidFill>
                            <a:schemeClr val="lt1"/>
                          </a:solidFill>
                          <a:effectLst/>
                          <a:latin typeface="+mj-lt"/>
                          <a:ea typeface="+mn-ea"/>
                          <a:cs typeface="+mn-cs"/>
                        </a:rPr>
                        <a:t>Lỗi PCB Inverter</a:t>
                      </a:r>
                      <a:endParaRPr lang="en-US" sz="1600" dirty="0">
                        <a:effectLst/>
                        <a:latin typeface="+mj-lt"/>
                        <a:ea typeface="Arial" panose="020B0604020202020204" pitchFamily="34" charset="0"/>
                        <a:cs typeface="Times New Roman" panose="02020603050405020304" pitchFamily="18" charset="0"/>
                      </a:endParaRPr>
                    </a:p>
                  </a:txBody>
                  <a:tcPr marL="0" marR="0" marT="0" marB="0"/>
                </a:tc>
                <a:extLst>
                  <a:ext uri="{0D108BD9-81ED-4DB2-BD59-A6C34878D82A}">
                    <a16:rowId xmlns:a16="http://schemas.microsoft.com/office/drawing/2014/main" xmlns="" val="2671040087"/>
                  </a:ext>
                </a:extLst>
              </a:tr>
            </a:tbl>
          </a:graphicData>
        </a:graphic>
      </p:graphicFrame>
      <p:sp>
        <p:nvSpPr>
          <p:cNvPr id="6" name="Rectangle 5">
            <a:extLst>
              <a:ext uri="{FF2B5EF4-FFF2-40B4-BE49-F238E27FC236}">
                <a16:creationId xmlns:a16="http://schemas.microsoft.com/office/drawing/2014/main" xmlns="" id="{13966EAB-2274-4E64-91CF-E23CCCFC78C6}"/>
              </a:ext>
            </a:extLst>
          </p:cNvPr>
          <p:cNvSpPr/>
          <p:nvPr/>
        </p:nvSpPr>
        <p:spPr>
          <a:xfrm>
            <a:off x="532196" y="203423"/>
            <a:ext cx="1516762" cy="461665"/>
          </a:xfrm>
          <a:prstGeom prst="rect">
            <a:avLst/>
          </a:prstGeom>
        </p:spPr>
        <p:txBody>
          <a:bodyPr wrap="none">
            <a:spAutoFit/>
          </a:bodyPr>
          <a:lstStyle/>
          <a:p>
            <a:pPr lvl="0" eaLnBrk="0" fontAlgn="base" hangingPunct="0">
              <a:spcBef>
                <a:spcPct val="0"/>
              </a:spcBef>
              <a:spcAft>
                <a:spcPct val="0"/>
              </a:spcAft>
              <a:tabLst>
                <a:tab pos="2582863" algn="l"/>
              </a:tabLst>
            </a:pPr>
            <a:r>
              <a:rPr lang="en-US" altLang="en-US" sz="2400" i="1" dirty="0">
                <a:solidFill>
                  <a:srgbClr val="FF0000"/>
                </a:solidFill>
                <a:latin typeface="Times New Roman" panose="02020603050405020304" pitchFamily="18" charset="0"/>
                <a:ea typeface="Arial" panose="020B0604020202020204" pitchFamily="34" charset="0"/>
                <a:cs typeface="Times New Roman" panose="02020603050405020304" pitchFamily="18" charset="0"/>
              </a:rPr>
              <a:t>M</a:t>
            </a:r>
            <a:r>
              <a:rPr lang="vi-VN" altLang="en-US" sz="2400" i="1" dirty="0">
                <a:solidFill>
                  <a:srgbClr val="FF0000"/>
                </a:solidFill>
                <a:latin typeface="Times New Roman" panose="02020603050405020304" pitchFamily="18" charset="0"/>
                <a:ea typeface="Arial" panose="020B0604020202020204" pitchFamily="34" charset="0"/>
                <a:cs typeface="Times New Roman" panose="02020603050405020304" pitchFamily="18" charset="0"/>
              </a:rPr>
              <a:t>ã lỗi: </a:t>
            </a:r>
            <a:r>
              <a:rPr lang="en-US" sz="2400" b="1" i="1" dirty="0" smtClean="0">
                <a:solidFill>
                  <a:srgbClr val="00B050"/>
                </a:solidFill>
                <a:latin typeface="Times New Roman" panose="02020603050405020304" pitchFamily="18" charset="0"/>
                <a:cs typeface="Times New Roman" panose="02020603050405020304" pitchFamily="18" charset="0"/>
              </a:rPr>
              <a:t>L8</a:t>
            </a:r>
            <a:endParaRPr lang="en-US" altLang="en-US" sz="2400" b="1" i="1" dirty="0">
              <a:solidFill>
                <a:srgbClr val="00B050"/>
              </a:solidFill>
              <a:latin typeface="Times New Roman" panose="02020603050405020304" pitchFamily="18" charset="0"/>
              <a:ea typeface="Arial" panose="020B0604020202020204" pitchFamily="34" charset="0"/>
              <a:cs typeface="Times New Roman" panose="02020603050405020304" pitchFamily="18" charset="0"/>
            </a:endParaRPr>
          </a:p>
        </p:txBody>
      </p:sp>
      <p:sp>
        <p:nvSpPr>
          <p:cNvPr id="7" name="Rectangle 6">
            <a:extLst>
              <a:ext uri="{FF2B5EF4-FFF2-40B4-BE49-F238E27FC236}">
                <a16:creationId xmlns:a16="http://schemas.microsoft.com/office/drawing/2014/main" xmlns="" id="{9B8FABEB-FAF0-4DE2-B19F-C116F4599C00}"/>
              </a:ext>
            </a:extLst>
          </p:cNvPr>
          <p:cNvSpPr/>
          <p:nvPr/>
        </p:nvSpPr>
        <p:spPr>
          <a:xfrm>
            <a:off x="-172698" y="5331350"/>
            <a:ext cx="10753060" cy="757900"/>
          </a:xfrm>
          <a:prstGeom prst="rect">
            <a:avLst/>
          </a:prstGeom>
        </p:spPr>
        <p:txBody>
          <a:bodyPr wrap="square">
            <a:spAutoFit/>
          </a:bodyPr>
          <a:lstStyle/>
          <a:p>
            <a:pPr marL="700405">
              <a:spcBef>
                <a:spcPts val="475"/>
              </a:spcBef>
              <a:spcAft>
                <a:spcPts val="0"/>
              </a:spcAft>
            </a:pPr>
            <a:r>
              <a:rPr lang="vi-VN" b="1" u="heavy" dirty="0">
                <a:ea typeface="Arial" panose="020B0604020202020204" pitchFamily="34" charset="0"/>
              </a:rPr>
              <a:t>Ghi chú</a:t>
            </a:r>
            <a:r>
              <a:rPr lang="vi-VN" dirty="0">
                <a:ea typeface="Arial" panose="020B0604020202020204" pitchFamily="34" charset="0"/>
              </a:rPr>
              <a:t>:</a:t>
            </a:r>
            <a:endParaRPr lang="en-US" sz="1400" dirty="0">
              <a:effectLst/>
              <a:latin typeface="Arial" panose="020B0604020202020204" pitchFamily="34" charset="0"/>
              <a:ea typeface="Arial" panose="020B0604020202020204" pitchFamily="34" charset="0"/>
            </a:endParaRPr>
          </a:p>
          <a:p>
            <a:pPr marL="700405" marR="240030">
              <a:lnSpc>
                <a:spcPct val="103000"/>
              </a:lnSpc>
              <a:spcBef>
                <a:spcPts val="910"/>
              </a:spcBef>
              <a:spcAft>
                <a:spcPts val="0"/>
              </a:spcAft>
            </a:pPr>
            <a:r>
              <a:rPr lang="vi-VN" dirty="0">
                <a:ea typeface="Arial" panose="020B0604020202020204" pitchFamily="34" charset="0"/>
              </a:rPr>
              <a:t>Đảm bảo tắt nguồn điện trước khi kết nối hay</a:t>
            </a:r>
            <a:r>
              <a:rPr lang="en-US" spc="-255" dirty="0">
                <a:ea typeface="Arial" panose="020B0604020202020204" pitchFamily="34" charset="0"/>
              </a:rPr>
              <a:t> </a:t>
            </a:r>
            <a:r>
              <a:rPr lang="vi-VN" dirty="0">
                <a:ea typeface="Arial" panose="020B0604020202020204" pitchFamily="34" charset="0"/>
              </a:rPr>
              <a:t>tháo rắc cắm để tránh hư các bộ phận</a:t>
            </a:r>
            <a:r>
              <a:rPr lang="en-US" dirty="0">
                <a:ea typeface="Arial" panose="020B0604020202020204" pitchFamily="34" charset="0"/>
              </a:rPr>
              <a:t>.</a:t>
            </a:r>
            <a:endParaRPr lang="en-US" dirty="0">
              <a:latin typeface="Arial" panose="020B0604020202020204" pitchFamily="34" charset="0"/>
              <a:ea typeface="Arial" panose="020B0604020202020204" pitchFamily="34" charset="0"/>
            </a:endParaRPr>
          </a:p>
        </p:txBody>
      </p:sp>
      <p:sp>
        <p:nvSpPr>
          <p:cNvPr id="8" name="Rectangle 7">
            <a:extLst>
              <a:ext uri="{FF2B5EF4-FFF2-40B4-BE49-F238E27FC236}">
                <a16:creationId xmlns:a16="http://schemas.microsoft.com/office/drawing/2014/main" xmlns="" id="{89CE12D6-F95D-4474-A27A-537794EE3E61}"/>
              </a:ext>
            </a:extLst>
          </p:cNvPr>
          <p:cNvSpPr/>
          <p:nvPr/>
        </p:nvSpPr>
        <p:spPr>
          <a:xfrm>
            <a:off x="532196" y="726641"/>
            <a:ext cx="7445921" cy="369332"/>
          </a:xfrm>
          <a:prstGeom prst="rect">
            <a:avLst/>
          </a:prstGeom>
        </p:spPr>
        <p:txBody>
          <a:bodyPr wrap="square">
            <a:spAutoFit/>
          </a:bodyPr>
          <a:lstStyle/>
          <a:p>
            <a:r>
              <a:rPr lang="vi-VN" b="1" dirty="0"/>
              <a:t>Quá dòng tức thời máy nén Inverter</a:t>
            </a:r>
            <a:endParaRPr lang="en-US" b="1" dirty="0"/>
          </a:p>
        </p:txBody>
      </p:sp>
    </p:spTree>
    <p:extLst>
      <p:ext uri="{BB962C8B-B14F-4D97-AF65-F5344CB8AC3E}">
        <p14:creationId xmlns:p14="http://schemas.microsoft.com/office/powerpoint/2010/main" val="1784416340"/>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Rounded Corners 3">
            <a:extLst>
              <a:ext uri="{FF2B5EF4-FFF2-40B4-BE49-F238E27FC236}">
                <a16:creationId xmlns:a16="http://schemas.microsoft.com/office/drawing/2014/main" xmlns="" id="{2BEBFA6E-0980-4271-8050-2B25072958C2}"/>
              </a:ext>
            </a:extLst>
          </p:cNvPr>
          <p:cNvSpPr/>
          <p:nvPr/>
        </p:nvSpPr>
        <p:spPr>
          <a:xfrm>
            <a:off x="3721394" y="1338914"/>
            <a:ext cx="2392326" cy="830997"/>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vi-VN" sz="1600" dirty="0">
                <a:latin typeface="Times New Roman" panose="02020603050405020304" pitchFamily="18" charset="0"/>
                <a:cs typeface="Times New Roman" panose="02020603050405020304" pitchFamily="18" charset="0"/>
              </a:rPr>
              <a:t>Van chặn có mở không?</a:t>
            </a:r>
            <a:endParaRPr lang="en-US" sz="1600" dirty="0">
              <a:latin typeface="Times New Roman" panose="02020603050405020304" pitchFamily="18" charset="0"/>
              <a:cs typeface="Times New Roman" panose="02020603050405020304" pitchFamily="18" charset="0"/>
            </a:endParaRPr>
          </a:p>
        </p:txBody>
      </p:sp>
      <p:sp>
        <p:nvSpPr>
          <p:cNvPr id="5" name="Rectangle: Rounded Corners 4">
            <a:extLst>
              <a:ext uri="{FF2B5EF4-FFF2-40B4-BE49-F238E27FC236}">
                <a16:creationId xmlns:a16="http://schemas.microsoft.com/office/drawing/2014/main" xmlns="" id="{F76D1726-2738-4A53-BA0F-BA19A7BCB159}"/>
              </a:ext>
            </a:extLst>
          </p:cNvPr>
          <p:cNvSpPr/>
          <p:nvPr/>
        </p:nvSpPr>
        <p:spPr>
          <a:xfrm>
            <a:off x="3703674" y="4834218"/>
            <a:ext cx="2392326" cy="829339"/>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vi-VN" sz="1600" dirty="0">
                <a:latin typeface="Times New Roman" panose="02020603050405020304" pitchFamily="18" charset="0"/>
                <a:cs typeface="Times New Roman" panose="02020603050405020304" pitchFamily="18" charset="0"/>
              </a:rPr>
              <a:t>Dây và các kết nối máy nén bình thường không?</a:t>
            </a:r>
            <a:endParaRPr lang="en-US" sz="1600" dirty="0">
              <a:latin typeface="Times New Roman" panose="02020603050405020304" pitchFamily="18" charset="0"/>
              <a:cs typeface="Times New Roman" panose="02020603050405020304" pitchFamily="18" charset="0"/>
            </a:endParaRPr>
          </a:p>
        </p:txBody>
      </p:sp>
      <p:sp>
        <p:nvSpPr>
          <p:cNvPr id="6" name="Rectangle: Rounded Corners 5">
            <a:extLst>
              <a:ext uri="{FF2B5EF4-FFF2-40B4-BE49-F238E27FC236}">
                <a16:creationId xmlns:a16="http://schemas.microsoft.com/office/drawing/2014/main" xmlns="" id="{CF190DD8-7D36-4407-ACC6-72D8EDC5DF10}"/>
              </a:ext>
            </a:extLst>
          </p:cNvPr>
          <p:cNvSpPr/>
          <p:nvPr/>
        </p:nvSpPr>
        <p:spPr>
          <a:xfrm>
            <a:off x="3721394" y="3711424"/>
            <a:ext cx="2392326" cy="829339"/>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vi-VN" sz="1600" dirty="0">
                <a:latin typeface="Times New Roman" panose="02020603050405020304" pitchFamily="18" charset="0"/>
                <a:cs typeface="Times New Roman" panose="02020603050405020304" pitchFamily="18" charset="0"/>
              </a:rPr>
              <a:t>Các dây máy nén bình thường không?</a:t>
            </a:r>
            <a:endParaRPr lang="en-US" sz="1600" dirty="0">
              <a:latin typeface="Times New Roman" panose="02020603050405020304" pitchFamily="18" charset="0"/>
              <a:cs typeface="Times New Roman" panose="02020603050405020304" pitchFamily="18" charset="0"/>
            </a:endParaRPr>
          </a:p>
        </p:txBody>
      </p:sp>
      <p:sp>
        <p:nvSpPr>
          <p:cNvPr id="7" name="Rectangle: Rounded Corners 6">
            <a:extLst>
              <a:ext uri="{FF2B5EF4-FFF2-40B4-BE49-F238E27FC236}">
                <a16:creationId xmlns:a16="http://schemas.microsoft.com/office/drawing/2014/main" xmlns="" id="{2D98707B-C759-48BD-86D8-DA4A5EFA3935}"/>
              </a:ext>
            </a:extLst>
          </p:cNvPr>
          <p:cNvSpPr/>
          <p:nvPr/>
        </p:nvSpPr>
        <p:spPr>
          <a:xfrm>
            <a:off x="3359887" y="0"/>
            <a:ext cx="3115339" cy="106442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vi-VN" sz="1400" b="1" i="1" dirty="0">
                <a:latin typeface="+mj-lt"/>
              </a:rPr>
              <a:t>Kiểm tra trong chế độ Monitor</a:t>
            </a:r>
            <a:endParaRPr lang="en-US" sz="1400" dirty="0">
              <a:latin typeface="+mj-lt"/>
            </a:endParaRPr>
          </a:p>
          <a:p>
            <a:r>
              <a:rPr lang="vi-VN" sz="1400" dirty="0">
                <a:latin typeface="+mj-lt"/>
              </a:rPr>
              <a:t>14~20HP có 2 máy nén, kiểm tra là máy nén 1 hoặc 2 trong mã lỗi “</a:t>
            </a:r>
            <a:r>
              <a:rPr lang="vi-VN" sz="1400" dirty="0" smtClean="0">
                <a:latin typeface="+mj-lt"/>
              </a:rPr>
              <a:t>L</a:t>
            </a:r>
            <a:r>
              <a:rPr lang="en-US" sz="1400" dirty="0" smtClean="0">
                <a:latin typeface="+mj-lt"/>
              </a:rPr>
              <a:t>8</a:t>
            </a:r>
            <a:r>
              <a:rPr lang="vi-VN" sz="1400" dirty="0" smtClean="0">
                <a:latin typeface="+mj-lt"/>
              </a:rPr>
              <a:t>” </a:t>
            </a:r>
            <a:r>
              <a:rPr lang="vi-VN" sz="1400" dirty="0">
                <a:latin typeface="+mj-lt"/>
              </a:rPr>
              <a:t>ở chế độ Monitor trên PCB DN</a:t>
            </a:r>
            <a:endParaRPr lang="en-US" sz="1400" dirty="0">
              <a:latin typeface="+mj-lt"/>
            </a:endParaRPr>
          </a:p>
        </p:txBody>
      </p:sp>
      <p:sp>
        <p:nvSpPr>
          <p:cNvPr id="8" name="Rectangle: Rounded Corners 7">
            <a:extLst>
              <a:ext uri="{FF2B5EF4-FFF2-40B4-BE49-F238E27FC236}">
                <a16:creationId xmlns:a16="http://schemas.microsoft.com/office/drawing/2014/main" xmlns="" id="{2CE5D457-2D03-4464-B8A9-ADE538B25638}"/>
              </a:ext>
            </a:extLst>
          </p:cNvPr>
          <p:cNvSpPr/>
          <p:nvPr/>
        </p:nvSpPr>
        <p:spPr>
          <a:xfrm>
            <a:off x="3342168" y="2463366"/>
            <a:ext cx="3115338" cy="954603"/>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vi-VN" sz="1600" i="1" dirty="0">
                <a:latin typeface="+mj-lt"/>
              </a:rPr>
              <a:t>Kiểm tra các đầu của máy nén</a:t>
            </a:r>
            <a:endParaRPr lang="en-US" sz="1600" dirty="0">
              <a:latin typeface="+mj-lt"/>
            </a:endParaRPr>
          </a:p>
          <a:p>
            <a:pPr lvl="0"/>
            <a:r>
              <a:rPr lang="vi-VN" sz="1600" i="1" dirty="0">
                <a:latin typeface="+mj-lt"/>
              </a:rPr>
              <a:t>Máy nén 1 (kiểm tra M1C)</a:t>
            </a:r>
            <a:endParaRPr lang="en-US" sz="1600" dirty="0">
              <a:latin typeface="+mj-lt"/>
            </a:endParaRPr>
          </a:p>
          <a:p>
            <a:pPr lvl="0"/>
            <a:r>
              <a:rPr lang="vi-VN" sz="1600" i="1" dirty="0">
                <a:latin typeface="+mj-lt"/>
              </a:rPr>
              <a:t>Máy nén 2 (kiểm tra M2C)</a:t>
            </a:r>
            <a:endParaRPr lang="en-US" sz="1600" dirty="0">
              <a:latin typeface="+mj-lt"/>
            </a:endParaRPr>
          </a:p>
        </p:txBody>
      </p:sp>
      <p:sp>
        <p:nvSpPr>
          <p:cNvPr id="9" name="Rectangle: Rounded Corners 8">
            <a:extLst>
              <a:ext uri="{FF2B5EF4-FFF2-40B4-BE49-F238E27FC236}">
                <a16:creationId xmlns:a16="http://schemas.microsoft.com/office/drawing/2014/main" xmlns="" id="{65E582E4-00AB-41B5-990E-5C6BB10BA35E}"/>
              </a:ext>
            </a:extLst>
          </p:cNvPr>
          <p:cNvSpPr/>
          <p:nvPr/>
        </p:nvSpPr>
        <p:spPr>
          <a:xfrm>
            <a:off x="3703674" y="5957012"/>
            <a:ext cx="2392326" cy="829339"/>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dirty="0" err="1">
                <a:latin typeface="Times New Roman" panose="02020603050405020304" pitchFamily="18" charset="0"/>
                <a:cs typeface="Times New Roman" panose="02020603050405020304" pitchFamily="18" charset="0"/>
              </a:rPr>
              <a:t>Điện</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trở</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cách</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điện</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của</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máy</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nén</a:t>
            </a:r>
            <a:r>
              <a:rPr lang="en-US" sz="1600" dirty="0">
                <a:latin typeface="Times New Roman" panose="02020603050405020304" pitchFamily="18" charset="0"/>
                <a:cs typeface="Times New Roman" panose="02020603050405020304" pitchFamily="18" charset="0"/>
              </a:rPr>
              <a:t> </a:t>
            </a:r>
            <a:r>
              <a:rPr lang="vi-VN" sz="1600" dirty="0">
                <a:latin typeface="Times New Roman" panose="02020603050405020304" pitchFamily="18" charset="0"/>
                <a:cs typeface="Times New Roman" panose="02020603050405020304" pitchFamily="18" charset="0"/>
              </a:rPr>
              <a:t>≤100 kΩ</a:t>
            </a:r>
            <a:endParaRPr lang="en-US" sz="1600" dirty="0">
              <a:latin typeface="Times New Roman" panose="02020603050405020304" pitchFamily="18" charset="0"/>
              <a:cs typeface="Times New Roman" panose="02020603050405020304" pitchFamily="18" charset="0"/>
            </a:endParaRPr>
          </a:p>
          <a:p>
            <a:pPr algn="ctr"/>
            <a:endParaRPr lang="en-US" dirty="0"/>
          </a:p>
        </p:txBody>
      </p:sp>
      <p:sp>
        <p:nvSpPr>
          <p:cNvPr id="10" name="Rectangle 9">
            <a:extLst>
              <a:ext uri="{FF2B5EF4-FFF2-40B4-BE49-F238E27FC236}">
                <a16:creationId xmlns:a16="http://schemas.microsoft.com/office/drawing/2014/main" xmlns="" id="{39BCC1EE-3970-4D3F-964F-8D6656214854}"/>
              </a:ext>
            </a:extLst>
          </p:cNvPr>
          <p:cNvSpPr/>
          <p:nvPr/>
        </p:nvSpPr>
        <p:spPr>
          <a:xfrm>
            <a:off x="7570383" y="1398888"/>
            <a:ext cx="2105246" cy="711047"/>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vi-VN" sz="1600" dirty="0">
                <a:latin typeface="Times New Roman" panose="02020603050405020304" pitchFamily="18" charset="0"/>
                <a:cs typeface="Times New Roman" panose="02020603050405020304" pitchFamily="18" charset="0"/>
              </a:rPr>
              <a:t>Mở van chặn</a:t>
            </a:r>
            <a:endParaRPr lang="en-US" sz="1600" dirty="0">
              <a:latin typeface="Times New Roman" panose="02020603050405020304" pitchFamily="18" charset="0"/>
              <a:cs typeface="Times New Roman" panose="02020603050405020304" pitchFamily="18" charset="0"/>
            </a:endParaRPr>
          </a:p>
        </p:txBody>
      </p:sp>
      <p:sp>
        <p:nvSpPr>
          <p:cNvPr id="11" name="Rectangle 10">
            <a:extLst>
              <a:ext uri="{FF2B5EF4-FFF2-40B4-BE49-F238E27FC236}">
                <a16:creationId xmlns:a16="http://schemas.microsoft.com/office/drawing/2014/main" xmlns="" id="{43852A88-AA56-4A98-B5EA-2E26D9047C9D}"/>
              </a:ext>
            </a:extLst>
          </p:cNvPr>
          <p:cNvSpPr/>
          <p:nvPr/>
        </p:nvSpPr>
        <p:spPr>
          <a:xfrm>
            <a:off x="7772401" y="3711424"/>
            <a:ext cx="2105246" cy="711047"/>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vi-VN" sz="1600" dirty="0">
                <a:latin typeface="Times New Roman" panose="02020603050405020304" pitchFamily="18" charset="0"/>
                <a:cs typeface="Times New Roman" panose="02020603050405020304" pitchFamily="18" charset="0"/>
              </a:rPr>
              <a:t>Thay dây máy nén</a:t>
            </a:r>
            <a:endParaRPr lang="en-US" sz="1600" dirty="0">
              <a:latin typeface="Times New Roman" panose="02020603050405020304" pitchFamily="18" charset="0"/>
              <a:cs typeface="Times New Roman" panose="02020603050405020304" pitchFamily="18" charset="0"/>
            </a:endParaRPr>
          </a:p>
        </p:txBody>
      </p:sp>
      <p:sp>
        <p:nvSpPr>
          <p:cNvPr id="12" name="Rectangle 11">
            <a:extLst>
              <a:ext uri="{FF2B5EF4-FFF2-40B4-BE49-F238E27FC236}">
                <a16:creationId xmlns:a16="http://schemas.microsoft.com/office/drawing/2014/main" xmlns="" id="{67DC33AF-905A-4ECE-A68A-6C0A272EF6BE}"/>
              </a:ext>
            </a:extLst>
          </p:cNvPr>
          <p:cNvSpPr/>
          <p:nvPr/>
        </p:nvSpPr>
        <p:spPr>
          <a:xfrm>
            <a:off x="7772401" y="4893363"/>
            <a:ext cx="2105246" cy="711047"/>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vi-VN" sz="1600" dirty="0">
                <a:latin typeface="Times New Roman" panose="02020603050405020304" pitchFamily="18" charset="0"/>
                <a:cs typeface="Times New Roman" panose="02020603050405020304" pitchFamily="18" charset="0"/>
              </a:rPr>
              <a:t>Điều chỉnh lại dây và các kết nối</a:t>
            </a:r>
            <a:endParaRPr lang="en-US" sz="1600" dirty="0">
              <a:latin typeface="Times New Roman" panose="02020603050405020304" pitchFamily="18" charset="0"/>
              <a:cs typeface="Times New Roman" panose="02020603050405020304" pitchFamily="18" charset="0"/>
            </a:endParaRPr>
          </a:p>
        </p:txBody>
      </p:sp>
      <p:sp>
        <p:nvSpPr>
          <p:cNvPr id="13" name="Rectangle 12">
            <a:extLst>
              <a:ext uri="{FF2B5EF4-FFF2-40B4-BE49-F238E27FC236}">
                <a16:creationId xmlns:a16="http://schemas.microsoft.com/office/drawing/2014/main" xmlns="" id="{144C509B-8F3C-4998-A000-08DDC2F1771A}"/>
              </a:ext>
            </a:extLst>
          </p:cNvPr>
          <p:cNvSpPr/>
          <p:nvPr/>
        </p:nvSpPr>
        <p:spPr>
          <a:xfrm>
            <a:off x="7772401" y="6016157"/>
            <a:ext cx="2105246" cy="711047"/>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vi-VN" sz="1600" dirty="0">
                <a:latin typeface="Times New Roman" panose="02020603050405020304" pitchFamily="18" charset="0"/>
                <a:cs typeface="Times New Roman" panose="02020603050405020304" pitchFamily="18" charset="0"/>
              </a:rPr>
              <a:t>Thay máy nén Inverter</a:t>
            </a:r>
            <a:endParaRPr lang="en-US" sz="1600" dirty="0">
              <a:latin typeface="Times New Roman" panose="02020603050405020304" pitchFamily="18" charset="0"/>
              <a:cs typeface="Times New Roman" panose="02020603050405020304" pitchFamily="18" charset="0"/>
            </a:endParaRPr>
          </a:p>
        </p:txBody>
      </p:sp>
      <p:sp>
        <p:nvSpPr>
          <p:cNvPr id="14" name="Arrow: Right 18">
            <a:extLst>
              <a:ext uri="{FF2B5EF4-FFF2-40B4-BE49-F238E27FC236}">
                <a16:creationId xmlns:a16="http://schemas.microsoft.com/office/drawing/2014/main" xmlns="" id="{57B8B028-92B3-4DE5-BF24-AD0E9E4EBF36}"/>
              </a:ext>
            </a:extLst>
          </p:cNvPr>
          <p:cNvSpPr/>
          <p:nvPr/>
        </p:nvSpPr>
        <p:spPr>
          <a:xfrm>
            <a:off x="6613451" y="1594884"/>
            <a:ext cx="489098" cy="212651"/>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Arrow: Right 20">
            <a:extLst>
              <a:ext uri="{FF2B5EF4-FFF2-40B4-BE49-F238E27FC236}">
                <a16:creationId xmlns:a16="http://schemas.microsoft.com/office/drawing/2014/main" xmlns="" id="{3752E0F0-5B85-4851-80AF-C4A6950E73F4}"/>
              </a:ext>
            </a:extLst>
          </p:cNvPr>
          <p:cNvSpPr/>
          <p:nvPr/>
        </p:nvSpPr>
        <p:spPr>
          <a:xfrm>
            <a:off x="6689651" y="6265353"/>
            <a:ext cx="489098" cy="212651"/>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Arrow: Right 21">
            <a:extLst>
              <a:ext uri="{FF2B5EF4-FFF2-40B4-BE49-F238E27FC236}">
                <a16:creationId xmlns:a16="http://schemas.microsoft.com/office/drawing/2014/main" xmlns="" id="{DB383D8D-7FD1-4D19-9CBF-9D6180E180A8}"/>
              </a:ext>
            </a:extLst>
          </p:cNvPr>
          <p:cNvSpPr/>
          <p:nvPr/>
        </p:nvSpPr>
        <p:spPr>
          <a:xfrm>
            <a:off x="6689651" y="5142560"/>
            <a:ext cx="489098" cy="212651"/>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Arrow: Right 22">
            <a:extLst>
              <a:ext uri="{FF2B5EF4-FFF2-40B4-BE49-F238E27FC236}">
                <a16:creationId xmlns:a16="http://schemas.microsoft.com/office/drawing/2014/main" xmlns="" id="{A78D28D3-4F7C-4734-A3DE-6E7C21E72B65}"/>
              </a:ext>
            </a:extLst>
          </p:cNvPr>
          <p:cNvSpPr/>
          <p:nvPr/>
        </p:nvSpPr>
        <p:spPr>
          <a:xfrm>
            <a:off x="6698511" y="4019767"/>
            <a:ext cx="489098" cy="212651"/>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Arrow: Down 23">
            <a:extLst>
              <a:ext uri="{FF2B5EF4-FFF2-40B4-BE49-F238E27FC236}">
                <a16:creationId xmlns:a16="http://schemas.microsoft.com/office/drawing/2014/main" xmlns="" id="{2F4287D4-9577-41DF-AFB8-121BDD680703}"/>
              </a:ext>
            </a:extLst>
          </p:cNvPr>
          <p:cNvSpPr/>
          <p:nvPr/>
        </p:nvSpPr>
        <p:spPr>
          <a:xfrm>
            <a:off x="4843128" y="1073900"/>
            <a:ext cx="148856" cy="274494"/>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Arrow: Down 24">
            <a:extLst>
              <a:ext uri="{FF2B5EF4-FFF2-40B4-BE49-F238E27FC236}">
                <a16:creationId xmlns:a16="http://schemas.microsoft.com/office/drawing/2014/main" xmlns="" id="{30B96E01-F3CA-4634-959C-4454F69C4C63}"/>
              </a:ext>
            </a:extLst>
          </p:cNvPr>
          <p:cNvSpPr/>
          <p:nvPr/>
        </p:nvSpPr>
        <p:spPr>
          <a:xfrm>
            <a:off x="4848442" y="2192693"/>
            <a:ext cx="148856" cy="274494"/>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Arrow: Down 25">
            <a:extLst>
              <a:ext uri="{FF2B5EF4-FFF2-40B4-BE49-F238E27FC236}">
                <a16:creationId xmlns:a16="http://schemas.microsoft.com/office/drawing/2014/main" xmlns="" id="{10FB458A-880F-46E7-BA91-D33DD6CE7831}"/>
              </a:ext>
            </a:extLst>
          </p:cNvPr>
          <p:cNvSpPr/>
          <p:nvPr/>
        </p:nvSpPr>
        <p:spPr>
          <a:xfrm>
            <a:off x="4843128" y="3441069"/>
            <a:ext cx="148856" cy="274494"/>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Arrow: Down 26">
            <a:extLst>
              <a:ext uri="{FF2B5EF4-FFF2-40B4-BE49-F238E27FC236}">
                <a16:creationId xmlns:a16="http://schemas.microsoft.com/office/drawing/2014/main" xmlns="" id="{9EB30387-4E1E-4390-9F18-A2D13EE02EF6}"/>
              </a:ext>
            </a:extLst>
          </p:cNvPr>
          <p:cNvSpPr/>
          <p:nvPr/>
        </p:nvSpPr>
        <p:spPr>
          <a:xfrm>
            <a:off x="4843128" y="4550243"/>
            <a:ext cx="148856" cy="274494"/>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Arrow: Down 27">
            <a:extLst>
              <a:ext uri="{FF2B5EF4-FFF2-40B4-BE49-F238E27FC236}">
                <a16:creationId xmlns:a16="http://schemas.microsoft.com/office/drawing/2014/main" xmlns="" id="{A7AA743B-6FB4-4A66-B5E4-ADB68B838708}"/>
              </a:ext>
            </a:extLst>
          </p:cNvPr>
          <p:cNvSpPr/>
          <p:nvPr/>
        </p:nvSpPr>
        <p:spPr>
          <a:xfrm>
            <a:off x="4848442" y="5673037"/>
            <a:ext cx="148856" cy="274494"/>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Rectangle 22">
            <a:extLst>
              <a:ext uri="{FF2B5EF4-FFF2-40B4-BE49-F238E27FC236}">
                <a16:creationId xmlns:a16="http://schemas.microsoft.com/office/drawing/2014/main" xmlns="" id="{E155D8D8-CFD5-40A9-8A98-EEA641FA6A0C}"/>
              </a:ext>
            </a:extLst>
          </p:cNvPr>
          <p:cNvSpPr/>
          <p:nvPr/>
        </p:nvSpPr>
        <p:spPr>
          <a:xfrm>
            <a:off x="6477126" y="1369321"/>
            <a:ext cx="697627" cy="297517"/>
          </a:xfrm>
          <a:prstGeom prst="rect">
            <a:avLst/>
          </a:prstGeom>
        </p:spPr>
        <p:txBody>
          <a:bodyPr wrap="none">
            <a:spAutoFit/>
          </a:bodyPr>
          <a:lstStyle/>
          <a:p>
            <a:pPr>
              <a:lnSpc>
                <a:spcPts val="1570"/>
              </a:lnSpc>
              <a:spcAft>
                <a:spcPts val="0"/>
              </a:spcAft>
            </a:pPr>
            <a:r>
              <a:rPr lang="vi-VN" sz="1600" dirty="0">
                <a:latin typeface="Times New Roman" panose="02020603050405020304" pitchFamily="18" charset="0"/>
                <a:ea typeface="Arial" panose="020B0604020202020204" pitchFamily="34" charset="0"/>
                <a:cs typeface="Times New Roman" panose="02020603050405020304" pitchFamily="18" charset="0"/>
              </a:rPr>
              <a:t>không</a:t>
            </a:r>
            <a:endParaRPr lang="en-US" sz="1600" dirty="0">
              <a:latin typeface="Times New Roman" panose="02020603050405020304" pitchFamily="18" charset="0"/>
              <a:ea typeface="Arial" panose="020B0604020202020204" pitchFamily="34" charset="0"/>
              <a:cs typeface="Times New Roman" panose="02020603050405020304" pitchFamily="18" charset="0"/>
            </a:endParaRPr>
          </a:p>
        </p:txBody>
      </p:sp>
      <p:sp>
        <p:nvSpPr>
          <p:cNvPr id="24" name="Rectangle 23">
            <a:extLst>
              <a:ext uri="{FF2B5EF4-FFF2-40B4-BE49-F238E27FC236}">
                <a16:creationId xmlns:a16="http://schemas.microsoft.com/office/drawing/2014/main" xmlns="" id="{2BB957F4-9224-43A3-811B-C5BC724D4200}"/>
              </a:ext>
            </a:extLst>
          </p:cNvPr>
          <p:cNvSpPr/>
          <p:nvPr/>
        </p:nvSpPr>
        <p:spPr>
          <a:xfrm>
            <a:off x="4917556" y="2192693"/>
            <a:ext cx="378630" cy="297517"/>
          </a:xfrm>
          <a:prstGeom prst="rect">
            <a:avLst/>
          </a:prstGeom>
        </p:spPr>
        <p:txBody>
          <a:bodyPr wrap="none">
            <a:spAutoFit/>
          </a:bodyPr>
          <a:lstStyle/>
          <a:p>
            <a:pPr>
              <a:lnSpc>
                <a:spcPts val="1570"/>
              </a:lnSpc>
              <a:spcAft>
                <a:spcPts val="0"/>
              </a:spcAft>
            </a:pPr>
            <a:r>
              <a:rPr lang="vi-VN" sz="1600" dirty="0">
                <a:latin typeface="Times New Roman" panose="02020603050405020304" pitchFamily="18" charset="0"/>
                <a:ea typeface="Arial" panose="020B0604020202020204" pitchFamily="34" charset="0"/>
                <a:cs typeface="Times New Roman" panose="02020603050405020304" pitchFamily="18" charset="0"/>
              </a:rPr>
              <a:t>có</a:t>
            </a:r>
            <a:endParaRPr lang="en-US" sz="1600" dirty="0">
              <a:effectLst/>
              <a:latin typeface="Times New Roman" panose="02020603050405020304" pitchFamily="18" charset="0"/>
              <a:ea typeface="Arial" panose="020B0604020202020204" pitchFamily="34" charset="0"/>
              <a:cs typeface="Times New Roman" panose="02020603050405020304" pitchFamily="18" charset="0"/>
            </a:endParaRPr>
          </a:p>
        </p:txBody>
      </p:sp>
      <p:sp>
        <p:nvSpPr>
          <p:cNvPr id="25" name="Rectangle 24">
            <a:extLst>
              <a:ext uri="{FF2B5EF4-FFF2-40B4-BE49-F238E27FC236}">
                <a16:creationId xmlns:a16="http://schemas.microsoft.com/office/drawing/2014/main" xmlns="" id="{9F48A675-09D6-41DD-A617-3D031A371E52}"/>
              </a:ext>
            </a:extLst>
          </p:cNvPr>
          <p:cNvSpPr/>
          <p:nvPr/>
        </p:nvSpPr>
        <p:spPr>
          <a:xfrm>
            <a:off x="4929336" y="4550225"/>
            <a:ext cx="378630" cy="297517"/>
          </a:xfrm>
          <a:prstGeom prst="rect">
            <a:avLst/>
          </a:prstGeom>
        </p:spPr>
        <p:txBody>
          <a:bodyPr wrap="none">
            <a:spAutoFit/>
          </a:bodyPr>
          <a:lstStyle/>
          <a:p>
            <a:pPr>
              <a:lnSpc>
                <a:spcPts val="1570"/>
              </a:lnSpc>
              <a:spcAft>
                <a:spcPts val="0"/>
              </a:spcAft>
            </a:pPr>
            <a:r>
              <a:rPr lang="vi-VN" sz="1600" dirty="0">
                <a:latin typeface="Times New Roman" panose="02020603050405020304" pitchFamily="18" charset="0"/>
                <a:ea typeface="Arial" panose="020B0604020202020204" pitchFamily="34" charset="0"/>
                <a:cs typeface="Times New Roman" panose="02020603050405020304" pitchFamily="18" charset="0"/>
              </a:rPr>
              <a:t>có</a:t>
            </a:r>
            <a:endParaRPr lang="en-US" sz="1600" dirty="0">
              <a:effectLst/>
              <a:latin typeface="Times New Roman" panose="02020603050405020304" pitchFamily="18" charset="0"/>
              <a:ea typeface="Arial" panose="020B0604020202020204" pitchFamily="34" charset="0"/>
              <a:cs typeface="Times New Roman" panose="02020603050405020304" pitchFamily="18" charset="0"/>
            </a:endParaRPr>
          </a:p>
        </p:txBody>
      </p:sp>
      <p:sp>
        <p:nvSpPr>
          <p:cNvPr id="26" name="Rectangle 25">
            <a:extLst>
              <a:ext uri="{FF2B5EF4-FFF2-40B4-BE49-F238E27FC236}">
                <a16:creationId xmlns:a16="http://schemas.microsoft.com/office/drawing/2014/main" xmlns="" id="{FC025127-1D15-4EC8-8BB2-60BA0B59FDB9}"/>
              </a:ext>
            </a:extLst>
          </p:cNvPr>
          <p:cNvSpPr/>
          <p:nvPr/>
        </p:nvSpPr>
        <p:spPr>
          <a:xfrm>
            <a:off x="4991984" y="5685487"/>
            <a:ext cx="378630" cy="297517"/>
          </a:xfrm>
          <a:prstGeom prst="rect">
            <a:avLst/>
          </a:prstGeom>
        </p:spPr>
        <p:txBody>
          <a:bodyPr wrap="none">
            <a:spAutoFit/>
          </a:bodyPr>
          <a:lstStyle/>
          <a:p>
            <a:pPr>
              <a:lnSpc>
                <a:spcPts val="1570"/>
              </a:lnSpc>
              <a:spcAft>
                <a:spcPts val="0"/>
              </a:spcAft>
            </a:pPr>
            <a:r>
              <a:rPr lang="vi-VN" sz="1600" dirty="0">
                <a:latin typeface="Times New Roman" panose="02020603050405020304" pitchFamily="18" charset="0"/>
                <a:ea typeface="Arial" panose="020B0604020202020204" pitchFamily="34" charset="0"/>
                <a:cs typeface="Times New Roman" panose="02020603050405020304" pitchFamily="18" charset="0"/>
              </a:rPr>
              <a:t>có</a:t>
            </a:r>
            <a:endParaRPr lang="en-US" sz="1600" dirty="0">
              <a:effectLst/>
              <a:latin typeface="Times New Roman" panose="02020603050405020304" pitchFamily="18" charset="0"/>
              <a:ea typeface="Arial" panose="020B0604020202020204" pitchFamily="34" charset="0"/>
              <a:cs typeface="Times New Roman" panose="02020603050405020304" pitchFamily="18" charset="0"/>
            </a:endParaRPr>
          </a:p>
        </p:txBody>
      </p:sp>
      <p:sp>
        <p:nvSpPr>
          <p:cNvPr id="27" name="Rectangle 26">
            <a:extLst>
              <a:ext uri="{FF2B5EF4-FFF2-40B4-BE49-F238E27FC236}">
                <a16:creationId xmlns:a16="http://schemas.microsoft.com/office/drawing/2014/main" xmlns="" id="{24747861-20F6-487C-8D62-FBE5C837CAA9}"/>
              </a:ext>
            </a:extLst>
          </p:cNvPr>
          <p:cNvSpPr/>
          <p:nvPr/>
        </p:nvSpPr>
        <p:spPr>
          <a:xfrm>
            <a:off x="6553326" y="3731722"/>
            <a:ext cx="697627" cy="297517"/>
          </a:xfrm>
          <a:prstGeom prst="rect">
            <a:avLst/>
          </a:prstGeom>
        </p:spPr>
        <p:txBody>
          <a:bodyPr wrap="none">
            <a:spAutoFit/>
          </a:bodyPr>
          <a:lstStyle/>
          <a:p>
            <a:pPr>
              <a:lnSpc>
                <a:spcPts val="1570"/>
              </a:lnSpc>
              <a:spcAft>
                <a:spcPts val="0"/>
              </a:spcAft>
            </a:pPr>
            <a:r>
              <a:rPr lang="vi-VN" sz="1600" dirty="0">
                <a:latin typeface="Times New Roman" panose="02020603050405020304" pitchFamily="18" charset="0"/>
                <a:ea typeface="Arial" panose="020B0604020202020204" pitchFamily="34" charset="0"/>
                <a:cs typeface="Times New Roman" panose="02020603050405020304" pitchFamily="18" charset="0"/>
              </a:rPr>
              <a:t>không</a:t>
            </a:r>
            <a:endParaRPr lang="en-US" sz="1600" dirty="0">
              <a:latin typeface="Times New Roman" panose="02020603050405020304" pitchFamily="18" charset="0"/>
              <a:ea typeface="Arial" panose="020B0604020202020204" pitchFamily="34" charset="0"/>
              <a:cs typeface="Times New Roman" panose="02020603050405020304" pitchFamily="18" charset="0"/>
            </a:endParaRPr>
          </a:p>
        </p:txBody>
      </p:sp>
      <p:sp>
        <p:nvSpPr>
          <p:cNvPr id="28" name="Rectangle 27">
            <a:extLst>
              <a:ext uri="{FF2B5EF4-FFF2-40B4-BE49-F238E27FC236}">
                <a16:creationId xmlns:a16="http://schemas.microsoft.com/office/drawing/2014/main" xmlns="" id="{C0938865-8528-401B-BBDD-E2BAD9FE1ABF}"/>
              </a:ext>
            </a:extLst>
          </p:cNvPr>
          <p:cNvSpPr/>
          <p:nvPr/>
        </p:nvSpPr>
        <p:spPr>
          <a:xfrm>
            <a:off x="6553326" y="4893363"/>
            <a:ext cx="697627" cy="297517"/>
          </a:xfrm>
          <a:prstGeom prst="rect">
            <a:avLst/>
          </a:prstGeom>
        </p:spPr>
        <p:txBody>
          <a:bodyPr wrap="none">
            <a:spAutoFit/>
          </a:bodyPr>
          <a:lstStyle/>
          <a:p>
            <a:pPr>
              <a:lnSpc>
                <a:spcPts val="1570"/>
              </a:lnSpc>
              <a:spcAft>
                <a:spcPts val="0"/>
              </a:spcAft>
            </a:pPr>
            <a:r>
              <a:rPr lang="vi-VN" sz="1600" dirty="0">
                <a:latin typeface="Times New Roman" panose="02020603050405020304" pitchFamily="18" charset="0"/>
                <a:ea typeface="Arial" panose="020B0604020202020204" pitchFamily="34" charset="0"/>
                <a:cs typeface="Times New Roman" panose="02020603050405020304" pitchFamily="18" charset="0"/>
              </a:rPr>
              <a:t>không</a:t>
            </a:r>
            <a:endParaRPr lang="en-US" sz="1600" dirty="0">
              <a:latin typeface="Times New Roman" panose="02020603050405020304" pitchFamily="18" charset="0"/>
              <a:ea typeface="Arial" panose="020B0604020202020204" pitchFamily="34" charset="0"/>
              <a:cs typeface="Times New Roman" panose="02020603050405020304" pitchFamily="18" charset="0"/>
            </a:endParaRPr>
          </a:p>
        </p:txBody>
      </p:sp>
      <p:sp>
        <p:nvSpPr>
          <p:cNvPr id="29" name="Rectangle 28">
            <a:extLst>
              <a:ext uri="{FF2B5EF4-FFF2-40B4-BE49-F238E27FC236}">
                <a16:creationId xmlns:a16="http://schemas.microsoft.com/office/drawing/2014/main" xmlns="" id="{40959058-E38C-42EC-926E-D363C6035E42}"/>
              </a:ext>
            </a:extLst>
          </p:cNvPr>
          <p:cNvSpPr/>
          <p:nvPr/>
        </p:nvSpPr>
        <p:spPr>
          <a:xfrm>
            <a:off x="6689651" y="6016157"/>
            <a:ext cx="402674" cy="300339"/>
          </a:xfrm>
          <a:prstGeom prst="rect">
            <a:avLst/>
          </a:prstGeom>
        </p:spPr>
        <p:txBody>
          <a:bodyPr wrap="none">
            <a:spAutoFit/>
          </a:bodyPr>
          <a:lstStyle/>
          <a:p>
            <a:pPr>
              <a:lnSpc>
                <a:spcPts val="1570"/>
              </a:lnSpc>
              <a:spcAft>
                <a:spcPts val="0"/>
              </a:spcAft>
            </a:pPr>
            <a:r>
              <a:rPr lang="en-US" dirty="0" err="1">
                <a:latin typeface="Times New Roman" panose="02020603050405020304" pitchFamily="18" charset="0"/>
                <a:ea typeface="Arial" panose="020B0604020202020204" pitchFamily="34" charset="0"/>
                <a:cs typeface="Times New Roman" panose="02020603050405020304" pitchFamily="18" charset="0"/>
              </a:rPr>
              <a:t>có</a:t>
            </a:r>
            <a:endParaRPr lang="en-US" dirty="0">
              <a:latin typeface="Times New Roman" panose="02020603050405020304" pitchFamily="18" charset="0"/>
              <a:ea typeface="Arial" panose="020B0604020202020204" pitchFamily="34" charset="0"/>
              <a:cs typeface="Times New Roman" panose="02020603050405020304" pitchFamily="18" charset="0"/>
            </a:endParaRPr>
          </a:p>
        </p:txBody>
      </p:sp>
      <p:sp>
        <p:nvSpPr>
          <p:cNvPr id="30" name="Rectangle 29">
            <a:extLst>
              <a:ext uri="{FF2B5EF4-FFF2-40B4-BE49-F238E27FC236}">
                <a16:creationId xmlns:a16="http://schemas.microsoft.com/office/drawing/2014/main" xmlns="" id="{D55D22AC-77B5-46FC-96B3-81BB93185FA4}"/>
              </a:ext>
            </a:extLst>
          </p:cNvPr>
          <p:cNvSpPr/>
          <p:nvPr/>
        </p:nvSpPr>
        <p:spPr>
          <a:xfrm>
            <a:off x="548758" y="347544"/>
            <a:ext cx="1184940" cy="369332"/>
          </a:xfrm>
          <a:prstGeom prst="rect">
            <a:avLst/>
          </a:prstGeom>
        </p:spPr>
        <p:txBody>
          <a:bodyPr wrap="none">
            <a:spAutoFit/>
          </a:bodyPr>
          <a:lstStyle/>
          <a:p>
            <a:pPr lvl="0" eaLnBrk="0" fontAlgn="base" hangingPunct="0">
              <a:spcBef>
                <a:spcPct val="0"/>
              </a:spcBef>
              <a:spcAft>
                <a:spcPct val="0"/>
              </a:spcAft>
              <a:tabLst>
                <a:tab pos="2582863" algn="l"/>
              </a:tabLst>
            </a:pPr>
            <a:r>
              <a:rPr lang="en-US" altLang="en-US" i="1" dirty="0">
                <a:solidFill>
                  <a:srgbClr val="FF0000"/>
                </a:solidFill>
                <a:latin typeface="Times New Roman" panose="02020603050405020304" pitchFamily="18" charset="0"/>
                <a:ea typeface="Arial" panose="020B0604020202020204" pitchFamily="34" charset="0"/>
                <a:cs typeface="Times New Roman" panose="02020603050405020304" pitchFamily="18" charset="0"/>
              </a:rPr>
              <a:t>M</a:t>
            </a:r>
            <a:r>
              <a:rPr lang="vi-VN" altLang="en-US" i="1" dirty="0">
                <a:solidFill>
                  <a:srgbClr val="FF0000"/>
                </a:solidFill>
                <a:latin typeface="Times New Roman" panose="02020603050405020304" pitchFamily="18" charset="0"/>
                <a:ea typeface="Arial" panose="020B0604020202020204" pitchFamily="34" charset="0"/>
                <a:cs typeface="Times New Roman" panose="02020603050405020304" pitchFamily="18" charset="0"/>
              </a:rPr>
              <a:t>ã lỗi: </a:t>
            </a:r>
            <a:r>
              <a:rPr lang="en-US" b="1" i="1" dirty="0" smtClean="0">
                <a:solidFill>
                  <a:srgbClr val="00B050"/>
                </a:solidFill>
                <a:latin typeface="Times New Roman" panose="02020603050405020304" pitchFamily="18" charset="0"/>
                <a:cs typeface="Times New Roman" panose="02020603050405020304" pitchFamily="18" charset="0"/>
              </a:rPr>
              <a:t>L8</a:t>
            </a:r>
            <a:endParaRPr lang="en-US" altLang="en-US" b="1" i="1" dirty="0">
              <a:solidFill>
                <a:srgbClr val="00B050"/>
              </a:solidFill>
              <a:latin typeface="Times New Roman" panose="02020603050405020304" pitchFamily="18" charset="0"/>
              <a:ea typeface="Arial" panose="020B0604020202020204" pitchFamily="34" charset="0"/>
              <a:cs typeface="Times New Roman" panose="02020603050405020304" pitchFamily="18" charset="0"/>
            </a:endParaRPr>
          </a:p>
        </p:txBody>
      </p:sp>
      <p:sp>
        <p:nvSpPr>
          <p:cNvPr id="31" name="Rectangle 30">
            <a:extLst>
              <a:ext uri="{FF2B5EF4-FFF2-40B4-BE49-F238E27FC236}">
                <a16:creationId xmlns:a16="http://schemas.microsoft.com/office/drawing/2014/main" xmlns="" id="{8044593E-B061-46F9-A2C1-4FD1E4DCEA7A}"/>
              </a:ext>
            </a:extLst>
          </p:cNvPr>
          <p:cNvSpPr/>
          <p:nvPr/>
        </p:nvSpPr>
        <p:spPr>
          <a:xfrm>
            <a:off x="516860" y="695088"/>
            <a:ext cx="1287532" cy="369332"/>
          </a:xfrm>
          <a:prstGeom prst="rect">
            <a:avLst/>
          </a:prstGeom>
        </p:spPr>
        <p:txBody>
          <a:bodyPr wrap="none">
            <a:spAutoFit/>
          </a:bodyPr>
          <a:lstStyle/>
          <a:p>
            <a:r>
              <a:rPr lang="en-US" b="1" dirty="0" err="1">
                <a:latin typeface="Times New Roman" panose="02020603050405020304" pitchFamily="18" charset="0"/>
                <a:cs typeface="Times New Roman" panose="02020603050405020304" pitchFamily="18" charset="0"/>
              </a:rPr>
              <a:t>Xử</a:t>
            </a:r>
            <a:r>
              <a:rPr lang="en-US" b="1" dirty="0">
                <a:latin typeface="Times New Roman" panose="02020603050405020304" pitchFamily="18" charset="0"/>
                <a:cs typeface="Times New Roman" panose="02020603050405020304" pitchFamily="18" charset="0"/>
              </a:rPr>
              <a:t> </a:t>
            </a:r>
            <a:r>
              <a:rPr lang="en-US" b="1" dirty="0" err="1">
                <a:latin typeface="Times New Roman" panose="02020603050405020304" pitchFamily="18" charset="0"/>
                <a:cs typeface="Times New Roman" panose="02020603050405020304" pitchFamily="18" charset="0"/>
              </a:rPr>
              <a:t>lý</a:t>
            </a:r>
            <a:r>
              <a:rPr lang="en-US" b="1" dirty="0">
                <a:latin typeface="Times New Roman" panose="02020603050405020304" pitchFamily="18" charset="0"/>
                <a:cs typeface="Times New Roman" panose="02020603050405020304" pitchFamily="18" charset="0"/>
              </a:rPr>
              <a:t> </a:t>
            </a:r>
            <a:r>
              <a:rPr lang="en-US" b="1" dirty="0" err="1">
                <a:latin typeface="Times New Roman" panose="02020603050405020304" pitchFamily="18" charset="0"/>
                <a:cs typeface="Times New Roman" panose="02020603050405020304" pitchFamily="18" charset="0"/>
              </a:rPr>
              <a:t>sự</a:t>
            </a:r>
            <a:r>
              <a:rPr lang="en-US" b="1" dirty="0">
                <a:latin typeface="Times New Roman" panose="02020603050405020304" pitchFamily="18" charset="0"/>
                <a:cs typeface="Times New Roman" panose="02020603050405020304" pitchFamily="18" charset="0"/>
              </a:rPr>
              <a:t> </a:t>
            </a:r>
            <a:r>
              <a:rPr lang="en-US" b="1" dirty="0" err="1">
                <a:latin typeface="Times New Roman" panose="02020603050405020304" pitchFamily="18" charset="0"/>
                <a:cs typeface="Times New Roman" panose="02020603050405020304" pitchFamily="18" charset="0"/>
              </a:rPr>
              <a:t>cố</a:t>
            </a:r>
            <a:endParaRPr lang="en-US" b="1"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4081350166"/>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Rounded Corners 3">
            <a:extLst>
              <a:ext uri="{FF2B5EF4-FFF2-40B4-BE49-F238E27FC236}">
                <a16:creationId xmlns:a16="http://schemas.microsoft.com/office/drawing/2014/main" xmlns="" id="{AE1B776C-5DE2-4A5E-B0C0-C53519FFF66C}"/>
              </a:ext>
            </a:extLst>
          </p:cNvPr>
          <p:cNvSpPr/>
          <p:nvPr/>
        </p:nvSpPr>
        <p:spPr>
          <a:xfrm>
            <a:off x="3665572" y="1816234"/>
            <a:ext cx="2392326" cy="830997"/>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vi-VN" sz="1600" b="1" i="1" dirty="0">
                <a:latin typeface="Times New Roman" panose="02020603050405020304" pitchFamily="18" charset="0"/>
                <a:cs typeface="Times New Roman" panose="02020603050405020304" pitchFamily="18" charset="0"/>
              </a:rPr>
              <a:t>Kiểm tra 4</a:t>
            </a:r>
            <a:endParaRPr lang="en-US" sz="1600" b="1" i="1" dirty="0">
              <a:latin typeface="Times New Roman" panose="02020603050405020304" pitchFamily="18" charset="0"/>
              <a:cs typeface="Times New Roman" panose="02020603050405020304" pitchFamily="18" charset="0"/>
            </a:endParaRPr>
          </a:p>
          <a:p>
            <a:r>
              <a:rPr lang="vi-VN" sz="1600" dirty="0">
                <a:latin typeface="Times New Roman" panose="02020603050405020304" pitchFamily="18" charset="0"/>
                <a:cs typeface="Times New Roman" panose="02020603050405020304" pitchFamily="18" charset="0"/>
              </a:rPr>
              <a:t>Power transistor bình thường không?</a:t>
            </a:r>
            <a:endParaRPr lang="en-US" sz="1600" dirty="0">
              <a:latin typeface="Times New Roman" panose="02020603050405020304" pitchFamily="18" charset="0"/>
              <a:cs typeface="Times New Roman" panose="02020603050405020304" pitchFamily="18" charset="0"/>
            </a:endParaRPr>
          </a:p>
        </p:txBody>
      </p:sp>
      <p:sp>
        <p:nvSpPr>
          <p:cNvPr id="5" name="Rectangle: Rounded Corners 4">
            <a:extLst>
              <a:ext uri="{FF2B5EF4-FFF2-40B4-BE49-F238E27FC236}">
                <a16:creationId xmlns:a16="http://schemas.microsoft.com/office/drawing/2014/main" xmlns="" id="{F9085075-2E96-4C22-A942-24ADF3D7CBB8}"/>
              </a:ext>
            </a:extLst>
          </p:cNvPr>
          <p:cNvSpPr/>
          <p:nvPr/>
        </p:nvSpPr>
        <p:spPr>
          <a:xfrm>
            <a:off x="3665572" y="5680117"/>
            <a:ext cx="2392326" cy="829339"/>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vi-VN" sz="1600" dirty="0">
                <a:latin typeface="Times New Roman" panose="02020603050405020304" pitchFamily="18" charset="0"/>
                <a:cs typeface="Times New Roman" panose="02020603050405020304" pitchFamily="18" charset="0"/>
              </a:rPr>
              <a:t>Khởi động lại máy. Lỗi lại xảy ra?</a:t>
            </a:r>
            <a:endParaRPr lang="en-US" sz="1600" dirty="0">
              <a:latin typeface="Times New Roman" panose="02020603050405020304" pitchFamily="18" charset="0"/>
              <a:cs typeface="Times New Roman" panose="02020603050405020304" pitchFamily="18" charset="0"/>
            </a:endParaRPr>
          </a:p>
        </p:txBody>
      </p:sp>
      <p:sp>
        <p:nvSpPr>
          <p:cNvPr id="6" name="Rectangle: Rounded Corners 5">
            <a:extLst>
              <a:ext uri="{FF2B5EF4-FFF2-40B4-BE49-F238E27FC236}">
                <a16:creationId xmlns:a16="http://schemas.microsoft.com/office/drawing/2014/main" xmlns="" id="{1F438EE6-665C-4761-BC1A-3F33FFE25C42}"/>
              </a:ext>
            </a:extLst>
          </p:cNvPr>
          <p:cNvSpPr/>
          <p:nvPr/>
        </p:nvSpPr>
        <p:spPr>
          <a:xfrm>
            <a:off x="3609548" y="4392709"/>
            <a:ext cx="2468527" cy="829339"/>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vi-VN" sz="1600" dirty="0">
                <a:latin typeface="Times New Roman" panose="02020603050405020304" pitchFamily="18" charset="0"/>
                <a:cs typeface="Times New Roman" panose="02020603050405020304" pitchFamily="18" charset="0"/>
              </a:rPr>
              <a:t>Thay PCB Inverter (A3P, A6P)</a:t>
            </a:r>
            <a:endParaRPr lang="en-US" sz="1600" dirty="0">
              <a:latin typeface="Times New Roman" panose="02020603050405020304" pitchFamily="18" charset="0"/>
              <a:cs typeface="Times New Roman" panose="02020603050405020304" pitchFamily="18" charset="0"/>
            </a:endParaRPr>
          </a:p>
        </p:txBody>
      </p:sp>
      <p:sp>
        <p:nvSpPr>
          <p:cNvPr id="7" name="Rectangle: Rounded Corners 6">
            <a:extLst>
              <a:ext uri="{FF2B5EF4-FFF2-40B4-BE49-F238E27FC236}">
                <a16:creationId xmlns:a16="http://schemas.microsoft.com/office/drawing/2014/main" xmlns="" id="{2B0A8946-558B-47C7-AEA4-DF07B7D04E2C}"/>
              </a:ext>
            </a:extLst>
          </p:cNvPr>
          <p:cNvSpPr/>
          <p:nvPr/>
        </p:nvSpPr>
        <p:spPr>
          <a:xfrm>
            <a:off x="3607980" y="447696"/>
            <a:ext cx="2583713" cy="910469"/>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vi-VN" sz="1600" dirty="0">
                <a:latin typeface="Times New Roman" panose="02020603050405020304" pitchFamily="18" charset="0"/>
                <a:cs typeface="Times New Roman" panose="02020603050405020304" pitchFamily="18" charset="0"/>
              </a:rPr>
              <a:t>Các dây máy nén có đứt bên trong không?</a:t>
            </a:r>
            <a:endParaRPr lang="en-US" sz="1600" dirty="0">
              <a:latin typeface="Times New Roman" panose="02020603050405020304" pitchFamily="18" charset="0"/>
              <a:cs typeface="Times New Roman" panose="02020603050405020304" pitchFamily="18" charset="0"/>
            </a:endParaRPr>
          </a:p>
        </p:txBody>
      </p:sp>
      <p:sp>
        <p:nvSpPr>
          <p:cNvPr id="8" name="Rectangle: Rounded Corners 7">
            <a:extLst>
              <a:ext uri="{FF2B5EF4-FFF2-40B4-BE49-F238E27FC236}">
                <a16:creationId xmlns:a16="http://schemas.microsoft.com/office/drawing/2014/main" xmlns="" id="{87C469FC-0984-42CB-B6A4-20DD6E383CEE}"/>
              </a:ext>
            </a:extLst>
          </p:cNvPr>
          <p:cNvSpPr/>
          <p:nvPr/>
        </p:nvSpPr>
        <p:spPr>
          <a:xfrm>
            <a:off x="3516513" y="3105300"/>
            <a:ext cx="2583713" cy="82934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vi-VN" sz="1600" dirty="0">
                <a:latin typeface="Times New Roman" panose="02020603050405020304" pitchFamily="18" charset="0"/>
                <a:cs typeface="Times New Roman" panose="02020603050405020304" pitchFamily="18" charset="0"/>
              </a:rPr>
              <a:t>Khởi động lại máy. Lỗi lại xảy ra?</a:t>
            </a:r>
            <a:endParaRPr lang="en-US" sz="1600" dirty="0">
              <a:latin typeface="Times New Roman" panose="02020603050405020304" pitchFamily="18" charset="0"/>
              <a:cs typeface="Times New Roman" panose="02020603050405020304" pitchFamily="18" charset="0"/>
            </a:endParaRPr>
          </a:p>
        </p:txBody>
      </p:sp>
      <p:sp>
        <p:nvSpPr>
          <p:cNvPr id="9" name="Rectangle: Rounded Corners 8">
            <a:extLst>
              <a:ext uri="{FF2B5EF4-FFF2-40B4-BE49-F238E27FC236}">
                <a16:creationId xmlns:a16="http://schemas.microsoft.com/office/drawing/2014/main" xmlns="" id="{B893C1BC-7C8E-4B52-9D3C-50B09C7AEA12}"/>
              </a:ext>
            </a:extLst>
          </p:cNvPr>
          <p:cNvSpPr/>
          <p:nvPr/>
        </p:nvSpPr>
        <p:spPr>
          <a:xfrm>
            <a:off x="607382" y="5781125"/>
            <a:ext cx="2200939" cy="627321"/>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vi-VN" sz="1600" dirty="0">
                <a:latin typeface="Times New Roman" panose="02020603050405020304" pitchFamily="18" charset="0"/>
                <a:cs typeface="Times New Roman" panose="02020603050405020304" pitchFamily="18" charset="0"/>
              </a:rPr>
              <a:t>Thay máy nén Inverter</a:t>
            </a:r>
            <a:endParaRPr lang="en-US" sz="1600" dirty="0">
              <a:latin typeface="Times New Roman" panose="02020603050405020304" pitchFamily="18" charset="0"/>
              <a:cs typeface="Times New Roman" panose="02020603050405020304" pitchFamily="18" charset="0"/>
            </a:endParaRPr>
          </a:p>
          <a:p>
            <a:pPr algn="ctr"/>
            <a:endParaRPr lang="en-US" dirty="0"/>
          </a:p>
        </p:txBody>
      </p:sp>
      <p:sp>
        <p:nvSpPr>
          <p:cNvPr id="10" name="Rectangle 9">
            <a:extLst>
              <a:ext uri="{FF2B5EF4-FFF2-40B4-BE49-F238E27FC236}">
                <a16:creationId xmlns:a16="http://schemas.microsoft.com/office/drawing/2014/main" xmlns="" id="{61AADC89-0E35-44BB-B32B-86026DB11368}"/>
              </a:ext>
            </a:extLst>
          </p:cNvPr>
          <p:cNvSpPr/>
          <p:nvPr/>
        </p:nvSpPr>
        <p:spPr>
          <a:xfrm>
            <a:off x="7506588" y="547406"/>
            <a:ext cx="2105246" cy="728501"/>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vi-VN" sz="1600" dirty="0">
                <a:latin typeface="Times New Roman" panose="02020603050405020304" pitchFamily="18" charset="0"/>
                <a:cs typeface="Times New Roman" panose="02020603050405020304" pitchFamily="18" charset="0"/>
              </a:rPr>
              <a:t>Thay máy nén Inverter</a:t>
            </a:r>
            <a:endParaRPr lang="en-US" sz="1600" dirty="0">
              <a:latin typeface="Times New Roman" panose="02020603050405020304" pitchFamily="18" charset="0"/>
              <a:cs typeface="Times New Roman" panose="02020603050405020304" pitchFamily="18" charset="0"/>
            </a:endParaRPr>
          </a:p>
        </p:txBody>
      </p:sp>
      <p:sp>
        <p:nvSpPr>
          <p:cNvPr id="11" name="Rectangle 10">
            <a:extLst>
              <a:ext uri="{FF2B5EF4-FFF2-40B4-BE49-F238E27FC236}">
                <a16:creationId xmlns:a16="http://schemas.microsoft.com/office/drawing/2014/main" xmlns="" id="{871D0A19-0FB3-41B6-923D-5D7ACFCE41C5}"/>
              </a:ext>
            </a:extLst>
          </p:cNvPr>
          <p:cNvSpPr/>
          <p:nvPr/>
        </p:nvSpPr>
        <p:spPr>
          <a:xfrm>
            <a:off x="7506588" y="1882297"/>
            <a:ext cx="2105246" cy="711047"/>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vi-VN" sz="1600" dirty="0">
                <a:latin typeface="Times New Roman" panose="02020603050405020304" pitchFamily="18" charset="0"/>
                <a:cs typeface="Times New Roman" panose="02020603050405020304" pitchFamily="18" charset="0"/>
              </a:rPr>
              <a:t>Thay PCB Inverter (*1)</a:t>
            </a:r>
            <a:endParaRPr lang="en-US" sz="1600" dirty="0">
              <a:latin typeface="Times New Roman" panose="02020603050405020304" pitchFamily="18" charset="0"/>
              <a:cs typeface="Times New Roman" panose="02020603050405020304" pitchFamily="18" charset="0"/>
            </a:endParaRPr>
          </a:p>
        </p:txBody>
      </p:sp>
      <p:sp>
        <p:nvSpPr>
          <p:cNvPr id="12" name="Rectangle 11">
            <a:extLst>
              <a:ext uri="{FF2B5EF4-FFF2-40B4-BE49-F238E27FC236}">
                <a16:creationId xmlns:a16="http://schemas.microsoft.com/office/drawing/2014/main" xmlns="" id="{3E8BDC53-D1B8-4292-9A86-1431D2608A04}"/>
              </a:ext>
            </a:extLst>
          </p:cNvPr>
          <p:cNvSpPr/>
          <p:nvPr/>
        </p:nvSpPr>
        <p:spPr>
          <a:xfrm>
            <a:off x="7516743" y="2946683"/>
            <a:ext cx="2615608" cy="964631"/>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vi-VN" sz="1600" dirty="0">
                <a:latin typeface="Times New Roman" panose="02020603050405020304" pitchFamily="18" charset="0"/>
                <a:cs typeface="Times New Roman" panose="02020603050405020304" pitchFamily="18" charset="0"/>
              </a:rPr>
              <a:t>Máy chạy lại bình thường. Lỗi có</a:t>
            </a:r>
            <a:r>
              <a:rPr lang="en-US" sz="1600" dirty="0">
                <a:latin typeface="Times New Roman" panose="02020603050405020304" pitchFamily="18" charset="0"/>
                <a:cs typeface="Times New Roman" panose="02020603050405020304" pitchFamily="18" charset="0"/>
              </a:rPr>
              <a:t> </a:t>
            </a:r>
            <a:r>
              <a:rPr lang="vi-VN" sz="1600" dirty="0">
                <a:latin typeface="Times New Roman" panose="02020603050405020304" pitchFamily="18" charset="0"/>
                <a:cs typeface="Times New Roman" panose="02020603050405020304" pitchFamily="18" charset="0"/>
              </a:rPr>
              <a:t>thể do nguồn điện bị lỗi tức thời</a:t>
            </a:r>
            <a:endParaRPr lang="en-US" sz="1600" dirty="0">
              <a:latin typeface="Times New Roman" panose="02020603050405020304" pitchFamily="18" charset="0"/>
              <a:cs typeface="Times New Roman" panose="02020603050405020304" pitchFamily="18" charset="0"/>
            </a:endParaRPr>
          </a:p>
        </p:txBody>
      </p:sp>
      <p:sp>
        <p:nvSpPr>
          <p:cNvPr id="13" name="Rectangle 12">
            <a:extLst>
              <a:ext uri="{FF2B5EF4-FFF2-40B4-BE49-F238E27FC236}">
                <a16:creationId xmlns:a16="http://schemas.microsoft.com/office/drawing/2014/main" xmlns="" id="{0BE4F3E9-323B-430D-8221-3049D5EAA1BB}"/>
              </a:ext>
            </a:extLst>
          </p:cNvPr>
          <p:cNvSpPr/>
          <p:nvPr/>
        </p:nvSpPr>
        <p:spPr>
          <a:xfrm>
            <a:off x="7724078" y="5739261"/>
            <a:ext cx="2200939" cy="711047"/>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vi-VN" sz="1600" dirty="0">
                <a:latin typeface="Times New Roman" panose="02020603050405020304" pitchFamily="18" charset="0"/>
                <a:cs typeface="Times New Roman" panose="02020603050405020304" pitchFamily="18" charset="0"/>
              </a:rPr>
              <a:t>Hoàn tất xử lý</a:t>
            </a:r>
            <a:endParaRPr lang="en-US" sz="1600" dirty="0">
              <a:latin typeface="Times New Roman" panose="02020603050405020304" pitchFamily="18" charset="0"/>
              <a:cs typeface="Times New Roman" panose="02020603050405020304" pitchFamily="18" charset="0"/>
            </a:endParaRPr>
          </a:p>
        </p:txBody>
      </p:sp>
      <p:sp>
        <p:nvSpPr>
          <p:cNvPr id="14" name="Arrow: Right 13">
            <a:extLst>
              <a:ext uri="{FF2B5EF4-FFF2-40B4-BE49-F238E27FC236}">
                <a16:creationId xmlns:a16="http://schemas.microsoft.com/office/drawing/2014/main" xmlns="" id="{68029479-2789-422D-B239-3021079CA32D}"/>
              </a:ext>
            </a:extLst>
          </p:cNvPr>
          <p:cNvSpPr/>
          <p:nvPr/>
        </p:nvSpPr>
        <p:spPr>
          <a:xfrm>
            <a:off x="6603227" y="794915"/>
            <a:ext cx="489098" cy="212651"/>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Arrow: Right 14">
            <a:extLst>
              <a:ext uri="{FF2B5EF4-FFF2-40B4-BE49-F238E27FC236}">
                <a16:creationId xmlns:a16="http://schemas.microsoft.com/office/drawing/2014/main" xmlns="" id="{1645EF31-3130-4AB3-9C6A-126350701FA7}"/>
              </a:ext>
            </a:extLst>
          </p:cNvPr>
          <p:cNvSpPr/>
          <p:nvPr/>
        </p:nvSpPr>
        <p:spPr>
          <a:xfrm>
            <a:off x="6646439" y="5987797"/>
            <a:ext cx="489098" cy="212651"/>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Arrow: Right 15">
            <a:extLst>
              <a:ext uri="{FF2B5EF4-FFF2-40B4-BE49-F238E27FC236}">
                <a16:creationId xmlns:a16="http://schemas.microsoft.com/office/drawing/2014/main" xmlns="" id="{5C8FCB40-F66D-4255-A2BA-DB03CAC8F874}"/>
              </a:ext>
            </a:extLst>
          </p:cNvPr>
          <p:cNvSpPr/>
          <p:nvPr/>
        </p:nvSpPr>
        <p:spPr>
          <a:xfrm>
            <a:off x="6603227" y="3322674"/>
            <a:ext cx="489098" cy="212651"/>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Arrow: Right 16">
            <a:extLst>
              <a:ext uri="{FF2B5EF4-FFF2-40B4-BE49-F238E27FC236}">
                <a16:creationId xmlns:a16="http://schemas.microsoft.com/office/drawing/2014/main" xmlns="" id="{CC61E775-1A4C-4B5D-A7E3-06C73BECF5FB}"/>
              </a:ext>
            </a:extLst>
          </p:cNvPr>
          <p:cNvSpPr/>
          <p:nvPr/>
        </p:nvSpPr>
        <p:spPr>
          <a:xfrm>
            <a:off x="6603227" y="2125406"/>
            <a:ext cx="489098" cy="212651"/>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Arrow: Down 17">
            <a:extLst>
              <a:ext uri="{FF2B5EF4-FFF2-40B4-BE49-F238E27FC236}">
                <a16:creationId xmlns:a16="http://schemas.microsoft.com/office/drawing/2014/main" xmlns="" id="{A3BBE7D1-ED6A-4FD3-BE86-F2A21A4F1B5C}"/>
              </a:ext>
            </a:extLst>
          </p:cNvPr>
          <p:cNvSpPr/>
          <p:nvPr/>
        </p:nvSpPr>
        <p:spPr>
          <a:xfrm>
            <a:off x="4712879" y="1449952"/>
            <a:ext cx="148856" cy="274494"/>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Rectangle 18">
            <a:extLst>
              <a:ext uri="{FF2B5EF4-FFF2-40B4-BE49-F238E27FC236}">
                <a16:creationId xmlns:a16="http://schemas.microsoft.com/office/drawing/2014/main" xmlns="" id="{3939315F-666A-40EC-82EF-51C26C58B892}"/>
              </a:ext>
            </a:extLst>
          </p:cNvPr>
          <p:cNvSpPr/>
          <p:nvPr/>
        </p:nvSpPr>
        <p:spPr>
          <a:xfrm>
            <a:off x="4844220" y="1442916"/>
            <a:ext cx="697627" cy="297517"/>
          </a:xfrm>
          <a:prstGeom prst="rect">
            <a:avLst/>
          </a:prstGeom>
        </p:spPr>
        <p:txBody>
          <a:bodyPr wrap="none">
            <a:spAutoFit/>
          </a:bodyPr>
          <a:lstStyle/>
          <a:p>
            <a:pPr>
              <a:lnSpc>
                <a:spcPts val="1570"/>
              </a:lnSpc>
              <a:spcAft>
                <a:spcPts val="0"/>
              </a:spcAft>
            </a:pPr>
            <a:r>
              <a:rPr lang="vi-VN" sz="1600" dirty="0">
                <a:latin typeface="Times New Roman" panose="02020603050405020304" pitchFamily="18" charset="0"/>
                <a:ea typeface="Arial" panose="020B0604020202020204" pitchFamily="34" charset="0"/>
                <a:cs typeface="Times New Roman" panose="02020603050405020304" pitchFamily="18" charset="0"/>
              </a:rPr>
              <a:t>không</a:t>
            </a:r>
            <a:endParaRPr lang="en-US" sz="1600" dirty="0">
              <a:latin typeface="Times New Roman" panose="02020603050405020304" pitchFamily="18" charset="0"/>
              <a:ea typeface="Arial" panose="020B0604020202020204" pitchFamily="34" charset="0"/>
              <a:cs typeface="Times New Roman" panose="02020603050405020304" pitchFamily="18" charset="0"/>
            </a:endParaRPr>
          </a:p>
        </p:txBody>
      </p:sp>
      <p:sp>
        <p:nvSpPr>
          <p:cNvPr id="20" name="Rectangle 19">
            <a:extLst>
              <a:ext uri="{FF2B5EF4-FFF2-40B4-BE49-F238E27FC236}">
                <a16:creationId xmlns:a16="http://schemas.microsoft.com/office/drawing/2014/main" xmlns="" id="{1BEEA835-C3A1-4A81-9104-7DB2ADDF775A}"/>
              </a:ext>
            </a:extLst>
          </p:cNvPr>
          <p:cNvSpPr/>
          <p:nvPr/>
        </p:nvSpPr>
        <p:spPr>
          <a:xfrm>
            <a:off x="6636624" y="579495"/>
            <a:ext cx="378630" cy="297517"/>
          </a:xfrm>
          <a:prstGeom prst="rect">
            <a:avLst/>
          </a:prstGeom>
        </p:spPr>
        <p:txBody>
          <a:bodyPr wrap="none">
            <a:spAutoFit/>
          </a:bodyPr>
          <a:lstStyle/>
          <a:p>
            <a:pPr>
              <a:lnSpc>
                <a:spcPts val="1570"/>
              </a:lnSpc>
              <a:spcAft>
                <a:spcPts val="0"/>
              </a:spcAft>
            </a:pPr>
            <a:r>
              <a:rPr lang="vi-VN" sz="1600" dirty="0">
                <a:latin typeface="Times New Roman" panose="02020603050405020304" pitchFamily="18" charset="0"/>
                <a:ea typeface="Arial" panose="020B0604020202020204" pitchFamily="34" charset="0"/>
                <a:cs typeface="Times New Roman" panose="02020603050405020304" pitchFamily="18" charset="0"/>
              </a:rPr>
              <a:t>có</a:t>
            </a:r>
            <a:endParaRPr lang="en-US" sz="1600" dirty="0">
              <a:effectLst/>
              <a:latin typeface="Times New Roman" panose="02020603050405020304" pitchFamily="18" charset="0"/>
              <a:ea typeface="Arial" panose="020B0604020202020204" pitchFamily="34" charset="0"/>
              <a:cs typeface="Times New Roman" panose="02020603050405020304" pitchFamily="18" charset="0"/>
            </a:endParaRPr>
          </a:p>
        </p:txBody>
      </p:sp>
      <p:sp>
        <p:nvSpPr>
          <p:cNvPr id="21" name="Rectangle 20">
            <a:extLst>
              <a:ext uri="{FF2B5EF4-FFF2-40B4-BE49-F238E27FC236}">
                <a16:creationId xmlns:a16="http://schemas.microsoft.com/office/drawing/2014/main" xmlns="" id="{E2739E60-D57A-466C-B0C1-E5298FD114BC}"/>
              </a:ext>
            </a:extLst>
          </p:cNvPr>
          <p:cNvSpPr/>
          <p:nvPr/>
        </p:nvSpPr>
        <p:spPr>
          <a:xfrm>
            <a:off x="4814403" y="2679688"/>
            <a:ext cx="378630" cy="297517"/>
          </a:xfrm>
          <a:prstGeom prst="rect">
            <a:avLst/>
          </a:prstGeom>
        </p:spPr>
        <p:txBody>
          <a:bodyPr wrap="none">
            <a:spAutoFit/>
          </a:bodyPr>
          <a:lstStyle/>
          <a:p>
            <a:pPr>
              <a:lnSpc>
                <a:spcPts val="1570"/>
              </a:lnSpc>
              <a:spcAft>
                <a:spcPts val="0"/>
              </a:spcAft>
            </a:pPr>
            <a:r>
              <a:rPr lang="vi-VN" sz="1600" dirty="0">
                <a:latin typeface="Times New Roman" panose="02020603050405020304" pitchFamily="18" charset="0"/>
                <a:ea typeface="Arial" panose="020B0604020202020204" pitchFamily="34" charset="0"/>
                <a:cs typeface="Times New Roman" panose="02020603050405020304" pitchFamily="18" charset="0"/>
              </a:rPr>
              <a:t>có</a:t>
            </a:r>
            <a:endParaRPr lang="en-US" sz="1600" dirty="0">
              <a:effectLst/>
              <a:latin typeface="Times New Roman" panose="02020603050405020304" pitchFamily="18" charset="0"/>
              <a:ea typeface="Arial" panose="020B0604020202020204" pitchFamily="34" charset="0"/>
              <a:cs typeface="Times New Roman" panose="02020603050405020304" pitchFamily="18" charset="0"/>
            </a:endParaRPr>
          </a:p>
        </p:txBody>
      </p:sp>
      <p:sp>
        <p:nvSpPr>
          <p:cNvPr id="22" name="Rectangle 21">
            <a:extLst>
              <a:ext uri="{FF2B5EF4-FFF2-40B4-BE49-F238E27FC236}">
                <a16:creationId xmlns:a16="http://schemas.microsoft.com/office/drawing/2014/main" xmlns="" id="{4625C387-BFE0-4925-9B32-64EC2B21FDFF}"/>
              </a:ext>
            </a:extLst>
          </p:cNvPr>
          <p:cNvSpPr/>
          <p:nvPr/>
        </p:nvSpPr>
        <p:spPr>
          <a:xfrm>
            <a:off x="4814403" y="4014916"/>
            <a:ext cx="378630" cy="297517"/>
          </a:xfrm>
          <a:prstGeom prst="rect">
            <a:avLst/>
          </a:prstGeom>
        </p:spPr>
        <p:txBody>
          <a:bodyPr wrap="none">
            <a:spAutoFit/>
          </a:bodyPr>
          <a:lstStyle/>
          <a:p>
            <a:pPr>
              <a:lnSpc>
                <a:spcPts val="1570"/>
              </a:lnSpc>
              <a:spcAft>
                <a:spcPts val="0"/>
              </a:spcAft>
            </a:pPr>
            <a:r>
              <a:rPr lang="vi-VN" sz="1600" dirty="0">
                <a:latin typeface="Times New Roman" panose="02020603050405020304" pitchFamily="18" charset="0"/>
                <a:ea typeface="Arial" panose="020B0604020202020204" pitchFamily="34" charset="0"/>
                <a:cs typeface="Times New Roman" panose="02020603050405020304" pitchFamily="18" charset="0"/>
              </a:rPr>
              <a:t>có</a:t>
            </a:r>
            <a:endParaRPr lang="en-US" sz="1600" dirty="0">
              <a:effectLst/>
              <a:latin typeface="Times New Roman" panose="02020603050405020304" pitchFamily="18" charset="0"/>
              <a:ea typeface="Arial" panose="020B0604020202020204" pitchFamily="34" charset="0"/>
              <a:cs typeface="Times New Roman" panose="02020603050405020304" pitchFamily="18" charset="0"/>
            </a:endParaRPr>
          </a:p>
        </p:txBody>
      </p:sp>
      <p:sp>
        <p:nvSpPr>
          <p:cNvPr id="23" name="Rectangle 22">
            <a:extLst>
              <a:ext uri="{FF2B5EF4-FFF2-40B4-BE49-F238E27FC236}">
                <a16:creationId xmlns:a16="http://schemas.microsoft.com/office/drawing/2014/main" xmlns="" id="{554E9C41-8C51-43CF-AA77-1F717E4A0187}"/>
              </a:ext>
            </a:extLst>
          </p:cNvPr>
          <p:cNvSpPr/>
          <p:nvPr/>
        </p:nvSpPr>
        <p:spPr>
          <a:xfrm>
            <a:off x="6524872" y="1896263"/>
            <a:ext cx="697627" cy="297517"/>
          </a:xfrm>
          <a:prstGeom prst="rect">
            <a:avLst/>
          </a:prstGeom>
        </p:spPr>
        <p:txBody>
          <a:bodyPr wrap="none">
            <a:spAutoFit/>
          </a:bodyPr>
          <a:lstStyle/>
          <a:p>
            <a:pPr>
              <a:lnSpc>
                <a:spcPts val="1570"/>
              </a:lnSpc>
              <a:spcAft>
                <a:spcPts val="0"/>
              </a:spcAft>
            </a:pPr>
            <a:r>
              <a:rPr lang="vi-VN" sz="1600" dirty="0">
                <a:latin typeface="Times New Roman" panose="02020603050405020304" pitchFamily="18" charset="0"/>
                <a:ea typeface="Arial" panose="020B0604020202020204" pitchFamily="34" charset="0"/>
                <a:cs typeface="Times New Roman" panose="02020603050405020304" pitchFamily="18" charset="0"/>
              </a:rPr>
              <a:t>không</a:t>
            </a:r>
            <a:endParaRPr lang="en-US" sz="1600" dirty="0">
              <a:latin typeface="Times New Roman" panose="02020603050405020304" pitchFamily="18" charset="0"/>
              <a:ea typeface="Arial" panose="020B0604020202020204" pitchFamily="34" charset="0"/>
              <a:cs typeface="Times New Roman" panose="02020603050405020304" pitchFamily="18" charset="0"/>
            </a:endParaRPr>
          </a:p>
        </p:txBody>
      </p:sp>
      <p:sp>
        <p:nvSpPr>
          <p:cNvPr id="24" name="Rectangle 23">
            <a:extLst>
              <a:ext uri="{FF2B5EF4-FFF2-40B4-BE49-F238E27FC236}">
                <a16:creationId xmlns:a16="http://schemas.microsoft.com/office/drawing/2014/main" xmlns="" id="{9E818A44-61A3-4D56-8DE8-5B5F11A3642C}"/>
              </a:ext>
            </a:extLst>
          </p:cNvPr>
          <p:cNvSpPr/>
          <p:nvPr/>
        </p:nvSpPr>
        <p:spPr>
          <a:xfrm>
            <a:off x="6493837" y="3096707"/>
            <a:ext cx="697626" cy="297517"/>
          </a:xfrm>
          <a:prstGeom prst="rect">
            <a:avLst/>
          </a:prstGeom>
        </p:spPr>
        <p:txBody>
          <a:bodyPr wrap="square">
            <a:spAutoFit/>
          </a:bodyPr>
          <a:lstStyle/>
          <a:p>
            <a:pPr>
              <a:lnSpc>
                <a:spcPts val="1570"/>
              </a:lnSpc>
              <a:spcAft>
                <a:spcPts val="0"/>
              </a:spcAft>
            </a:pPr>
            <a:r>
              <a:rPr lang="vi-VN" sz="1600" dirty="0">
                <a:latin typeface="Times New Roman" panose="02020603050405020304" pitchFamily="18" charset="0"/>
                <a:ea typeface="Arial" panose="020B0604020202020204" pitchFamily="34" charset="0"/>
                <a:cs typeface="Times New Roman" panose="02020603050405020304" pitchFamily="18" charset="0"/>
              </a:rPr>
              <a:t>không</a:t>
            </a:r>
            <a:endParaRPr lang="en-US" sz="1600" dirty="0">
              <a:latin typeface="Times New Roman" panose="02020603050405020304" pitchFamily="18" charset="0"/>
              <a:ea typeface="Arial" panose="020B0604020202020204" pitchFamily="34" charset="0"/>
              <a:cs typeface="Times New Roman" panose="02020603050405020304" pitchFamily="18" charset="0"/>
            </a:endParaRPr>
          </a:p>
        </p:txBody>
      </p:sp>
      <p:sp>
        <p:nvSpPr>
          <p:cNvPr id="25" name="Rectangle 24">
            <a:extLst>
              <a:ext uri="{FF2B5EF4-FFF2-40B4-BE49-F238E27FC236}">
                <a16:creationId xmlns:a16="http://schemas.microsoft.com/office/drawing/2014/main" xmlns="" id="{40D2D2AF-18AC-401C-826F-C9A322BEF85B}"/>
              </a:ext>
            </a:extLst>
          </p:cNvPr>
          <p:cNvSpPr/>
          <p:nvPr/>
        </p:nvSpPr>
        <p:spPr>
          <a:xfrm>
            <a:off x="4822010" y="5313836"/>
            <a:ext cx="402674" cy="300339"/>
          </a:xfrm>
          <a:prstGeom prst="rect">
            <a:avLst/>
          </a:prstGeom>
        </p:spPr>
        <p:txBody>
          <a:bodyPr wrap="square">
            <a:spAutoFit/>
          </a:bodyPr>
          <a:lstStyle/>
          <a:p>
            <a:pPr>
              <a:lnSpc>
                <a:spcPts val="1570"/>
              </a:lnSpc>
              <a:spcAft>
                <a:spcPts val="0"/>
              </a:spcAft>
            </a:pPr>
            <a:r>
              <a:rPr lang="en-US" sz="1600" dirty="0" err="1">
                <a:latin typeface="Times New Roman" panose="02020603050405020304" pitchFamily="18" charset="0"/>
                <a:ea typeface="Arial" panose="020B0604020202020204" pitchFamily="34" charset="0"/>
                <a:cs typeface="Times New Roman" panose="02020603050405020304" pitchFamily="18" charset="0"/>
              </a:rPr>
              <a:t>có</a:t>
            </a:r>
            <a:endParaRPr lang="en-US" sz="1600" dirty="0">
              <a:latin typeface="Times New Roman" panose="02020603050405020304" pitchFamily="18" charset="0"/>
              <a:ea typeface="Arial" panose="020B0604020202020204" pitchFamily="34" charset="0"/>
              <a:cs typeface="Times New Roman" panose="02020603050405020304" pitchFamily="18" charset="0"/>
            </a:endParaRPr>
          </a:p>
        </p:txBody>
      </p:sp>
      <p:sp>
        <p:nvSpPr>
          <p:cNvPr id="26" name="Rectangle 25">
            <a:extLst>
              <a:ext uri="{FF2B5EF4-FFF2-40B4-BE49-F238E27FC236}">
                <a16:creationId xmlns:a16="http://schemas.microsoft.com/office/drawing/2014/main" xmlns="" id="{584714CB-06FE-4B09-8624-806D0E4AF79C}"/>
              </a:ext>
            </a:extLst>
          </p:cNvPr>
          <p:cNvSpPr/>
          <p:nvPr/>
        </p:nvSpPr>
        <p:spPr>
          <a:xfrm>
            <a:off x="548758" y="347544"/>
            <a:ext cx="1184940" cy="369332"/>
          </a:xfrm>
          <a:prstGeom prst="rect">
            <a:avLst/>
          </a:prstGeom>
        </p:spPr>
        <p:txBody>
          <a:bodyPr wrap="none">
            <a:spAutoFit/>
          </a:bodyPr>
          <a:lstStyle/>
          <a:p>
            <a:pPr lvl="0" eaLnBrk="0" fontAlgn="base" hangingPunct="0">
              <a:spcBef>
                <a:spcPct val="0"/>
              </a:spcBef>
              <a:spcAft>
                <a:spcPct val="0"/>
              </a:spcAft>
              <a:tabLst>
                <a:tab pos="2582863" algn="l"/>
              </a:tabLst>
            </a:pPr>
            <a:r>
              <a:rPr lang="en-US" altLang="en-US" i="1" dirty="0">
                <a:solidFill>
                  <a:srgbClr val="FF0000"/>
                </a:solidFill>
                <a:latin typeface="Times New Roman" panose="02020603050405020304" pitchFamily="18" charset="0"/>
                <a:ea typeface="Arial" panose="020B0604020202020204" pitchFamily="34" charset="0"/>
                <a:cs typeface="Times New Roman" panose="02020603050405020304" pitchFamily="18" charset="0"/>
              </a:rPr>
              <a:t>M</a:t>
            </a:r>
            <a:r>
              <a:rPr lang="vi-VN" altLang="en-US" i="1" dirty="0">
                <a:solidFill>
                  <a:srgbClr val="FF0000"/>
                </a:solidFill>
                <a:latin typeface="Times New Roman" panose="02020603050405020304" pitchFamily="18" charset="0"/>
                <a:ea typeface="Arial" panose="020B0604020202020204" pitchFamily="34" charset="0"/>
                <a:cs typeface="Times New Roman" panose="02020603050405020304" pitchFamily="18" charset="0"/>
              </a:rPr>
              <a:t>ã lỗi: </a:t>
            </a:r>
            <a:r>
              <a:rPr lang="en-US" b="1" i="1" dirty="0" smtClean="0">
                <a:solidFill>
                  <a:srgbClr val="00B050"/>
                </a:solidFill>
                <a:latin typeface="Times New Roman" panose="02020603050405020304" pitchFamily="18" charset="0"/>
                <a:cs typeface="Times New Roman" panose="02020603050405020304" pitchFamily="18" charset="0"/>
              </a:rPr>
              <a:t>L8</a:t>
            </a:r>
            <a:endParaRPr lang="en-US" altLang="en-US" b="1" i="1" dirty="0">
              <a:solidFill>
                <a:srgbClr val="00B050"/>
              </a:solidFill>
              <a:latin typeface="Times New Roman" panose="02020603050405020304" pitchFamily="18" charset="0"/>
              <a:ea typeface="Arial" panose="020B0604020202020204" pitchFamily="34" charset="0"/>
              <a:cs typeface="Times New Roman" panose="02020603050405020304" pitchFamily="18" charset="0"/>
            </a:endParaRPr>
          </a:p>
        </p:txBody>
      </p:sp>
      <p:sp>
        <p:nvSpPr>
          <p:cNvPr id="27" name="Rectangle 26">
            <a:extLst>
              <a:ext uri="{FF2B5EF4-FFF2-40B4-BE49-F238E27FC236}">
                <a16:creationId xmlns:a16="http://schemas.microsoft.com/office/drawing/2014/main" xmlns="" id="{A9680548-30ED-4BAC-9F1F-4D42584720A7}"/>
              </a:ext>
            </a:extLst>
          </p:cNvPr>
          <p:cNvSpPr/>
          <p:nvPr/>
        </p:nvSpPr>
        <p:spPr>
          <a:xfrm>
            <a:off x="516860" y="695088"/>
            <a:ext cx="1287532" cy="369332"/>
          </a:xfrm>
          <a:prstGeom prst="rect">
            <a:avLst/>
          </a:prstGeom>
        </p:spPr>
        <p:txBody>
          <a:bodyPr wrap="none">
            <a:spAutoFit/>
          </a:bodyPr>
          <a:lstStyle/>
          <a:p>
            <a:r>
              <a:rPr lang="en-US" b="1" dirty="0" err="1">
                <a:latin typeface="Times New Roman" panose="02020603050405020304" pitchFamily="18" charset="0"/>
                <a:cs typeface="Times New Roman" panose="02020603050405020304" pitchFamily="18" charset="0"/>
              </a:rPr>
              <a:t>Xử</a:t>
            </a:r>
            <a:r>
              <a:rPr lang="en-US" b="1" dirty="0">
                <a:latin typeface="Times New Roman" panose="02020603050405020304" pitchFamily="18" charset="0"/>
                <a:cs typeface="Times New Roman" panose="02020603050405020304" pitchFamily="18" charset="0"/>
              </a:rPr>
              <a:t> </a:t>
            </a:r>
            <a:r>
              <a:rPr lang="en-US" b="1" dirty="0" err="1">
                <a:latin typeface="Times New Roman" panose="02020603050405020304" pitchFamily="18" charset="0"/>
                <a:cs typeface="Times New Roman" panose="02020603050405020304" pitchFamily="18" charset="0"/>
              </a:rPr>
              <a:t>lý</a:t>
            </a:r>
            <a:r>
              <a:rPr lang="en-US" b="1" dirty="0">
                <a:latin typeface="Times New Roman" panose="02020603050405020304" pitchFamily="18" charset="0"/>
                <a:cs typeface="Times New Roman" panose="02020603050405020304" pitchFamily="18" charset="0"/>
              </a:rPr>
              <a:t> </a:t>
            </a:r>
            <a:r>
              <a:rPr lang="en-US" b="1" dirty="0" err="1">
                <a:latin typeface="Times New Roman" panose="02020603050405020304" pitchFamily="18" charset="0"/>
                <a:cs typeface="Times New Roman" panose="02020603050405020304" pitchFamily="18" charset="0"/>
              </a:rPr>
              <a:t>sự</a:t>
            </a:r>
            <a:r>
              <a:rPr lang="en-US" b="1" dirty="0">
                <a:latin typeface="Times New Roman" panose="02020603050405020304" pitchFamily="18" charset="0"/>
                <a:cs typeface="Times New Roman" panose="02020603050405020304" pitchFamily="18" charset="0"/>
              </a:rPr>
              <a:t> </a:t>
            </a:r>
            <a:r>
              <a:rPr lang="en-US" b="1" dirty="0" err="1">
                <a:latin typeface="Times New Roman" panose="02020603050405020304" pitchFamily="18" charset="0"/>
                <a:cs typeface="Times New Roman" panose="02020603050405020304" pitchFamily="18" charset="0"/>
              </a:rPr>
              <a:t>cố</a:t>
            </a:r>
            <a:endParaRPr lang="en-US" b="1" dirty="0">
              <a:latin typeface="Times New Roman" panose="02020603050405020304" pitchFamily="18" charset="0"/>
              <a:cs typeface="Times New Roman" panose="02020603050405020304" pitchFamily="18" charset="0"/>
            </a:endParaRPr>
          </a:p>
        </p:txBody>
      </p:sp>
      <p:sp>
        <p:nvSpPr>
          <p:cNvPr id="28" name="Arrow: Down 32">
            <a:extLst>
              <a:ext uri="{FF2B5EF4-FFF2-40B4-BE49-F238E27FC236}">
                <a16:creationId xmlns:a16="http://schemas.microsoft.com/office/drawing/2014/main" xmlns="" id="{E8B92945-0E82-46CD-9831-212A2DCB830F}"/>
              </a:ext>
            </a:extLst>
          </p:cNvPr>
          <p:cNvSpPr/>
          <p:nvPr/>
        </p:nvSpPr>
        <p:spPr>
          <a:xfrm>
            <a:off x="4712879" y="2725912"/>
            <a:ext cx="148856" cy="274494"/>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Arrow: Down 33">
            <a:extLst>
              <a:ext uri="{FF2B5EF4-FFF2-40B4-BE49-F238E27FC236}">
                <a16:creationId xmlns:a16="http://schemas.microsoft.com/office/drawing/2014/main" xmlns="" id="{0386318A-16CB-4A35-9E68-E379D98A79CB}"/>
              </a:ext>
            </a:extLst>
          </p:cNvPr>
          <p:cNvSpPr/>
          <p:nvPr/>
        </p:nvSpPr>
        <p:spPr>
          <a:xfrm>
            <a:off x="4712879" y="4026427"/>
            <a:ext cx="148856" cy="274494"/>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 name="Arrow: Down 34">
            <a:extLst>
              <a:ext uri="{FF2B5EF4-FFF2-40B4-BE49-F238E27FC236}">
                <a16:creationId xmlns:a16="http://schemas.microsoft.com/office/drawing/2014/main" xmlns="" id="{C06A295F-DF01-4080-9743-A2A91B29FCCF}"/>
              </a:ext>
            </a:extLst>
          </p:cNvPr>
          <p:cNvSpPr/>
          <p:nvPr/>
        </p:nvSpPr>
        <p:spPr>
          <a:xfrm>
            <a:off x="4712879" y="5350143"/>
            <a:ext cx="148856" cy="274494"/>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 name="Arrow: Left 35">
            <a:extLst>
              <a:ext uri="{FF2B5EF4-FFF2-40B4-BE49-F238E27FC236}">
                <a16:creationId xmlns:a16="http://schemas.microsoft.com/office/drawing/2014/main" xmlns="" id="{B92E4D21-DB07-458D-A0F6-43FB53682361}"/>
              </a:ext>
            </a:extLst>
          </p:cNvPr>
          <p:cNvSpPr/>
          <p:nvPr/>
        </p:nvSpPr>
        <p:spPr>
          <a:xfrm>
            <a:off x="3022030" y="5987797"/>
            <a:ext cx="401173" cy="212651"/>
          </a:xfrm>
          <a:prstGeom prst="lef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 name="Arrow: Down 36">
            <a:extLst>
              <a:ext uri="{FF2B5EF4-FFF2-40B4-BE49-F238E27FC236}">
                <a16:creationId xmlns:a16="http://schemas.microsoft.com/office/drawing/2014/main" xmlns="" id="{B326FF42-CD01-45DA-A89F-1DE049578B56}"/>
              </a:ext>
            </a:extLst>
          </p:cNvPr>
          <p:cNvSpPr/>
          <p:nvPr/>
        </p:nvSpPr>
        <p:spPr>
          <a:xfrm>
            <a:off x="4718876" y="45107"/>
            <a:ext cx="148856" cy="274494"/>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3" name="Rectangle 32">
            <a:extLst>
              <a:ext uri="{FF2B5EF4-FFF2-40B4-BE49-F238E27FC236}">
                <a16:creationId xmlns:a16="http://schemas.microsoft.com/office/drawing/2014/main" xmlns="" id="{48D39764-077F-4F39-9642-D11B301156B4}"/>
              </a:ext>
            </a:extLst>
          </p:cNvPr>
          <p:cNvSpPr/>
          <p:nvPr/>
        </p:nvSpPr>
        <p:spPr>
          <a:xfrm>
            <a:off x="4843811" y="47002"/>
            <a:ext cx="697627" cy="297517"/>
          </a:xfrm>
          <a:prstGeom prst="rect">
            <a:avLst/>
          </a:prstGeom>
        </p:spPr>
        <p:txBody>
          <a:bodyPr wrap="none">
            <a:spAutoFit/>
          </a:bodyPr>
          <a:lstStyle/>
          <a:p>
            <a:pPr>
              <a:lnSpc>
                <a:spcPts val="1570"/>
              </a:lnSpc>
              <a:spcAft>
                <a:spcPts val="0"/>
              </a:spcAft>
            </a:pPr>
            <a:r>
              <a:rPr lang="vi-VN" sz="1600" dirty="0">
                <a:latin typeface="Times New Roman" panose="02020603050405020304" pitchFamily="18" charset="0"/>
                <a:ea typeface="Arial" panose="020B0604020202020204" pitchFamily="34" charset="0"/>
                <a:cs typeface="Times New Roman" panose="02020603050405020304" pitchFamily="18" charset="0"/>
              </a:rPr>
              <a:t>không</a:t>
            </a:r>
            <a:endParaRPr lang="en-US" sz="1600" dirty="0">
              <a:latin typeface="Times New Roman" panose="02020603050405020304" pitchFamily="18" charset="0"/>
              <a:ea typeface="Arial" panose="020B0604020202020204" pitchFamily="34" charset="0"/>
              <a:cs typeface="Times New Roman" panose="02020603050405020304" pitchFamily="18" charset="0"/>
            </a:endParaRPr>
          </a:p>
        </p:txBody>
      </p:sp>
      <p:sp>
        <p:nvSpPr>
          <p:cNvPr id="34" name="Rectangle 33">
            <a:extLst>
              <a:ext uri="{FF2B5EF4-FFF2-40B4-BE49-F238E27FC236}">
                <a16:creationId xmlns:a16="http://schemas.microsoft.com/office/drawing/2014/main" xmlns="" id="{D905DF12-2967-47CC-9187-64BED8EEE9C6}"/>
              </a:ext>
            </a:extLst>
          </p:cNvPr>
          <p:cNvSpPr/>
          <p:nvPr/>
        </p:nvSpPr>
        <p:spPr>
          <a:xfrm>
            <a:off x="6510114" y="5739261"/>
            <a:ext cx="697627" cy="297517"/>
          </a:xfrm>
          <a:prstGeom prst="rect">
            <a:avLst/>
          </a:prstGeom>
        </p:spPr>
        <p:txBody>
          <a:bodyPr wrap="none">
            <a:spAutoFit/>
          </a:bodyPr>
          <a:lstStyle/>
          <a:p>
            <a:pPr>
              <a:lnSpc>
                <a:spcPts val="1570"/>
              </a:lnSpc>
              <a:spcAft>
                <a:spcPts val="0"/>
              </a:spcAft>
            </a:pPr>
            <a:r>
              <a:rPr lang="vi-VN" sz="1600" dirty="0">
                <a:latin typeface="Times New Roman" panose="02020603050405020304" pitchFamily="18" charset="0"/>
                <a:ea typeface="Arial" panose="020B0604020202020204" pitchFamily="34" charset="0"/>
                <a:cs typeface="Times New Roman" panose="02020603050405020304" pitchFamily="18" charset="0"/>
              </a:rPr>
              <a:t>không</a:t>
            </a:r>
            <a:endParaRPr lang="en-US" sz="1600" dirty="0">
              <a:latin typeface="Times New Roman" panose="02020603050405020304" pitchFamily="18" charset="0"/>
              <a:ea typeface="Arial" panose="020B0604020202020204" pitchFamily="34" charset="0"/>
              <a:cs typeface="Times New Roman" panose="02020603050405020304" pitchFamily="18" charset="0"/>
            </a:endParaRPr>
          </a:p>
        </p:txBody>
      </p:sp>
      <p:sp>
        <p:nvSpPr>
          <p:cNvPr id="35" name="Rectangle 34">
            <a:extLst>
              <a:ext uri="{FF2B5EF4-FFF2-40B4-BE49-F238E27FC236}">
                <a16:creationId xmlns:a16="http://schemas.microsoft.com/office/drawing/2014/main" xmlns="" id="{87A2B5C5-C1F2-4BFA-9EE1-2E366E8023A9}"/>
              </a:ext>
            </a:extLst>
          </p:cNvPr>
          <p:cNvSpPr/>
          <p:nvPr/>
        </p:nvSpPr>
        <p:spPr>
          <a:xfrm>
            <a:off x="3045300" y="5739261"/>
            <a:ext cx="378630" cy="297517"/>
          </a:xfrm>
          <a:prstGeom prst="rect">
            <a:avLst/>
          </a:prstGeom>
        </p:spPr>
        <p:txBody>
          <a:bodyPr wrap="none">
            <a:spAutoFit/>
          </a:bodyPr>
          <a:lstStyle/>
          <a:p>
            <a:pPr>
              <a:lnSpc>
                <a:spcPts val="1570"/>
              </a:lnSpc>
              <a:spcAft>
                <a:spcPts val="0"/>
              </a:spcAft>
            </a:pPr>
            <a:r>
              <a:rPr lang="en-US" sz="1600" dirty="0" err="1">
                <a:latin typeface="Times New Roman" panose="02020603050405020304" pitchFamily="18" charset="0"/>
                <a:ea typeface="Arial" panose="020B0604020202020204" pitchFamily="34" charset="0"/>
                <a:cs typeface="Times New Roman" panose="02020603050405020304" pitchFamily="18" charset="0"/>
              </a:rPr>
              <a:t>có</a:t>
            </a:r>
            <a:endParaRPr lang="en-US" sz="1600" dirty="0">
              <a:latin typeface="Times New Roman" panose="02020603050405020304" pitchFamily="18" charset="0"/>
              <a:ea typeface="Arial" panose="020B0604020202020204" pitchFamily="34" charset="0"/>
              <a:cs typeface="Times New Roman" panose="02020603050405020304" pitchFamily="18" charset="0"/>
            </a:endParaRPr>
          </a:p>
        </p:txBody>
      </p:sp>
    </p:spTree>
    <p:extLst>
      <p:ext uri="{BB962C8B-B14F-4D97-AF65-F5344CB8AC3E}">
        <p14:creationId xmlns:p14="http://schemas.microsoft.com/office/powerpoint/2010/main" val="2210670442"/>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le 3">
            <a:extLst>
              <a:ext uri="{FF2B5EF4-FFF2-40B4-BE49-F238E27FC236}">
                <a16:creationId xmlns:a16="http://schemas.microsoft.com/office/drawing/2014/main" xmlns="" id="{8C32FACF-0D2E-4B56-96C3-883A5BA56879}"/>
              </a:ext>
            </a:extLst>
          </p:cNvPr>
          <p:cNvGraphicFramePr>
            <a:graphicFrameLocks noGrp="1"/>
          </p:cNvGraphicFramePr>
          <p:nvPr>
            <p:extLst>
              <p:ext uri="{D42A27DB-BD31-4B8C-83A1-F6EECF244321}">
                <p14:modId xmlns:p14="http://schemas.microsoft.com/office/powerpoint/2010/main" val="2855475446"/>
              </p:ext>
            </p:extLst>
          </p:nvPr>
        </p:nvGraphicFramePr>
        <p:xfrm>
          <a:off x="532196" y="1372972"/>
          <a:ext cx="9473041" cy="3018767"/>
        </p:xfrm>
        <a:graphic>
          <a:graphicData uri="http://schemas.openxmlformats.org/drawingml/2006/table">
            <a:tbl>
              <a:tblPr firstRow="1" firstCol="1" lastRow="1" lastCol="1" bandRow="1" bandCol="1">
                <a:tableStyleId>{7DF18680-E054-41AD-8BC1-D1AEF772440D}</a:tableStyleId>
              </a:tblPr>
              <a:tblGrid>
                <a:gridCol w="2391830">
                  <a:extLst>
                    <a:ext uri="{9D8B030D-6E8A-4147-A177-3AD203B41FA5}">
                      <a16:colId xmlns:a16="http://schemas.microsoft.com/office/drawing/2014/main" xmlns="" val="4112564832"/>
                    </a:ext>
                  </a:extLst>
                </a:gridCol>
                <a:gridCol w="7081211">
                  <a:extLst>
                    <a:ext uri="{9D8B030D-6E8A-4147-A177-3AD203B41FA5}">
                      <a16:colId xmlns:a16="http://schemas.microsoft.com/office/drawing/2014/main" xmlns="" val="404561888"/>
                    </a:ext>
                  </a:extLst>
                </a:gridCol>
              </a:tblGrid>
              <a:tr h="491972">
                <a:tc>
                  <a:txBody>
                    <a:bodyPr/>
                    <a:lstStyle/>
                    <a:p>
                      <a:pPr marL="91440">
                        <a:spcBef>
                          <a:spcPts val="370"/>
                        </a:spcBef>
                        <a:spcAft>
                          <a:spcPts val="0"/>
                        </a:spcAft>
                      </a:pPr>
                      <a:r>
                        <a:rPr lang="vi-VN" sz="1500" dirty="0">
                          <a:effectLst/>
                        </a:rPr>
                        <a:t>Model</a:t>
                      </a:r>
                      <a:endParaRPr lang="en-US" sz="1100" dirty="0">
                        <a:effectLst/>
                        <a:latin typeface="Arial" panose="020B0604020202020204" pitchFamily="34" charset="0"/>
                        <a:ea typeface="Arial" panose="020B0604020202020204" pitchFamily="34" charset="0"/>
                        <a:cs typeface="Times New Roman" panose="02020603050405020304" pitchFamily="18" charset="0"/>
                      </a:endParaRPr>
                    </a:p>
                  </a:txBody>
                  <a:tcPr marL="0" marR="0" marT="0" marB="0"/>
                </a:tc>
                <a:tc>
                  <a:txBody>
                    <a:bodyPr/>
                    <a:lstStyle/>
                    <a:p>
                      <a:pPr marL="85090">
                        <a:spcBef>
                          <a:spcPts val="370"/>
                        </a:spcBef>
                        <a:spcAft>
                          <a:spcPts val="0"/>
                        </a:spcAft>
                      </a:pPr>
                      <a:r>
                        <a:rPr lang="vi-VN" sz="1500" dirty="0">
                          <a:effectLst/>
                        </a:rPr>
                        <a:t>RXQ-T</a:t>
                      </a:r>
                      <a:endParaRPr lang="en-US" sz="1100" dirty="0">
                        <a:effectLst/>
                        <a:latin typeface="Arial" panose="020B0604020202020204" pitchFamily="34" charset="0"/>
                        <a:ea typeface="Arial" panose="020B0604020202020204" pitchFamily="34" charset="0"/>
                        <a:cs typeface="Times New Roman" panose="02020603050405020304" pitchFamily="18" charset="0"/>
                      </a:endParaRPr>
                    </a:p>
                  </a:txBody>
                  <a:tcPr marL="0" marR="0" marT="0" marB="0"/>
                </a:tc>
                <a:extLst>
                  <a:ext uri="{0D108BD9-81ED-4DB2-BD59-A6C34878D82A}">
                    <a16:rowId xmlns:a16="http://schemas.microsoft.com/office/drawing/2014/main" xmlns="" val="2719077392"/>
                  </a:ext>
                </a:extLst>
              </a:tr>
              <a:tr h="1048377">
                <a:tc>
                  <a:txBody>
                    <a:bodyPr/>
                    <a:lstStyle/>
                    <a:p>
                      <a:pPr marL="91440" marR="395605">
                        <a:lnSpc>
                          <a:spcPct val="103000"/>
                        </a:lnSpc>
                        <a:spcBef>
                          <a:spcPts val="370"/>
                        </a:spcBef>
                        <a:spcAft>
                          <a:spcPts val="0"/>
                        </a:spcAft>
                      </a:pPr>
                      <a:r>
                        <a:rPr lang="vi-VN" sz="1500" dirty="0">
                          <a:effectLst/>
                        </a:rPr>
                        <a:t>Điều kiện xảy ra lỗi</a:t>
                      </a:r>
                      <a:endParaRPr lang="en-US" sz="1100" dirty="0">
                        <a:effectLst/>
                        <a:latin typeface="Arial" panose="020B0604020202020204" pitchFamily="34" charset="0"/>
                        <a:ea typeface="Arial" panose="020B0604020202020204" pitchFamily="34" charset="0"/>
                        <a:cs typeface="Times New Roman" panose="02020603050405020304" pitchFamily="18" charset="0"/>
                      </a:endParaRPr>
                    </a:p>
                  </a:txBody>
                  <a:tcPr marL="0" marR="0" marT="0" marB="0"/>
                </a:tc>
                <a:tc>
                  <a:txBody>
                    <a:bodyPr/>
                    <a:lstStyle/>
                    <a:p>
                      <a:pPr marL="285750" indent="-285750">
                        <a:buFont typeface="Arial" panose="020B0604020202020204" pitchFamily="34" charset="0"/>
                        <a:buChar char="•"/>
                      </a:pPr>
                      <a:r>
                        <a:rPr lang="vi-VN" sz="1800" b="1" kern="1200" dirty="0" smtClean="0">
                          <a:solidFill>
                            <a:schemeClr val="lt1"/>
                          </a:solidFill>
                          <a:effectLst/>
                          <a:latin typeface="+mj-lt"/>
                          <a:ea typeface="+mn-ea"/>
                          <a:cs typeface="+mn-cs"/>
                        </a:rPr>
                        <a:t>Khi chế độ khởi động của máy nén là không thành công</a:t>
                      </a:r>
                      <a:endParaRPr lang="en-US" sz="1800" dirty="0">
                        <a:effectLst/>
                        <a:latin typeface="+mj-lt"/>
                        <a:ea typeface="Arial" panose="020B0604020202020204" pitchFamily="34" charset="0"/>
                        <a:cs typeface="Times New Roman" panose="02020603050405020304" pitchFamily="18" charset="0"/>
                      </a:endParaRPr>
                    </a:p>
                  </a:txBody>
                  <a:tcPr marL="0" marR="0" marT="0" marB="0"/>
                </a:tc>
                <a:extLst>
                  <a:ext uri="{0D108BD9-81ED-4DB2-BD59-A6C34878D82A}">
                    <a16:rowId xmlns:a16="http://schemas.microsoft.com/office/drawing/2014/main" xmlns="" val="4284878668"/>
                  </a:ext>
                </a:extLst>
              </a:tr>
              <a:tr h="1478418">
                <a:tc>
                  <a:txBody>
                    <a:bodyPr/>
                    <a:lstStyle/>
                    <a:p>
                      <a:pPr marL="377190" marR="532765" indent="-285750">
                        <a:lnSpc>
                          <a:spcPct val="103000"/>
                        </a:lnSpc>
                        <a:spcBef>
                          <a:spcPts val="370"/>
                        </a:spcBef>
                        <a:spcAft>
                          <a:spcPts val="0"/>
                        </a:spcAft>
                        <a:buFont typeface="Arial" panose="020B0604020202020204" pitchFamily="34" charset="0"/>
                        <a:buChar char="•"/>
                      </a:pPr>
                      <a:r>
                        <a:rPr lang="vi-VN" sz="1500">
                          <a:effectLst/>
                        </a:rPr>
                        <a:t>Nguyên nhân</a:t>
                      </a:r>
                      <a:endParaRPr lang="en-US" sz="1100" dirty="0">
                        <a:effectLst/>
                        <a:latin typeface="Arial" panose="020B0604020202020204" pitchFamily="34" charset="0"/>
                        <a:ea typeface="Arial" panose="020B0604020202020204" pitchFamily="34" charset="0"/>
                        <a:cs typeface="Times New Roman" panose="02020603050405020304" pitchFamily="18" charset="0"/>
                      </a:endParaRPr>
                    </a:p>
                  </a:txBody>
                  <a:tcPr marL="0" marR="0" marT="0" marB="0"/>
                </a:tc>
                <a:tc>
                  <a:txBody>
                    <a:bodyPr/>
                    <a:lstStyle/>
                    <a:p>
                      <a:pPr marL="285750" lvl="0" indent="-285750">
                        <a:buFont typeface="Arial" panose="020B0604020202020204" pitchFamily="34" charset="0"/>
                        <a:buChar char="•"/>
                      </a:pPr>
                      <a:r>
                        <a:rPr lang="vi-VN" sz="1800" b="1" kern="1200" dirty="0" smtClean="0">
                          <a:solidFill>
                            <a:schemeClr val="lt1"/>
                          </a:solidFill>
                          <a:effectLst/>
                          <a:latin typeface="+mj-lt"/>
                          <a:ea typeface="+mn-ea"/>
                          <a:cs typeface="+mn-cs"/>
                        </a:rPr>
                        <a:t>Van dịch vụ chưa mở</a:t>
                      </a:r>
                      <a:endParaRPr lang="en-US" sz="1800" b="1" kern="1200" dirty="0" smtClean="0">
                        <a:solidFill>
                          <a:schemeClr val="lt1"/>
                        </a:solidFill>
                        <a:effectLst/>
                        <a:latin typeface="+mj-lt"/>
                        <a:ea typeface="+mn-ea"/>
                        <a:cs typeface="+mn-cs"/>
                      </a:endParaRPr>
                    </a:p>
                    <a:p>
                      <a:pPr marL="285750" lvl="0" indent="-285750">
                        <a:buFont typeface="Arial" panose="020B0604020202020204" pitchFamily="34" charset="0"/>
                        <a:buChar char="•"/>
                      </a:pPr>
                      <a:r>
                        <a:rPr lang="vi-VN" sz="1800" b="1" kern="1200" dirty="0" smtClean="0">
                          <a:solidFill>
                            <a:schemeClr val="lt1"/>
                          </a:solidFill>
                          <a:effectLst/>
                          <a:latin typeface="+mj-lt"/>
                          <a:ea typeface="+mn-ea"/>
                          <a:cs typeface="+mn-cs"/>
                        </a:rPr>
                        <a:t>Lỗi của máy nén biến tần.</a:t>
                      </a:r>
                      <a:endParaRPr lang="en-US" sz="1800" b="1" kern="1200" dirty="0" smtClean="0">
                        <a:solidFill>
                          <a:schemeClr val="lt1"/>
                        </a:solidFill>
                        <a:effectLst/>
                        <a:latin typeface="+mj-lt"/>
                        <a:ea typeface="+mn-ea"/>
                        <a:cs typeface="+mn-cs"/>
                      </a:endParaRPr>
                    </a:p>
                    <a:p>
                      <a:pPr marL="285750" lvl="0" indent="-285750">
                        <a:buFont typeface="Arial" panose="020B0604020202020204" pitchFamily="34" charset="0"/>
                        <a:buChar char="•"/>
                      </a:pPr>
                      <a:r>
                        <a:rPr lang="vi-VN" sz="1800" b="1" kern="1200" dirty="0" smtClean="0">
                          <a:solidFill>
                            <a:schemeClr val="lt1"/>
                          </a:solidFill>
                          <a:effectLst/>
                          <a:latin typeface="+mj-lt"/>
                          <a:ea typeface="+mn-ea"/>
                          <a:cs typeface="+mn-cs"/>
                        </a:rPr>
                        <a:t>Lỗi dây kết nối tới máy nén.</a:t>
                      </a:r>
                      <a:endParaRPr lang="en-US" sz="1800" b="1" kern="1200" dirty="0" smtClean="0">
                        <a:solidFill>
                          <a:schemeClr val="lt1"/>
                        </a:solidFill>
                        <a:effectLst/>
                        <a:latin typeface="+mj-lt"/>
                        <a:ea typeface="+mn-ea"/>
                        <a:cs typeface="+mn-cs"/>
                      </a:endParaRPr>
                    </a:p>
                    <a:p>
                      <a:pPr marL="285750" lvl="0" indent="-285750">
                        <a:buFont typeface="Arial" panose="020B0604020202020204" pitchFamily="34" charset="0"/>
                        <a:buChar char="•"/>
                      </a:pPr>
                      <a:r>
                        <a:rPr lang="vi-VN" sz="1800" b="1" kern="1200" dirty="0" smtClean="0">
                          <a:solidFill>
                            <a:schemeClr val="lt1"/>
                          </a:solidFill>
                          <a:effectLst/>
                          <a:latin typeface="+mj-lt"/>
                          <a:ea typeface="+mn-ea"/>
                          <a:cs typeface="+mn-cs"/>
                        </a:rPr>
                        <a:t>Áp suất hệ thống chênh lệch quá lớn khi máy nén khởi động.</a:t>
                      </a:r>
                      <a:endParaRPr lang="en-US" sz="1800" b="1" kern="1200" dirty="0" smtClean="0">
                        <a:solidFill>
                          <a:schemeClr val="lt1"/>
                        </a:solidFill>
                        <a:effectLst/>
                        <a:latin typeface="+mj-lt"/>
                        <a:ea typeface="+mn-ea"/>
                        <a:cs typeface="+mn-cs"/>
                      </a:endParaRPr>
                    </a:p>
                    <a:p>
                      <a:pPr marL="285750" indent="-285750">
                        <a:buFont typeface="Arial" panose="020B0604020202020204" pitchFamily="34" charset="0"/>
                        <a:buChar char="•"/>
                      </a:pPr>
                      <a:r>
                        <a:rPr lang="vi-VN" sz="1800" b="1" kern="1200" dirty="0" smtClean="0">
                          <a:solidFill>
                            <a:schemeClr val="lt1"/>
                          </a:solidFill>
                          <a:effectLst/>
                          <a:latin typeface="+mj-lt"/>
                          <a:ea typeface="+mn-ea"/>
                          <a:cs typeface="+mn-cs"/>
                        </a:rPr>
                        <a:t>Lỗi PCB biến tần.</a:t>
                      </a:r>
                      <a:endParaRPr lang="en-US" sz="1600" dirty="0">
                        <a:effectLst/>
                        <a:latin typeface="+mj-lt"/>
                        <a:ea typeface="Arial" panose="020B0604020202020204" pitchFamily="34" charset="0"/>
                        <a:cs typeface="Times New Roman" panose="02020603050405020304" pitchFamily="18" charset="0"/>
                      </a:endParaRPr>
                    </a:p>
                  </a:txBody>
                  <a:tcPr marL="0" marR="0" marT="0" marB="0"/>
                </a:tc>
                <a:extLst>
                  <a:ext uri="{0D108BD9-81ED-4DB2-BD59-A6C34878D82A}">
                    <a16:rowId xmlns:a16="http://schemas.microsoft.com/office/drawing/2014/main" xmlns="" val="2671040087"/>
                  </a:ext>
                </a:extLst>
              </a:tr>
            </a:tbl>
          </a:graphicData>
        </a:graphic>
      </p:graphicFrame>
      <p:sp>
        <p:nvSpPr>
          <p:cNvPr id="5" name="Rectangle 4">
            <a:extLst>
              <a:ext uri="{FF2B5EF4-FFF2-40B4-BE49-F238E27FC236}">
                <a16:creationId xmlns:a16="http://schemas.microsoft.com/office/drawing/2014/main" xmlns="" id="{13966EAB-2274-4E64-91CF-E23CCCFC78C6}"/>
              </a:ext>
            </a:extLst>
          </p:cNvPr>
          <p:cNvSpPr/>
          <p:nvPr/>
        </p:nvSpPr>
        <p:spPr>
          <a:xfrm>
            <a:off x="532196" y="203423"/>
            <a:ext cx="1516762" cy="461665"/>
          </a:xfrm>
          <a:prstGeom prst="rect">
            <a:avLst/>
          </a:prstGeom>
        </p:spPr>
        <p:txBody>
          <a:bodyPr wrap="none">
            <a:spAutoFit/>
          </a:bodyPr>
          <a:lstStyle/>
          <a:p>
            <a:pPr lvl="0" eaLnBrk="0" fontAlgn="base" hangingPunct="0">
              <a:spcBef>
                <a:spcPct val="0"/>
              </a:spcBef>
              <a:spcAft>
                <a:spcPct val="0"/>
              </a:spcAft>
              <a:tabLst>
                <a:tab pos="2582863" algn="l"/>
              </a:tabLst>
            </a:pPr>
            <a:r>
              <a:rPr lang="en-US" altLang="en-US" sz="2400" i="1" dirty="0">
                <a:solidFill>
                  <a:srgbClr val="FF0000"/>
                </a:solidFill>
                <a:latin typeface="Times New Roman" panose="02020603050405020304" pitchFamily="18" charset="0"/>
                <a:ea typeface="Arial" panose="020B0604020202020204" pitchFamily="34" charset="0"/>
                <a:cs typeface="Times New Roman" panose="02020603050405020304" pitchFamily="18" charset="0"/>
              </a:rPr>
              <a:t>M</a:t>
            </a:r>
            <a:r>
              <a:rPr lang="vi-VN" altLang="en-US" sz="2400" i="1" dirty="0">
                <a:solidFill>
                  <a:srgbClr val="FF0000"/>
                </a:solidFill>
                <a:latin typeface="Times New Roman" panose="02020603050405020304" pitchFamily="18" charset="0"/>
                <a:ea typeface="Arial" panose="020B0604020202020204" pitchFamily="34" charset="0"/>
                <a:cs typeface="Times New Roman" panose="02020603050405020304" pitchFamily="18" charset="0"/>
              </a:rPr>
              <a:t>ã lỗi: </a:t>
            </a:r>
            <a:r>
              <a:rPr lang="en-US" sz="2400" b="1" i="1" dirty="0" smtClean="0">
                <a:solidFill>
                  <a:srgbClr val="00B050"/>
                </a:solidFill>
                <a:latin typeface="Times New Roman" panose="02020603050405020304" pitchFamily="18" charset="0"/>
                <a:cs typeface="Times New Roman" panose="02020603050405020304" pitchFamily="18" charset="0"/>
              </a:rPr>
              <a:t>L9</a:t>
            </a:r>
            <a:endParaRPr lang="en-US" altLang="en-US" sz="2400" b="1" i="1" dirty="0">
              <a:solidFill>
                <a:srgbClr val="00B050"/>
              </a:solidFill>
              <a:latin typeface="Times New Roman" panose="02020603050405020304" pitchFamily="18" charset="0"/>
              <a:ea typeface="Arial" panose="020B0604020202020204" pitchFamily="34" charset="0"/>
              <a:cs typeface="Times New Roman" panose="02020603050405020304" pitchFamily="18" charset="0"/>
            </a:endParaRPr>
          </a:p>
        </p:txBody>
      </p:sp>
      <p:sp>
        <p:nvSpPr>
          <p:cNvPr id="6" name="Rectangle 5">
            <a:extLst>
              <a:ext uri="{FF2B5EF4-FFF2-40B4-BE49-F238E27FC236}">
                <a16:creationId xmlns:a16="http://schemas.microsoft.com/office/drawing/2014/main" xmlns="" id="{9B8FABEB-FAF0-4DE2-B19F-C116F4599C00}"/>
              </a:ext>
            </a:extLst>
          </p:cNvPr>
          <p:cNvSpPr/>
          <p:nvPr/>
        </p:nvSpPr>
        <p:spPr>
          <a:xfrm>
            <a:off x="76683" y="4697505"/>
            <a:ext cx="10753060" cy="757900"/>
          </a:xfrm>
          <a:prstGeom prst="rect">
            <a:avLst/>
          </a:prstGeom>
        </p:spPr>
        <p:txBody>
          <a:bodyPr wrap="square">
            <a:spAutoFit/>
          </a:bodyPr>
          <a:lstStyle/>
          <a:p>
            <a:pPr marL="700405">
              <a:spcBef>
                <a:spcPts val="475"/>
              </a:spcBef>
              <a:spcAft>
                <a:spcPts val="0"/>
              </a:spcAft>
            </a:pPr>
            <a:r>
              <a:rPr lang="vi-VN" b="1" u="heavy" dirty="0">
                <a:ea typeface="Arial" panose="020B0604020202020204" pitchFamily="34" charset="0"/>
              </a:rPr>
              <a:t>Ghi chú</a:t>
            </a:r>
            <a:r>
              <a:rPr lang="vi-VN" dirty="0">
                <a:ea typeface="Arial" panose="020B0604020202020204" pitchFamily="34" charset="0"/>
              </a:rPr>
              <a:t>:</a:t>
            </a:r>
            <a:endParaRPr lang="en-US" sz="1400" dirty="0">
              <a:effectLst/>
              <a:latin typeface="Arial" panose="020B0604020202020204" pitchFamily="34" charset="0"/>
              <a:ea typeface="Arial" panose="020B0604020202020204" pitchFamily="34" charset="0"/>
            </a:endParaRPr>
          </a:p>
          <a:p>
            <a:pPr marL="700405" marR="240030">
              <a:lnSpc>
                <a:spcPct val="103000"/>
              </a:lnSpc>
              <a:spcBef>
                <a:spcPts val="910"/>
              </a:spcBef>
              <a:spcAft>
                <a:spcPts val="0"/>
              </a:spcAft>
            </a:pPr>
            <a:r>
              <a:rPr lang="vi-VN" dirty="0">
                <a:ea typeface="Arial" panose="020B0604020202020204" pitchFamily="34" charset="0"/>
              </a:rPr>
              <a:t>Đảm bảo tắt nguồn điện trước khi kết nối hay</a:t>
            </a:r>
            <a:r>
              <a:rPr lang="en-US" spc="-255" dirty="0">
                <a:ea typeface="Arial" panose="020B0604020202020204" pitchFamily="34" charset="0"/>
              </a:rPr>
              <a:t> </a:t>
            </a:r>
            <a:r>
              <a:rPr lang="vi-VN" dirty="0">
                <a:ea typeface="Arial" panose="020B0604020202020204" pitchFamily="34" charset="0"/>
              </a:rPr>
              <a:t>tháo rắc cắm để tránh hư các bộ phận</a:t>
            </a:r>
            <a:r>
              <a:rPr lang="en-US" dirty="0">
                <a:ea typeface="Arial" panose="020B0604020202020204" pitchFamily="34" charset="0"/>
              </a:rPr>
              <a:t>.</a:t>
            </a:r>
            <a:endParaRPr lang="en-US" dirty="0">
              <a:latin typeface="Arial" panose="020B0604020202020204" pitchFamily="34" charset="0"/>
              <a:ea typeface="Arial" panose="020B0604020202020204" pitchFamily="34" charset="0"/>
            </a:endParaRPr>
          </a:p>
        </p:txBody>
      </p:sp>
      <p:sp>
        <p:nvSpPr>
          <p:cNvPr id="7" name="Rectangle 6">
            <a:extLst>
              <a:ext uri="{FF2B5EF4-FFF2-40B4-BE49-F238E27FC236}">
                <a16:creationId xmlns:a16="http://schemas.microsoft.com/office/drawing/2014/main" xmlns="" id="{89CE12D6-F95D-4474-A27A-537794EE3E61}"/>
              </a:ext>
            </a:extLst>
          </p:cNvPr>
          <p:cNvSpPr/>
          <p:nvPr/>
        </p:nvSpPr>
        <p:spPr>
          <a:xfrm>
            <a:off x="532196" y="726641"/>
            <a:ext cx="7445921" cy="369332"/>
          </a:xfrm>
          <a:prstGeom prst="rect">
            <a:avLst/>
          </a:prstGeom>
        </p:spPr>
        <p:txBody>
          <a:bodyPr wrap="square">
            <a:spAutoFit/>
          </a:bodyPr>
          <a:lstStyle/>
          <a:p>
            <a:r>
              <a:rPr lang="vi-VN" b="1" dirty="0"/>
              <a:t>Khởi động của máy nén biến tần bất thường</a:t>
            </a:r>
            <a:endParaRPr lang="en-US" b="1" dirty="0"/>
          </a:p>
        </p:txBody>
      </p:sp>
    </p:spTree>
    <p:extLst>
      <p:ext uri="{BB962C8B-B14F-4D97-AF65-F5344CB8AC3E}">
        <p14:creationId xmlns:p14="http://schemas.microsoft.com/office/powerpoint/2010/main" val="3253934774"/>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stretch>
            <a:fillRect/>
          </a:stretch>
        </p:blipFill>
        <p:spPr>
          <a:xfrm>
            <a:off x="2826327" y="93518"/>
            <a:ext cx="6774873" cy="2150918"/>
          </a:xfrm>
          <a:prstGeom prst="rect">
            <a:avLst/>
          </a:prstGeom>
        </p:spPr>
      </p:pic>
      <p:pic>
        <p:nvPicPr>
          <p:cNvPr id="5" name="Picture 4"/>
          <p:cNvPicPr>
            <a:picLocks noChangeAspect="1"/>
          </p:cNvPicPr>
          <p:nvPr/>
        </p:nvPicPr>
        <p:blipFill>
          <a:blip r:embed="rId3"/>
          <a:stretch>
            <a:fillRect/>
          </a:stretch>
        </p:blipFill>
        <p:spPr>
          <a:xfrm>
            <a:off x="2608118" y="2109354"/>
            <a:ext cx="7897091" cy="4592782"/>
          </a:xfrm>
          <a:prstGeom prst="rect">
            <a:avLst/>
          </a:prstGeom>
        </p:spPr>
      </p:pic>
      <p:sp>
        <p:nvSpPr>
          <p:cNvPr id="6" name="Rectangle 5"/>
          <p:cNvSpPr/>
          <p:nvPr/>
        </p:nvSpPr>
        <p:spPr>
          <a:xfrm>
            <a:off x="411984" y="168625"/>
            <a:ext cx="1184940" cy="369332"/>
          </a:xfrm>
          <a:prstGeom prst="rect">
            <a:avLst/>
          </a:prstGeom>
        </p:spPr>
        <p:txBody>
          <a:bodyPr wrap="none">
            <a:spAutoFit/>
          </a:bodyPr>
          <a:lstStyle/>
          <a:p>
            <a:pPr lvl="0" eaLnBrk="0" fontAlgn="base" hangingPunct="0">
              <a:spcBef>
                <a:spcPct val="0"/>
              </a:spcBef>
              <a:spcAft>
                <a:spcPct val="0"/>
              </a:spcAft>
              <a:tabLst>
                <a:tab pos="2582863" algn="l"/>
              </a:tabLst>
            </a:pPr>
            <a:r>
              <a:rPr lang="en-US" altLang="en-US" i="1" dirty="0">
                <a:solidFill>
                  <a:srgbClr val="FF0000"/>
                </a:solidFill>
                <a:latin typeface="Times New Roman" panose="02020603050405020304" pitchFamily="18" charset="0"/>
                <a:ea typeface="Arial" panose="020B0604020202020204" pitchFamily="34" charset="0"/>
                <a:cs typeface="Times New Roman" panose="02020603050405020304" pitchFamily="18" charset="0"/>
              </a:rPr>
              <a:t>M</a:t>
            </a:r>
            <a:r>
              <a:rPr lang="vi-VN" altLang="en-US" i="1" dirty="0">
                <a:solidFill>
                  <a:srgbClr val="FF0000"/>
                </a:solidFill>
                <a:latin typeface="Times New Roman" panose="02020603050405020304" pitchFamily="18" charset="0"/>
                <a:ea typeface="Arial" panose="020B0604020202020204" pitchFamily="34" charset="0"/>
                <a:cs typeface="Times New Roman" panose="02020603050405020304" pitchFamily="18" charset="0"/>
              </a:rPr>
              <a:t>ã lỗi: </a:t>
            </a:r>
            <a:r>
              <a:rPr lang="en-US" b="1" i="1" dirty="0" smtClean="0">
                <a:solidFill>
                  <a:srgbClr val="00B050"/>
                </a:solidFill>
                <a:latin typeface="Times New Roman" panose="02020603050405020304" pitchFamily="18" charset="0"/>
                <a:cs typeface="Times New Roman" panose="02020603050405020304" pitchFamily="18" charset="0"/>
              </a:rPr>
              <a:t>L9</a:t>
            </a:r>
            <a:endParaRPr lang="en-US" altLang="en-US" b="1" i="1" dirty="0">
              <a:solidFill>
                <a:srgbClr val="00B050"/>
              </a:solidFill>
              <a:latin typeface="Times New Roman" panose="02020603050405020304" pitchFamily="18" charset="0"/>
              <a:ea typeface="Arial" panose="020B0604020202020204" pitchFamily="34" charset="0"/>
              <a:cs typeface="Times New Roman" panose="02020603050405020304" pitchFamily="18" charset="0"/>
            </a:endParaRPr>
          </a:p>
        </p:txBody>
      </p:sp>
      <p:sp>
        <p:nvSpPr>
          <p:cNvPr id="7" name="Rectangle 6"/>
          <p:cNvSpPr/>
          <p:nvPr/>
        </p:nvSpPr>
        <p:spPr>
          <a:xfrm>
            <a:off x="411984" y="537957"/>
            <a:ext cx="1287532" cy="369332"/>
          </a:xfrm>
          <a:prstGeom prst="rect">
            <a:avLst/>
          </a:prstGeom>
        </p:spPr>
        <p:txBody>
          <a:bodyPr wrap="square">
            <a:spAutoFit/>
          </a:bodyPr>
          <a:lstStyle/>
          <a:p>
            <a:r>
              <a:rPr lang="en-US" b="1" dirty="0" err="1">
                <a:latin typeface="Times New Roman" panose="02020603050405020304" pitchFamily="18" charset="0"/>
                <a:cs typeface="Times New Roman" panose="02020603050405020304" pitchFamily="18" charset="0"/>
              </a:rPr>
              <a:t>Xử</a:t>
            </a:r>
            <a:r>
              <a:rPr lang="en-US" b="1" dirty="0">
                <a:latin typeface="Times New Roman" panose="02020603050405020304" pitchFamily="18" charset="0"/>
                <a:cs typeface="Times New Roman" panose="02020603050405020304" pitchFamily="18" charset="0"/>
              </a:rPr>
              <a:t> </a:t>
            </a:r>
            <a:r>
              <a:rPr lang="en-US" b="1" dirty="0" err="1">
                <a:latin typeface="Times New Roman" panose="02020603050405020304" pitchFamily="18" charset="0"/>
                <a:cs typeface="Times New Roman" panose="02020603050405020304" pitchFamily="18" charset="0"/>
              </a:rPr>
              <a:t>lý</a:t>
            </a:r>
            <a:r>
              <a:rPr lang="en-US" b="1" dirty="0">
                <a:latin typeface="Times New Roman" panose="02020603050405020304" pitchFamily="18" charset="0"/>
                <a:cs typeface="Times New Roman" panose="02020603050405020304" pitchFamily="18" charset="0"/>
              </a:rPr>
              <a:t> </a:t>
            </a:r>
            <a:r>
              <a:rPr lang="en-US" b="1" dirty="0" err="1">
                <a:latin typeface="Times New Roman" panose="02020603050405020304" pitchFamily="18" charset="0"/>
                <a:cs typeface="Times New Roman" panose="02020603050405020304" pitchFamily="18" charset="0"/>
              </a:rPr>
              <a:t>sự</a:t>
            </a:r>
            <a:r>
              <a:rPr lang="en-US" b="1" dirty="0">
                <a:latin typeface="Times New Roman" panose="02020603050405020304" pitchFamily="18" charset="0"/>
                <a:cs typeface="Times New Roman" panose="02020603050405020304" pitchFamily="18" charset="0"/>
              </a:rPr>
              <a:t> </a:t>
            </a:r>
            <a:r>
              <a:rPr lang="en-US" b="1" dirty="0" err="1">
                <a:latin typeface="Times New Roman" panose="02020603050405020304" pitchFamily="18" charset="0"/>
                <a:cs typeface="Times New Roman" panose="02020603050405020304" pitchFamily="18" charset="0"/>
              </a:rPr>
              <a:t>cố</a:t>
            </a:r>
            <a:endParaRPr lang="en-US" b="1"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161218707"/>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ectangle 9"/>
          <p:cNvSpPr/>
          <p:nvPr/>
        </p:nvSpPr>
        <p:spPr>
          <a:xfrm>
            <a:off x="411984" y="168625"/>
            <a:ext cx="1184940" cy="369332"/>
          </a:xfrm>
          <a:prstGeom prst="rect">
            <a:avLst/>
          </a:prstGeom>
        </p:spPr>
        <p:txBody>
          <a:bodyPr wrap="none">
            <a:spAutoFit/>
          </a:bodyPr>
          <a:lstStyle/>
          <a:p>
            <a:pPr lvl="0" eaLnBrk="0" fontAlgn="base" hangingPunct="0">
              <a:spcBef>
                <a:spcPct val="0"/>
              </a:spcBef>
              <a:spcAft>
                <a:spcPct val="0"/>
              </a:spcAft>
              <a:tabLst>
                <a:tab pos="2582863" algn="l"/>
              </a:tabLst>
            </a:pPr>
            <a:r>
              <a:rPr lang="en-US" altLang="en-US" i="1" dirty="0">
                <a:solidFill>
                  <a:srgbClr val="FF0000"/>
                </a:solidFill>
                <a:latin typeface="Times New Roman" panose="02020603050405020304" pitchFamily="18" charset="0"/>
                <a:ea typeface="Arial" panose="020B0604020202020204" pitchFamily="34" charset="0"/>
                <a:cs typeface="Times New Roman" panose="02020603050405020304" pitchFamily="18" charset="0"/>
              </a:rPr>
              <a:t>M</a:t>
            </a:r>
            <a:r>
              <a:rPr lang="vi-VN" altLang="en-US" i="1" dirty="0">
                <a:solidFill>
                  <a:srgbClr val="FF0000"/>
                </a:solidFill>
                <a:latin typeface="Times New Roman" panose="02020603050405020304" pitchFamily="18" charset="0"/>
                <a:ea typeface="Arial" panose="020B0604020202020204" pitchFamily="34" charset="0"/>
                <a:cs typeface="Times New Roman" panose="02020603050405020304" pitchFamily="18" charset="0"/>
              </a:rPr>
              <a:t>ã lỗi: </a:t>
            </a:r>
            <a:r>
              <a:rPr lang="en-US" b="1" i="1" dirty="0" smtClean="0">
                <a:solidFill>
                  <a:srgbClr val="00B050"/>
                </a:solidFill>
                <a:latin typeface="Times New Roman" panose="02020603050405020304" pitchFamily="18" charset="0"/>
                <a:cs typeface="Times New Roman" panose="02020603050405020304" pitchFamily="18" charset="0"/>
              </a:rPr>
              <a:t>L9</a:t>
            </a:r>
            <a:endParaRPr lang="en-US" altLang="en-US" b="1" i="1" dirty="0">
              <a:solidFill>
                <a:srgbClr val="00B050"/>
              </a:solidFill>
              <a:latin typeface="Times New Roman" panose="02020603050405020304" pitchFamily="18" charset="0"/>
              <a:ea typeface="Arial" panose="020B0604020202020204" pitchFamily="34" charset="0"/>
              <a:cs typeface="Times New Roman" panose="02020603050405020304" pitchFamily="18" charset="0"/>
            </a:endParaRPr>
          </a:p>
        </p:txBody>
      </p:sp>
      <p:sp>
        <p:nvSpPr>
          <p:cNvPr id="11" name="Rectangle 10"/>
          <p:cNvSpPr/>
          <p:nvPr/>
        </p:nvSpPr>
        <p:spPr>
          <a:xfrm>
            <a:off x="411984" y="537957"/>
            <a:ext cx="1287532" cy="369332"/>
          </a:xfrm>
          <a:prstGeom prst="rect">
            <a:avLst/>
          </a:prstGeom>
        </p:spPr>
        <p:txBody>
          <a:bodyPr wrap="square">
            <a:spAutoFit/>
          </a:bodyPr>
          <a:lstStyle/>
          <a:p>
            <a:r>
              <a:rPr lang="en-US" b="1" dirty="0" err="1">
                <a:latin typeface="Times New Roman" panose="02020603050405020304" pitchFamily="18" charset="0"/>
                <a:cs typeface="Times New Roman" panose="02020603050405020304" pitchFamily="18" charset="0"/>
              </a:rPr>
              <a:t>Xử</a:t>
            </a:r>
            <a:r>
              <a:rPr lang="en-US" b="1" dirty="0">
                <a:latin typeface="Times New Roman" panose="02020603050405020304" pitchFamily="18" charset="0"/>
                <a:cs typeface="Times New Roman" panose="02020603050405020304" pitchFamily="18" charset="0"/>
              </a:rPr>
              <a:t> </a:t>
            </a:r>
            <a:r>
              <a:rPr lang="en-US" b="1" dirty="0" err="1">
                <a:latin typeface="Times New Roman" panose="02020603050405020304" pitchFamily="18" charset="0"/>
                <a:cs typeface="Times New Roman" panose="02020603050405020304" pitchFamily="18" charset="0"/>
              </a:rPr>
              <a:t>lý</a:t>
            </a:r>
            <a:r>
              <a:rPr lang="en-US" b="1" dirty="0">
                <a:latin typeface="Times New Roman" panose="02020603050405020304" pitchFamily="18" charset="0"/>
                <a:cs typeface="Times New Roman" panose="02020603050405020304" pitchFamily="18" charset="0"/>
              </a:rPr>
              <a:t> </a:t>
            </a:r>
            <a:r>
              <a:rPr lang="en-US" b="1" dirty="0" err="1">
                <a:latin typeface="Times New Roman" panose="02020603050405020304" pitchFamily="18" charset="0"/>
                <a:cs typeface="Times New Roman" panose="02020603050405020304" pitchFamily="18" charset="0"/>
              </a:rPr>
              <a:t>sự</a:t>
            </a:r>
            <a:r>
              <a:rPr lang="en-US" b="1" dirty="0">
                <a:latin typeface="Times New Roman" panose="02020603050405020304" pitchFamily="18" charset="0"/>
                <a:cs typeface="Times New Roman" panose="02020603050405020304" pitchFamily="18" charset="0"/>
              </a:rPr>
              <a:t> </a:t>
            </a:r>
            <a:r>
              <a:rPr lang="en-US" b="1" dirty="0" err="1">
                <a:latin typeface="Times New Roman" panose="02020603050405020304" pitchFamily="18" charset="0"/>
                <a:cs typeface="Times New Roman" panose="02020603050405020304" pitchFamily="18" charset="0"/>
              </a:rPr>
              <a:t>cố</a:t>
            </a:r>
            <a:endParaRPr lang="en-US" b="1" dirty="0">
              <a:latin typeface="Times New Roman" panose="02020603050405020304" pitchFamily="18" charset="0"/>
              <a:cs typeface="Times New Roman" panose="02020603050405020304" pitchFamily="18" charset="0"/>
            </a:endParaRPr>
          </a:p>
        </p:txBody>
      </p:sp>
      <p:pic>
        <p:nvPicPr>
          <p:cNvPr id="12" name="Picture 11"/>
          <p:cNvPicPr>
            <a:picLocks noChangeAspect="1"/>
          </p:cNvPicPr>
          <p:nvPr/>
        </p:nvPicPr>
        <p:blipFill>
          <a:blip r:embed="rId2"/>
          <a:stretch>
            <a:fillRect/>
          </a:stretch>
        </p:blipFill>
        <p:spPr>
          <a:xfrm>
            <a:off x="2358736" y="79806"/>
            <a:ext cx="7720446" cy="4163006"/>
          </a:xfrm>
          <a:prstGeom prst="rect">
            <a:avLst/>
          </a:prstGeom>
        </p:spPr>
      </p:pic>
      <p:pic>
        <p:nvPicPr>
          <p:cNvPr id="13" name="Picture 12"/>
          <p:cNvPicPr>
            <a:picLocks noChangeAspect="1"/>
          </p:cNvPicPr>
          <p:nvPr/>
        </p:nvPicPr>
        <p:blipFill>
          <a:blip r:embed="rId3"/>
          <a:stretch>
            <a:fillRect/>
          </a:stretch>
        </p:blipFill>
        <p:spPr>
          <a:xfrm>
            <a:off x="2649683" y="4057874"/>
            <a:ext cx="7907482" cy="2981741"/>
          </a:xfrm>
          <a:prstGeom prst="rect">
            <a:avLst/>
          </a:prstGeom>
        </p:spPr>
      </p:pic>
    </p:spTree>
    <p:extLst>
      <p:ext uri="{BB962C8B-B14F-4D97-AF65-F5344CB8AC3E}">
        <p14:creationId xmlns:p14="http://schemas.microsoft.com/office/powerpoint/2010/main" val="155750420"/>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le 3">
            <a:extLst>
              <a:ext uri="{FF2B5EF4-FFF2-40B4-BE49-F238E27FC236}">
                <a16:creationId xmlns:a16="http://schemas.microsoft.com/office/drawing/2014/main" xmlns="" id="{8C32FACF-0D2E-4B56-96C3-883A5BA56879}"/>
              </a:ext>
            </a:extLst>
          </p:cNvPr>
          <p:cNvGraphicFramePr>
            <a:graphicFrameLocks noGrp="1"/>
          </p:cNvGraphicFramePr>
          <p:nvPr>
            <p:extLst>
              <p:ext uri="{D42A27DB-BD31-4B8C-83A1-F6EECF244321}">
                <p14:modId xmlns:p14="http://schemas.microsoft.com/office/powerpoint/2010/main" val="1534629938"/>
              </p:ext>
            </p:extLst>
          </p:nvPr>
        </p:nvGraphicFramePr>
        <p:xfrm>
          <a:off x="532196" y="1372972"/>
          <a:ext cx="9473041" cy="3186269"/>
        </p:xfrm>
        <a:graphic>
          <a:graphicData uri="http://schemas.openxmlformats.org/drawingml/2006/table">
            <a:tbl>
              <a:tblPr firstRow="1" firstCol="1" lastRow="1" lastCol="1" bandRow="1" bandCol="1">
                <a:tableStyleId>{7DF18680-E054-41AD-8BC1-D1AEF772440D}</a:tableStyleId>
              </a:tblPr>
              <a:tblGrid>
                <a:gridCol w="2391830">
                  <a:extLst>
                    <a:ext uri="{9D8B030D-6E8A-4147-A177-3AD203B41FA5}">
                      <a16:colId xmlns:a16="http://schemas.microsoft.com/office/drawing/2014/main" xmlns="" val="4112564832"/>
                    </a:ext>
                  </a:extLst>
                </a:gridCol>
                <a:gridCol w="7081211">
                  <a:extLst>
                    <a:ext uri="{9D8B030D-6E8A-4147-A177-3AD203B41FA5}">
                      <a16:colId xmlns:a16="http://schemas.microsoft.com/office/drawing/2014/main" xmlns="" val="404561888"/>
                    </a:ext>
                  </a:extLst>
                </a:gridCol>
              </a:tblGrid>
              <a:tr h="491972">
                <a:tc>
                  <a:txBody>
                    <a:bodyPr/>
                    <a:lstStyle/>
                    <a:p>
                      <a:pPr marL="91440">
                        <a:spcBef>
                          <a:spcPts val="370"/>
                        </a:spcBef>
                        <a:spcAft>
                          <a:spcPts val="0"/>
                        </a:spcAft>
                      </a:pPr>
                      <a:r>
                        <a:rPr lang="vi-VN" sz="1500" dirty="0">
                          <a:effectLst/>
                        </a:rPr>
                        <a:t>Model</a:t>
                      </a:r>
                      <a:endParaRPr lang="en-US" sz="1100" dirty="0">
                        <a:effectLst/>
                        <a:latin typeface="Arial" panose="020B0604020202020204" pitchFamily="34" charset="0"/>
                        <a:ea typeface="Arial" panose="020B0604020202020204" pitchFamily="34" charset="0"/>
                        <a:cs typeface="Times New Roman" panose="02020603050405020304" pitchFamily="18" charset="0"/>
                      </a:endParaRPr>
                    </a:p>
                  </a:txBody>
                  <a:tcPr marL="0" marR="0" marT="0" marB="0"/>
                </a:tc>
                <a:tc>
                  <a:txBody>
                    <a:bodyPr/>
                    <a:lstStyle/>
                    <a:p>
                      <a:pPr marL="85090">
                        <a:spcBef>
                          <a:spcPts val="370"/>
                        </a:spcBef>
                        <a:spcAft>
                          <a:spcPts val="0"/>
                        </a:spcAft>
                      </a:pPr>
                      <a:r>
                        <a:rPr lang="vi-VN" sz="1500" dirty="0">
                          <a:effectLst/>
                        </a:rPr>
                        <a:t>RXQ-T</a:t>
                      </a:r>
                      <a:endParaRPr lang="en-US" sz="1100" dirty="0">
                        <a:effectLst/>
                        <a:latin typeface="Arial" panose="020B0604020202020204" pitchFamily="34" charset="0"/>
                        <a:ea typeface="Arial" panose="020B0604020202020204" pitchFamily="34" charset="0"/>
                        <a:cs typeface="Times New Roman" panose="02020603050405020304" pitchFamily="18" charset="0"/>
                      </a:endParaRPr>
                    </a:p>
                  </a:txBody>
                  <a:tcPr marL="0" marR="0" marT="0" marB="0"/>
                </a:tc>
                <a:extLst>
                  <a:ext uri="{0D108BD9-81ED-4DB2-BD59-A6C34878D82A}">
                    <a16:rowId xmlns:a16="http://schemas.microsoft.com/office/drawing/2014/main" xmlns="" val="2719077392"/>
                  </a:ext>
                </a:extLst>
              </a:tr>
              <a:tr h="1048377">
                <a:tc>
                  <a:txBody>
                    <a:bodyPr/>
                    <a:lstStyle/>
                    <a:p>
                      <a:pPr marL="91440" marR="395605">
                        <a:lnSpc>
                          <a:spcPct val="103000"/>
                        </a:lnSpc>
                        <a:spcBef>
                          <a:spcPts val="370"/>
                        </a:spcBef>
                        <a:spcAft>
                          <a:spcPts val="0"/>
                        </a:spcAft>
                      </a:pPr>
                      <a:r>
                        <a:rPr lang="vi-VN" sz="1500" dirty="0">
                          <a:effectLst/>
                        </a:rPr>
                        <a:t>Điều kiện xảy ra lỗi</a:t>
                      </a:r>
                      <a:endParaRPr lang="en-US" sz="1100" dirty="0">
                        <a:effectLst/>
                        <a:latin typeface="Arial" panose="020B0604020202020204" pitchFamily="34" charset="0"/>
                        <a:ea typeface="Arial" panose="020B0604020202020204" pitchFamily="34" charset="0"/>
                        <a:cs typeface="Times New Roman" panose="02020603050405020304" pitchFamily="18" charset="0"/>
                      </a:endParaRPr>
                    </a:p>
                  </a:txBody>
                  <a:tcPr marL="0" marR="0" marT="0" marB="0"/>
                </a:tc>
                <a:tc>
                  <a:txBody>
                    <a:bodyPr/>
                    <a:lstStyle/>
                    <a:p>
                      <a:pPr marL="285750" indent="-285750">
                        <a:buFont typeface="Arial" panose="020B0604020202020204" pitchFamily="34" charset="0"/>
                        <a:buChar char="•"/>
                      </a:pPr>
                      <a:r>
                        <a:rPr lang="vi-VN" sz="1800" b="1" kern="1200" dirty="0" smtClean="0">
                          <a:solidFill>
                            <a:schemeClr val="lt1"/>
                          </a:solidFill>
                          <a:effectLst/>
                          <a:latin typeface="+mj-lt"/>
                          <a:ea typeface="+mn-ea"/>
                          <a:cs typeface="+mn-cs"/>
                        </a:rPr>
                        <a:t>Khi tín hiều đường truyền bị mất trong một thời gian nhất định hoặc hơn</a:t>
                      </a:r>
                      <a:endParaRPr lang="en-US" sz="1800" dirty="0">
                        <a:effectLst/>
                        <a:latin typeface="+mj-lt"/>
                        <a:ea typeface="Arial" panose="020B0604020202020204" pitchFamily="34" charset="0"/>
                        <a:cs typeface="Times New Roman" panose="02020603050405020304" pitchFamily="18" charset="0"/>
                      </a:endParaRPr>
                    </a:p>
                  </a:txBody>
                  <a:tcPr marL="0" marR="0" marT="0" marB="0"/>
                </a:tc>
                <a:extLst>
                  <a:ext uri="{0D108BD9-81ED-4DB2-BD59-A6C34878D82A}">
                    <a16:rowId xmlns:a16="http://schemas.microsoft.com/office/drawing/2014/main" xmlns="" val="4284878668"/>
                  </a:ext>
                </a:extLst>
              </a:tr>
              <a:tr h="1478418">
                <a:tc>
                  <a:txBody>
                    <a:bodyPr/>
                    <a:lstStyle/>
                    <a:p>
                      <a:pPr marL="377190" marR="532765" indent="-285750">
                        <a:lnSpc>
                          <a:spcPct val="103000"/>
                        </a:lnSpc>
                        <a:spcBef>
                          <a:spcPts val="370"/>
                        </a:spcBef>
                        <a:spcAft>
                          <a:spcPts val="0"/>
                        </a:spcAft>
                        <a:buFont typeface="Arial" panose="020B0604020202020204" pitchFamily="34" charset="0"/>
                        <a:buChar char="•"/>
                      </a:pPr>
                      <a:r>
                        <a:rPr lang="vi-VN" sz="1500">
                          <a:effectLst/>
                        </a:rPr>
                        <a:t>Nguyên nhân</a:t>
                      </a:r>
                      <a:endParaRPr lang="en-US" sz="1100" dirty="0">
                        <a:effectLst/>
                        <a:latin typeface="Arial" panose="020B0604020202020204" pitchFamily="34" charset="0"/>
                        <a:ea typeface="Arial" panose="020B0604020202020204" pitchFamily="34" charset="0"/>
                        <a:cs typeface="Times New Roman" panose="02020603050405020304" pitchFamily="18" charset="0"/>
                      </a:endParaRPr>
                    </a:p>
                  </a:txBody>
                  <a:tcPr marL="0" marR="0" marT="0" marB="0"/>
                </a:tc>
                <a:tc>
                  <a:txBody>
                    <a:bodyPr/>
                    <a:lstStyle/>
                    <a:p>
                      <a:pPr marL="285750" lvl="0" indent="-285750">
                        <a:buFont typeface="Arial" panose="020B0604020202020204" pitchFamily="34" charset="0"/>
                        <a:buChar char="•"/>
                      </a:pPr>
                      <a:r>
                        <a:rPr lang="vi-VN" sz="1800" b="1" kern="1200" dirty="0" smtClean="0">
                          <a:solidFill>
                            <a:schemeClr val="lt1"/>
                          </a:solidFill>
                          <a:effectLst/>
                          <a:latin typeface="+mj-lt"/>
                          <a:ea typeface="+mn-ea"/>
                          <a:cs typeface="+mn-cs"/>
                        </a:rPr>
                        <a:t>Lỗi kết nối giữa PCB biến tần và PCB điều khiển.</a:t>
                      </a:r>
                      <a:endParaRPr lang="en-US" sz="1800" b="1" kern="1200" dirty="0" smtClean="0">
                        <a:solidFill>
                          <a:schemeClr val="lt1"/>
                        </a:solidFill>
                        <a:effectLst/>
                        <a:latin typeface="+mj-lt"/>
                        <a:ea typeface="+mn-ea"/>
                        <a:cs typeface="+mn-cs"/>
                      </a:endParaRPr>
                    </a:p>
                    <a:p>
                      <a:pPr marL="285750" lvl="0" indent="-285750">
                        <a:buFont typeface="Arial" panose="020B0604020202020204" pitchFamily="34" charset="0"/>
                        <a:buChar char="•"/>
                      </a:pPr>
                      <a:r>
                        <a:rPr lang="vi-VN" sz="1800" b="1" kern="1200" dirty="0" smtClean="0">
                          <a:solidFill>
                            <a:schemeClr val="lt1"/>
                          </a:solidFill>
                          <a:effectLst/>
                          <a:latin typeface="+mj-lt"/>
                          <a:ea typeface="+mn-ea"/>
                          <a:cs typeface="+mn-cs"/>
                        </a:rPr>
                        <a:t>Lỗi PCB điều khiển.</a:t>
                      </a:r>
                      <a:endParaRPr lang="en-US" sz="1800" b="1" kern="1200" dirty="0" smtClean="0">
                        <a:solidFill>
                          <a:schemeClr val="lt1"/>
                        </a:solidFill>
                        <a:effectLst/>
                        <a:latin typeface="+mj-lt"/>
                        <a:ea typeface="+mn-ea"/>
                        <a:cs typeface="+mn-cs"/>
                      </a:endParaRPr>
                    </a:p>
                    <a:p>
                      <a:pPr marL="285750" lvl="0" indent="-285750">
                        <a:buFont typeface="Arial" panose="020B0604020202020204" pitchFamily="34" charset="0"/>
                        <a:buChar char="•"/>
                      </a:pPr>
                      <a:r>
                        <a:rPr lang="vi-VN" sz="1800" b="1" kern="1200" dirty="0" smtClean="0">
                          <a:solidFill>
                            <a:schemeClr val="lt1"/>
                          </a:solidFill>
                          <a:effectLst/>
                          <a:latin typeface="+mj-lt"/>
                          <a:ea typeface="+mn-ea"/>
                          <a:cs typeface="+mn-cs"/>
                        </a:rPr>
                        <a:t>Lỗi bộ lọc nguồn.</a:t>
                      </a:r>
                      <a:endParaRPr lang="en-US" sz="1800" b="1" kern="1200" dirty="0" smtClean="0">
                        <a:solidFill>
                          <a:schemeClr val="lt1"/>
                        </a:solidFill>
                        <a:effectLst/>
                        <a:latin typeface="+mj-lt"/>
                        <a:ea typeface="+mn-ea"/>
                        <a:cs typeface="+mn-cs"/>
                      </a:endParaRPr>
                    </a:p>
                    <a:p>
                      <a:pPr marL="285750" lvl="0" indent="-285750">
                        <a:buFont typeface="Arial" panose="020B0604020202020204" pitchFamily="34" charset="0"/>
                        <a:buChar char="•"/>
                      </a:pPr>
                      <a:r>
                        <a:rPr lang="vi-VN" sz="1800" b="1" kern="1200" dirty="0" smtClean="0">
                          <a:solidFill>
                            <a:schemeClr val="lt1"/>
                          </a:solidFill>
                          <a:effectLst/>
                          <a:latin typeface="+mj-lt"/>
                          <a:ea typeface="+mn-ea"/>
                          <a:cs typeface="+mn-cs"/>
                        </a:rPr>
                        <a:t>Lỗi do yếu tố bên ngoài tác động.</a:t>
                      </a:r>
                      <a:endParaRPr lang="en-US" sz="1800" b="1" kern="1200" dirty="0" smtClean="0">
                        <a:solidFill>
                          <a:schemeClr val="lt1"/>
                        </a:solidFill>
                        <a:effectLst/>
                        <a:latin typeface="+mj-lt"/>
                        <a:ea typeface="+mn-ea"/>
                        <a:cs typeface="+mn-cs"/>
                      </a:endParaRPr>
                    </a:p>
                    <a:p>
                      <a:pPr marL="285750" lvl="0" indent="-285750">
                        <a:buFont typeface="Arial" panose="020B0604020202020204" pitchFamily="34" charset="0"/>
                        <a:buChar char="•"/>
                      </a:pPr>
                      <a:r>
                        <a:rPr lang="vi-VN" sz="1800" b="1" kern="1200" dirty="0" smtClean="0">
                          <a:solidFill>
                            <a:schemeClr val="lt1"/>
                          </a:solidFill>
                          <a:effectLst/>
                          <a:latin typeface="+mj-lt"/>
                          <a:ea typeface="+mn-ea"/>
                          <a:cs typeface="+mn-cs"/>
                        </a:rPr>
                        <a:t>Lỗi máy nén biến tần.</a:t>
                      </a:r>
                      <a:endParaRPr lang="en-US" sz="1800" b="1" kern="1200" dirty="0" smtClean="0">
                        <a:solidFill>
                          <a:schemeClr val="lt1"/>
                        </a:solidFill>
                        <a:effectLst/>
                        <a:latin typeface="+mj-lt"/>
                        <a:ea typeface="+mn-ea"/>
                        <a:cs typeface="+mn-cs"/>
                      </a:endParaRPr>
                    </a:p>
                    <a:p>
                      <a:pPr marL="285750" indent="-285750">
                        <a:buFont typeface="Arial" panose="020B0604020202020204" pitchFamily="34" charset="0"/>
                        <a:buChar char="•"/>
                      </a:pPr>
                      <a:r>
                        <a:rPr lang="vi-VN" sz="1800" b="1" kern="1200" dirty="0" smtClean="0">
                          <a:solidFill>
                            <a:schemeClr val="lt1"/>
                          </a:solidFill>
                          <a:effectLst/>
                          <a:latin typeface="+mj-lt"/>
                          <a:ea typeface="+mn-ea"/>
                          <a:cs typeface="+mn-cs"/>
                        </a:rPr>
                        <a:t>Lỗi động cơ quạt.</a:t>
                      </a:r>
                      <a:endParaRPr lang="en-US" sz="1600" dirty="0">
                        <a:effectLst/>
                        <a:latin typeface="+mj-lt"/>
                        <a:ea typeface="Arial" panose="020B0604020202020204" pitchFamily="34" charset="0"/>
                        <a:cs typeface="Times New Roman" panose="02020603050405020304" pitchFamily="18" charset="0"/>
                      </a:endParaRPr>
                    </a:p>
                  </a:txBody>
                  <a:tcPr marL="0" marR="0" marT="0" marB="0"/>
                </a:tc>
                <a:extLst>
                  <a:ext uri="{0D108BD9-81ED-4DB2-BD59-A6C34878D82A}">
                    <a16:rowId xmlns:a16="http://schemas.microsoft.com/office/drawing/2014/main" xmlns="" val="2671040087"/>
                  </a:ext>
                </a:extLst>
              </a:tr>
            </a:tbl>
          </a:graphicData>
        </a:graphic>
      </p:graphicFrame>
      <p:sp>
        <p:nvSpPr>
          <p:cNvPr id="5" name="Rectangle 4">
            <a:extLst>
              <a:ext uri="{FF2B5EF4-FFF2-40B4-BE49-F238E27FC236}">
                <a16:creationId xmlns:a16="http://schemas.microsoft.com/office/drawing/2014/main" xmlns="" id="{13966EAB-2274-4E64-91CF-E23CCCFC78C6}"/>
              </a:ext>
            </a:extLst>
          </p:cNvPr>
          <p:cNvSpPr/>
          <p:nvPr/>
        </p:nvSpPr>
        <p:spPr>
          <a:xfrm>
            <a:off x="532196" y="203423"/>
            <a:ext cx="1568058" cy="461665"/>
          </a:xfrm>
          <a:prstGeom prst="rect">
            <a:avLst/>
          </a:prstGeom>
        </p:spPr>
        <p:txBody>
          <a:bodyPr wrap="none">
            <a:spAutoFit/>
          </a:bodyPr>
          <a:lstStyle/>
          <a:p>
            <a:pPr lvl="0" eaLnBrk="0" fontAlgn="base" hangingPunct="0">
              <a:spcBef>
                <a:spcPct val="0"/>
              </a:spcBef>
              <a:spcAft>
                <a:spcPct val="0"/>
              </a:spcAft>
              <a:tabLst>
                <a:tab pos="2582863" algn="l"/>
              </a:tabLst>
            </a:pPr>
            <a:r>
              <a:rPr lang="en-US" altLang="en-US" sz="2400" i="1" dirty="0">
                <a:solidFill>
                  <a:srgbClr val="FF0000"/>
                </a:solidFill>
                <a:latin typeface="Times New Roman" panose="02020603050405020304" pitchFamily="18" charset="0"/>
                <a:ea typeface="Arial" panose="020B0604020202020204" pitchFamily="34" charset="0"/>
                <a:cs typeface="Times New Roman" panose="02020603050405020304" pitchFamily="18" charset="0"/>
              </a:rPr>
              <a:t>M</a:t>
            </a:r>
            <a:r>
              <a:rPr lang="vi-VN" altLang="en-US" sz="2400" i="1" dirty="0">
                <a:solidFill>
                  <a:srgbClr val="FF0000"/>
                </a:solidFill>
                <a:latin typeface="Times New Roman" panose="02020603050405020304" pitchFamily="18" charset="0"/>
                <a:ea typeface="Arial" panose="020B0604020202020204" pitchFamily="34" charset="0"/>
                <a:cs typeface="Times New Roman" panose="02020603050405020304" pitchFamily="18" charset="0"/>
              </a:rPr>
              <a:t>ã lỗi: </a:t>
            </a:r>
            <a:r>
              <a:rPr lang="en-US" sz="2400" b="1" i="1" dirty="0" smtClean="0">
                <a:solidFill>
                  <a:srgbClr val="00B050"/>
                </a:solidFill>
                <a:latin typeface="Times New Roman" panose="02020603050405020304" pitchFamily="18" charset="0"/>
                <a:cs typeface="Times New Roman" panose="02020603050405020304" pitchFamily="18" charset="0"/>
              </a:rPr>
              <a:t>LC</a:t>
            </a:r>
            <a:endParaRPr lang="en-US" altLang="en-US" sz="2400" b="1" i="1" dirty="0">
              <a:solidFill>
                <a:srgbClr val="00B050"/>
              </a:solidFill>
              <a:latin typeface="Times New Roman" panose="02020603050405020304" pitchFamily="18" charset="0"/>
              <a:ea typeface="Arial" panose="020B0604020202020204" pitchFamily="34" charset="0"/>
              <a:cs typeface="Times New Roman" panose="02020603050405020304" pitchFamily="18" charset="0"/>
            </a:endParaRPr>
          </a:p>
        </p:txBody>
      </p:sp>
      <p:sp>
        <p:nvSpPr>
          <p:cNvPr id="6" name="Rectangle 5">
            <a:extLst>
              <a:ext uri="{FF2B5EF4-FFF2-40B4-BE49-F238E27FC236}">
                <a16:creationId xmlns:a16="http://schemas.microsoft.com/office/drawing/2014/main" xmlns="" id="{9B8FABEB-FAF0-4DE2-B19F-C116F4599C00}"/>
              </a:ext>
            </a:extLst>
          </p:cNvPr>
          <p:cNvSpPr/>
          <p:nvPr/>
        </p:nvSpPr>
        <p:spPr>
          <a:xfrm>
            <a:off x="76683" y="4697505"/>
            <a:ext cx="10753060" cy="757900"/>
          </a:xfrm>
          <a:prstGeom prst="rect">
            <a:avLst/>
          </a:prstGeom>
        </p:spPr>
        <p:txBody>
          <a:bodyPr wrap="square">
            <a:spAutoFit/>
          </a:bodyPr>
          <a:lstStyle/>
          <a:p>
            <a:pPr marL="700405">
              <a:spcBef>
                <a:spcPts val="475"/>
              </a:spcBef>
              <a:spcAft>
                <a:spcPts val="0"/>
              </a:spcAft>
            </a:pPr>
            <a:r>
              <a:rPr lang="vi-VN" b="1" u="heavy" dirty="0">
                <a:ea typeface="Arial" panose="020B0604020202020204" pitchFamily="34" charset="0"/>
              </a:rPr>
              <a:t>Ghi chú</a:t>
            </a:r>
            <a:r>
              <a:rPr lang="vi-VN" dirty="0">
                <a:ea typeface="Arial" panose="020B0604020202020204" pitchFamily="34" charset="0"/>
              </a:rPr>
              <a:t>:</a:t>
            </a:r>
            <a:endParaRPr lang="en-US" sz="1400" dirty="0">
              <a:effectLst/>
              <a:latin typeface="Arial" panose="020B0604020202020204" pitchFamily="34" charset="0"/>
              <a:ea typeface="Arial" panose="020B0604020202020204" pitchFamily="34" charset="0"/>
            </a:endParaRPr>
          </a:p>
          <a:p>
            <a:pPr marL="700405" marR="240030">
              <a:lnSpc>
                <a:spcPct val="103000"/>
              </a:lnSpc>
              <a:spcBef>
                <a:spcPts val="910"/>
              </a:spcBef>
              <a:spcAft>
                <a:spcPts val="0"/>
              </a:spcAft>
            </a:pPr>
            <a:r>
              <a:rPr lang="vi-VN" dirty="0">
                <a:ea typeface="Arial" panose="020B0604020202020204" pitchFamily="34" charset="0"/>
              </a:rPr>
              <a:t>Đảm bảo tắt nguồn điện trước khi kết nối hay</a:t>
            </a:r>
            <a:r>
              <a:rPr lang="en-US" spc="-255" dirty="0">
                <a:ea typeface="Arial" panose="020B0604020202020204" pitchFamily="34" charset="0"/>
              </a:rPr>
              <a:t> </a:t>
            </a:r>
            <a:r>
              <a:rPr lang="vi-VN" dirty="0">
                <a:ea typeface="Arial" panose="020B0604020202020204" pitchFamily="34" charset="0"/>
              </a:rPr>
              <a:t>tháo rắc cắm để tránh hư các bộ phận</a:t>
            </a:r>
            <a:r>
              <a:rPr lang="en-US" dirty="0">
                <a:ea typeface="Arial" panose="020B0604020202020204" pitchFamily="34" charset="0"/>
              </a:rPr>
              <a:t>.</a:t>
            </a:r>
            <a:endParaRPr lang="en-US" dirty="0">
              <a:latin typeface="Arial" panose="020B0604020202020204" pitchFamily="34" charset="0"/>
              <a:ea typeface="Arial" panose="020B0604020202020204" pitchFamily="34" charset="0"/>
            </a:endParaRPr>
          </a:p>
        </p:txBody>
      </p:sp>
      <p:sp>
        <p:nvSpPr>
          <p:cNvPr id="7" name="Rectangle 6">
            <a:extLst>
              <a:ext uri="{FF2B5EF4-FFF2-40B4-BE49-F238E27FC236}">
                <a16:creationId xmlns:a16="http://schemas.microsoft.com/office/drawing/2014/main" xmlns="" id="{89CE12D6-F95D-4474-A27A-537794EE3E61}"/>
              </a:ext>
            </a:extLst>
          </p:cNvPr>
          <p:cNvSpPr/>
          <p:nvPr/>
        </p:nvSpPr>
        <p:spPr>
          <a:xfrm>
            <a:off x="532196" y="726641"/>
            <a:ext cx="7445921" cy="369332"/>
          </a:xfrm>
          <a:prstGeom prst="rect">
            <a:avLst/>
          </a:prstGeom>
        </p:spPr>
        <p:txBody>
          <a:bodyPr wrap="square">
            <a:spAutoFit/>
          </a:bodyPr>
          <a:lstStyle/>
          <a:p>
            <a:r>
              <a:rPr lang="vi-VN" b="1" dirty="0"/>
              <a:t>Lỗi truyền tín hiệu giữa PCB biến tần và PCB điều khiển</a:t>
            </a:r>
            <a:endParaRPr lang="en-US" b="1" dirty="0"/>
          </a:p>
        </p:txBody>
      </p:sp>
    </p:spTree>
    <p:extLst>
      <p:ext uri="{BB962C8B-B14F-4D97-AF65-F5344CB8AC3E}">
        <p14:creationId xmlns:p14="http://schemas.microsoft.com/office/powerpoint/2010/main" val="2788949563"/>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stretch>
            <a:fillRect/>
          </a:stretch>
        </p:blipFill>
        <p:spPr>
          <a:xfrm>
            <a:off x="2649682" y="-19694"/>
            <a:ext cx="6941127" cy="2036440"/>
          </a:xfrm>
          <a:prstGeom prst="rect">
            <a:avLst/>
          </a:prstGeom>
        </p:spPr>
      </p:pic>
      <p:pic>
        <p:nvPicPr>
          <p:cNvPr id="5" name="Picture 4"/>
          <p:cNvPicPr>
            <a:picLocks noChangeAspect="1"/>
          </p:cNvPicPr>
          <p:nvPr/>
        </p:nvPicPr>
        <p:blipFill>
          <a:blip r:embed="rId3"/>
          <a:stretch>
            <a:fillRect/>
          </a:stretch>
        </p:blipFill>
        <p:spPr>
          <a:xfrm>
            <a:off x="2763982" y="2016746"/>
            <a:ext cx="8115725" cy="4737346"/>
          </a:xfrm>
          <a:prstGeom prst="rect">
            <a:avLst/>
          </a:prstGeom>
        </p:spPr>
      </p:pic>
      <p:sp>
        <p:nvSpPr>
          <p:cNvPr id="6" name="Rectangle 5"/>
          <p:cNvSpPr/>
          <p:nvPr/>
        </p:nvSpPr>
        <p:spPr>
          <a:xfrm>
            <a:off x="609412" y="259862"/>
            <a:ext cx="1223412" cy="369332"/>
          </a:xfrm>
          <a:prstGeom prst="rect">
            <a:avLst/>
          </a:prstGeom>
        </p:spPr>
        <p:txBody>
          <a:bodyPr wrap="none">
            <a:spAutoFit/>
          </a:bodyPr>
          <a:lstStyle/>
          <a:p>
            <a:pPr lvl="0" eaLnBrk="0" fontAlgn="base" hangingPunct="0">
              <a:spcBef>
                <a:spcPct val="0"/>
              </a:spcBef>
              <a:spcAft>
                <a:spcPct val="0"/>
              </a:spcAft>
              <a:tabLst>
                <a:tab pos="2582863" algn="l"/>
              </a:tabLst>
            </a:pPr>
            <a:r>
              <a:rPr lang="en-US" altLang="en-US" i="1" dirty="0">
                <a:solidFill>
                  <a:srgbClr val="FF0000"/>
                </a:solidFill>
                <a:latin typeface="Times New Roman" panose="02020603050405020304" pitchFamily="18" charset="0"/>
                <a:ea typeface="Arial" panose="020B0604020202020204" pitchFamily="34" charset="0"/>
                <a:cs typeface="Times New Roman" panose="02020603050405020304" pitchFamily="18" charset="0"/>
              </a:rPr>
              <a:t>M</a:t>
            </a:r>
            <a:r>
              <a:rPr lang="vi-VN" altLang="en-US" i="1" dirty="0">
                <a:solidFill>
                  <a:srgbClr val="FF0000"/>
                </a:solidFill>
                <a:latin typeface="Times New Roman" panose="02020603050405020304" pitchFamily="18" charset="0"/>
                <a:ea typeface="Arial" panose="020B0604020202020204" pitchFamily="34" charset="0"/>
                <a:cs typeface="Times New Roman" panose="02020603050405020304" pitchFamily="18" charset="0"/>
              </a:rPr>
              <a:t>ã lỗi: </a:t>
            </a:r>
            <a:r>
              <a:rPr lang="en-US" b="1" i="1" dirty="0" smtClean="0">
                <a:solidFill>
                  <a:srgbClr val="00B050"/>
                </a:solidFill>
                <a:latin typeface="Times New Roman" panose="02020603050405020304" pitchFamily="18" charset="0"/>
                <a:cs typeface="Times New Roman" panose="02020603050405020304" pitchFamily="18" charset="0"/>
              </a:rPr>
              <a:t>LC</a:t>
            </a:r>
            <a:endParaRPr lang="en-US" altLang="en-US" b="1" i="1" dirty="0">
              <a:solidFill>
                <a:srgbClr val="00B050"/>
              </a:solidFill>
              <a:latin typeface="Times New Roman" panose="02020603050405020304" pitchFamily="18" charset="0"/>
              <a:ea typeface="Arial" panose="020B0604020202020204" pitchFamily="34" charset="0"/>
              <a:cs typeface="Times New Roman" panose="02020603050405020304" pitchFamily="18" charset="0"/>
            </a:endParaRPr>
          </a:p>
        </p:txBody>
      </p:sp>
      <p:sp>
        <p:nvSpPr>
          <p:cNvPr id="7" name="Rectangle 6"/>
          <p:cNvSpPr/>
          <p:nvPr/>
        </p:nvSpPr>
        <p:spPr>
          <a:xfrm>
            <a:off x="609412" y="629194"/>
            <a:ext cx="1287532" cy="369332"/>
          </a:xfrm>
          <a:prstGeom prst="rect">
            <a:avLst/>
          </a:prstGeom>
        </p:spPr>
        <p:txBody>
          <a:bodyPr wrap="none">
            <a:spAutoFit/>
          </a:bodyPr>
          <a:lstStyle/>
          <a:p>
            <a:r>
              <a:rPr lang="en-US" b="1" dirty="0" err="1">
                <a:latin typeface="Times New Roman" panose="02020603050405020304" pitchFamily="18" charset="0"/>
                <a:cs typeface="Times New Roman" panose="02020603050405020304" pitchFamily="18" charset="0"/>
              </a:rPr>
              <a:t>Xử</a:t>
            </a:r>
            <a:r>
              <a:rPr lang="en-US" b="1" dirty="0">
                <a:latin typeface="Times New Roman" panose="02020603050405020304" pitchFamily="18" charset="0"/>
                <a:cs typeface="Times New Roman" panose="02020603050405020304" pitchFamily="18" charset="0"/>
              </a:rPr>
              <a:t> </a:t>
            </a:r>
            <a:r>
              <a:rPr lang="en-US" b="1" dirty="0" err="1">
                <a:latin typeface="Times New Roman" panose="02020603050405020304" pitchFamily="18" charset="0"/>
                <a:cs typeface="Times New Roman" panose="02020603050405020304" pitchFamily="18" charset="0"/>
              </a:rPr>
              <a:t>lý</a:t>
            </a:r>
            <a:r>
              <a:rPr lang="en-US" b="1" dirty="0">
                <a:latin typeface="Times New Roman" panose="02020603050405020304" pitchFamily="18" charset="0"/>
                <a:cs typeface="Times New Roman" panose="02020603050405020304" pitchFamily="18" charset="0"/>
              </a:rPr>
              <a:t> </a:t>
            </a:r>
            <a:r>
              <a:rPr lang="en-US" b="1" dirty="0" err="1">
                <a:latin typeface="Times New Roman" panose="02020603050405020304" pitchFamily="18" charset="0"/>
                <a:cs typeface="Times New Roman" panose="02020603050405020304" pitchFamily="18" charset="0"/>
              </a:rPr>
              <a:t>sự</a:t>
            </a:r>
            <a:r>
              <a:rPr lang="en-US" b="1" dirty="0">
                <a:latin typeface="Times New Roman" panose="02020603050405020304" pitchFamily="18" charset="0"/>
                <a:cs typeface="Times New Roman" panose="02020603050405020304" pitchFamily="18" charset="0"/>
              </a:rPr>
              <a:t> </a:t>
            </a:r>
            <a:r>
              <a:rPr lang="en-US" b="1" dirty="0" err="1">
                <a:latin typeface="Times New Roman" panose="02020603050405020304" pitchFamily="18" charset="0"/>
                <a:cs typeface="Times New Roman" panose="02020603050405020304" pitchFamily="18" charset="0"/>
              </a:rPr>
              <a:t>cố</a:t>
            </a:r>
            <a:endParaRPr lang="en-US" b="1"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890192236"/>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559003" y="241361"/>
            <a:ext cx="1223412" cy="369332"/>
          </a:xfrm>
          <a:prstGeom prst="rect">
            <a:avLst/>
          </a:prstGeom>
        </p:spPr>
        <p:txBody>
          <a:bodyPr wrap="none">
            <a:spAutoFit/>
          </a:bodyPr>
          <a:lstStyle/>
          <a:p>
            <a:pPr lvl="0" eaLnBrk="0" fontAlgn="base" hangingPunct="0">
              <a:spcBef>
                <a:spcPct val="0"/>
              </a:spcBef>
              <a:spcAft>
                <a:spcPct val="0"/>
              </a:spcAft>
              <a:tabLst>
                <a:tab pos="2582863" algn="l"/>
              </a:tabLst>
            </a:pPr>
            <a:r>
              <a:rPr lang="en-US" altLang="en-US" i="1" dirty="0">
                <a:solidFill>
                  <a:srgbClr val="FF0000"/>
                </a:solidFill>
                <a:latin typeface="Times New Roman" panose="02020603050405020304" pitchFamily="18" charset="0"/>
                <a:ea typeface="Arial" panose="020B0604020202020204" pitchFamily="34" charset="0"/>
                <a:cs typeface="Times New Roman" panose="02020603050405020304" pitchFamily="18" charset="0"/>
              </a:rPr>
              <a:t>M</a:t>
            </a:r>
            <a:r>
              <a:rPr lang="vi-VN" altLang="en-US" i="1" dirty="0">
                <a:solidFill>
                  <a:srgbClr val="FF0000"/>
                </a:solidFill>
                <a:latin typeface="Times New Roman" panose="02020603050405020304" pitchFamily="18" charset="0"/>
                <a:ea typeface="Arial" panose="020B0604020202020204" pitchFamily="34" charset="0"/>
                <a:cs typeface="Times New Roman" panose="02020603050405020304" pitchFamily="18" charset="0"/>
              </a:rPr>
              <a:t>ã lỗi: </a:t>
            </a:r>
            <a:r>
              <a:rPr lang="en-US" b="1" i="1" dirty="0">
                <a:solidFill>
                  <a:srgbClr val="00B050"/>
                </a:solidFill>
                <a:latin typeface="Times New Roman" panose="02020603050405020304" pitchFamily="18" charset="0"/>
                <a:cs typeface="Times New Roman" panose="02020603050405020304" pitchFamily="18" charset="0"/>
              </a:rPr>
              <a:t>LC</a:t>
            </a:r>
            <a:endParaRPr lang="en-US" altLang="en-US" b="1" i="1" dirty="0">
              <a:solidFill>
                <a:srgbClr val="00B050"/>
              </a:solidFill>
              <a:latin typeface="Times New Roman" panose="02020603050405020304" pitchFamily="18" charset="0"/>
              <a:ea typeface="Arial" panose="020B0604020202020204" pitchFamily="34" charset="0"/>
              <a:cs typeface="Times New Roman" panose="02020603050405020304" pitchFamily="18" charset="0"/>
            </a:endParaRPr>
          </a:p>
        </p:txBody>
      </p:sp>
      <p:sp>
        <p:nvSpPr>
          <p:cNvPr id="5" name="Rectangle 4"/>
          <p:cNvSpPr/>
          <p:nvPr/>
        </p:nvSpPr>
        <p:spPr>
          <a:xfrm>
            <a:off x="559003" y="610693"/>
            <a:ext cx="1287532" cy="369332"/>
          </a:xfrm>
          <a:prstGeom prst="rect">
            <a:avLst/>
          </a:prstGeom>
        </p:spPr>
        <p:txBody>
          <a:bodyPr wrap="square">
            <a:spAutoFit/>
          </a:bodyPr>
          <a:lstStyle/>
          <a:p>
            <a:r>
              <a:rPr lang="en-US" b="1" dirty="0" err="1">
                <a:latin typeface="Times New Roman" panose="02020603050405020304" pitchFamily="18" charset="0"/>
                <a:cs typeface="Times New Roman" panose="02020603050405020304" pitchFamily="18" charset="0"/>
              </a:rPr>
              <a:t>Xử</a:t>
            </a:r>
            <a:r>
              <a:rPr lang="en-US" b="1" dirty="0">
                <a:latin typeface="Times New Roman" panose="02020603050405020304" pitchFamily="18" charset="0"/>
                <a:cs typeface="Times New Roman" panose="02020603050405020304" pitchFamily="18" charset="0"/>
              </a:rPr>
              <a:t> </a:t>
            </a:r>
            <a:r>
              <a:rPr lang="en-US" b="1" dirty="0" err="1">
                <a:latin typeface="Times New Roman" panose="02020603050405020304" pitchFamily="18" charset="0"/>
                <a:cs typeface="Times New Roman" panose="02020603050405020304" pitchFamily="18" charset="0"/>
              </a:rPr>
              <a:t>lý</a:t>
            </a:r>
            <a:r>
              <a:rPr lang="en-US" b="1" dirty="0">
                <a:latin typeface="Times New Roman" panose="02020603050405020304" pitchFamily="18" charset="0"/>
                <a:cs typeface="Times New Roman" panose="02020603050405020304" pitchFamily="18" charset="0"/>
              </a:rPr>
              <a:t> </a:t>
            </a:r>
            <a:r>
              <a:rPr lang="en-US" b="1" dirty="0" err="1">
                <a:latin typeface="Times New Roman" panose="02020603050405020304" pitchFamily="18" charset="0"/>
                <a:cs typeface="Times New Roman" panose="02020603050405020304" pitchFamily="18" charset="0"/>
              </a:rPr>
              <a:t>sự</a:t>
            </a:r>
            <a:r>
              <a:rPr lang="en-US" b="1" dirty="0">
                <a:latin typeface="Times New Roman" panose="02020603050405020304" pitchFamily="18" charset="0"/>
                <a:cs typeface="Times New Roman" panose="02020603050405020304" pitchFamily="18" charset="0"/>
              </a:rPr>
              <a:t> </a:t>
            </a:r>
            <a:r>
              <a:rPr lang="en-US" b="1" dirty="0" err="1">
                <a:latin typeface="Times New Roman" panose="02020603050405020304" pitchFamily="18" charset="0"/>
                <a:cs typeface="Times New Roman" panose="02020603050405020304" pitchFamily="18" charset="0"/>
              </a:rPr>
              <a:t>cố</a:t>
            </a:r>
            <a:endParaRPr lang="en-US" b="1" dirty="0">
              <a:latin typeface="Times New Roman" panose="02020603050405020304" pitchFamily="18" charset="0"/>
              <a:cs typeface="Times New Roman" panose="02020603050405020304" pitchFamily="18" charset="0"/>
            </a:endParaRPr>
          </a:p>
        </p:txBody>
      </p:sp>
      <p:pic>
        <p:nvPicPr>
          <p:cNvPr id="6" name="Picture 5"/>
          <p:cNvPicPr>
            <a:picLocks noChangeAspect="1"/>
          </p:cNvPicPr>
          <p:nvPr/>
        </p:nvPicPr>
        <p:blipFill>
          <a:blip r:embed="rId2"/>
          <a:stretch>
            <a:fillRect/>
          </a:stretch>
        </p:blipFill>
        <p:spPr>
          <a:xfrm>
            <a:off x="1846535" y="1184564"/>
            <a:ext cx="9209392" cy="5559136"/>
          </a:xfrm>
          <a:prstGeom prst="rect">
            <a:avLst/>
          </a:prstGeom>
        </p:spPr>
      </p:pic>
    </p:spTree>
    <p:extLst>
      <p:ext uri="{BB962C8B-B14F-4D97-AF65-F5344CB8AC3E}">
        <p14:creationId xmlns:p14="http://schemas.microsoft.com/office/powerpoint/2010/main" val="1309706097"/>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le 3">
            <a:extLst>
              <a:ext uri="{FF2B5EF4-FFF2-40B4-BE49-F238E27FC236}">
                <a16:creationId xmlns:a16="http://schemas.microsoft.com/office/drawing/2014/main" xmlns="" id="{8C32FACF-0D2E-4B56-96C3-883A5BA56879}"/>
              </a:ext>
            </a:extLst>
          </p:cNvPr>
          <p:cNvGraphicFramePr>
            <a:graphicFrameLocks noGrp="1"/>
          </p:cNvGraphicFramePr>
          <p:nvPr>
            <p:extLst>
              <p:ext uri="{D42A27DB-BD31-4B8C-83A1-F6EECF244321}">
                <p14:modId xmlns:p14="http://schemas.microsoft.com/office/powerpoint/2010/main" val="347217987"/>
              </p:ext>
            </p:extLst>
          </p:nvPr>
        </p:nvGraphicFramePr>
        <p:xfrm>
          <a:off x="532196" y="1372972"/>
          <a:ext cx="9473041" cy="3186269"/>
        </p:xfrm>
        <a:graphic>
          <a:graphicData uri="http://schemas.openxmlformats.org/drawingml/2006/table">
            <a:tbl>
              <a:tblPr firstRow="1" firstCol="1" lastRow="1" lastCol="1" bandRow="1" bandCol="1">
                <a:tableStyleId>{7DF18680-E054-41AD-8BC1-D1AEF772440D}</a:tableStyleId>
              </a:tblPr>
              <a:tblGrid>
                <a:gridCol w="2391830">
                  <a:extLst>
                    <a:ext uri="{9D8B030D-6E8A-4147-A177-3AD203B41FA5}">
                      <a16:colId xmlns:a16="http://schemas.microsoft.com/office/drawing/2014/main" xmlns="" val="4112564832"/>
                    </a:ext>
                  </a:extLst>
                </a:gridCol>
                <a:gridCol w="7081211">
                  <a:extLst>
                    <a:ext uri="{9D8B030D-6E8A-4147-A177-3AD203B41FA5}">
                      <a16:colId xmlns:a16="http://schemas.microsoft.com/office/drawing/2014/main" xmlns="" val="404561888"/>
                    </a:ext>
                  </a:extLst>
                </a:gridCol>
              </a:tblGrid>
              <a:tr h="491972">
                <a:tc>
                  <a:txBody>
                    <a:bodyPr/>
                    <a:lstStyle/>
                    <a:p>
                      <a:pPr marL="91440">
                        <a:spcBef>
                          <a:spcPts val="370"/>
                        </a:spcBef>
                        <a:spcAft>
                          <a:spcPts val="0"/>
                        </a:spcAft>
                      </a:pPr>
                      <a:r>
                        <a:rPr lang="vi-VN" sz="1500" dirty="0">
                          <a:effectLst/>
                        </a:rPr>
                        <a:t>Model</a:t>
                      </a:r>
                      <a:endParaRPr lang="en-US" sz="1100" dirty="0">
                        <a:effectLst/>
                        <a:latin typeface="Arial" panose="020B0604020202020204" pitchFamily="34" charset="0"/>
                        <a:ea typeface="Arial" panose="020B0604020202020204" pitchFamily="34" charset="0"/>
                        <a:cs typeface="Times New Roman" panose="02020603050405020304" pitchFamily="18" charset="0"/>
                      </a:endParaRPr>
                    </a:p>
                  </a:txBody>
                  <a:tcPr marL="0" marR="0" marT="0" marB="0"/>
                </a:tc>
                <a:tc>
                  <a:txBody>
                    <a:bodyPr/>
                    <a:lstStyle/>
                    <a:p>
                      <a:pPr marL="85090">
                        <a:spcBef>
                          <a:spcPts val="370"/>
                        </a:spcBef>
                        <a:spcAft>
                          <a:spcPts val="0"/>
                        </a:spcAft>
                      </a:pPr>
                      <a:r>
                        <a:rPr lang="vi-VN" sz="1800" dirty="0">
                          <a:effectLst/>
                          <a:latin typeface="+mj-lt"/>
                        </a:rPr>
                        <a:t>RXQ-T</a:t>
                      </a:r>
                      <a:endParaRPr lang="en-US" sz="1800" dirty="0">
                        <a:effectLst/>
                        <a:latin typeface="+mj-lt"/>
                        <a:ea typeface="Arial" panose="020B0604020202020204" pitchFamily="34" charset="0"/>
                        <a:cs typeface="Times New Roman" panose="02020603050405020304" pitchFamily="18" charset="0"/>
                      </a:endParaRPr>
                    </a:p>
                  </a:txBody>
                  <a:tcPr marL="0" marR="0" marT="0" marB="0"/>
                </a:tc>
                <a:extLst>
                  <a:ext uri="{0D108BD9-81ED-4DB2-BD59-A6C34878D82A}">
                    <a16:rowId xmlns:a16="http://schemas.microsoft.com/office/drawing/2014/main" xmlns="" val="2719077392"/>
                  </a:ext>
                </a:extLst>
              </a:tr>
              <a:tr h="1048377">
                <a:tc>
                  <a:txBody>
                    <a:bodyPr/>
                    <a:lstStyle/>
                    <a:p>
                      <a:pPr marL="91440" marR="395605">
                        <a:lnSpc>
                          <a:spcPct val="103000"/>
                        </a:lnSpc>
                        <a:spcBef>
                          <a:spcPts val="370"/>
                        </a:spcBef>
                        <a:spcAft>
                          <a:spcPts val="0"/>
                        </a:spcAft>
                      </a:pPr>
                      <a:r>
                        <a:rPr lang="vi-VN" sz="1500" dirty="0">
                          <a:effectLst/>
                        </a:rPr>
                        <a:t>Điều kiện xảy ra lỗi</a:t>
                      </a:r>
                      <a:endParaRPr lang="en-US" sz="1100" dirty="0">
                        <a:effectLst/>
                        <a:latin typeface="Arial" panose="020B0604020202020204" pitchFamily="34" charset="0"/>
                        <a:ea typeface="Arial" panose="020B0604020202020204" pitchFamily="34" charset="0"/>
                        <a:cs typeface="Times New Roman" panose="02020603050405020304" pitchFamily="18" charset="0"/>
                      </a:endParaRPr>
                    </a:p>
                  </a:txBody>
                  <a:tcPr marL="0" marR="0" marT="0" marB="0"/>
                </a:tc>
                <a:tc>
                  <a:txBody>
                    <a:bodyPr/>
                    <a:lstStyle/>
                    <a:p>
                      <a:pPr marL="285750" indent="-285750">
                        <a:buFont typeface="Arial" panose="020B0604020202020204" pitchFamily="34" charset="0"/>
                        <a:buChar char="•"/>
                      </a:pPr>
                      <a:r>
                        <a:rPr lang="vi-VN" sz="1800" b="1" kern="1200" dirty="0" smtClean="0">
                          <a:solidFill>
                            <a:schemeClr val="lt1"/>
                          </a:solidFill>
                          <a:effectLst/>
                          <a:latin typeface="+mj-lt"/>
                          <a:ea typeface="+mn-ea"/>
                          <a:cs typeface="+mn-cs"/>
                        </a:rPr>
                        <a:t>Phát hiện mất cân bằng điện áp bởi PCB</a:t>
                      </a:r>
                      <a:endParaRPr lang="en-US" sz="1800" dirty="0">
                        <a:effectLst/>
                        <a:latin typeface="+mj-lt"/>
                        <a:ea typeface="Arial" panose="020B0604020202020204" pitchFamily="34" charset="0"/>
                        <a:cs typeface="Times New Roman" panose="02020603050405020304" pitchFamily="18" charset="0"/>
                      </a:endParaRPr>
                    </a:p>
                  </a:txBody>
                  <a:tcPr marL="0" marR="0" marT="0" marB="0"/>
                </a:tc>
                <a:extLst>
                  <a:ext uri="{0D108BD9-81ED-4DB2-BD59-A6C34878D82A}">
                    <a16:rowId xmlns:a16="http://schemas.microsoft.com/office/drawing/2014/main" xmlns="" val="4284878668"/>
                  </a:ext>
                </a:extLst>
              </a:tr>
              <a:tr h="1478418">
                <a:tc>
                  <a:txBody>
                    <a:bodyPr/>
                    <a:lstStyle/>
                    <a:p>
                      <a:pPr marL="377190" marR="532765" indent="-285750">
                        <a:lnSpc>
                          <a:spcPct val="103000"/>
                        </a:lnSpc>
                        <a:spcBef>
                          <a:spcPts val="370"/>
                        </a:spcBef>
                        <a:spcAft>
                          <a:spcPts val="0"/>
                        </a:spcAft>
                        <a:buFont typeface="Arial" panose="020B0604020202020204" pitchFamily="34" charset="0"/>
                        <a:buChar char="•"/>
                      </a:pPr>
                      <a:r>
                        <a:rPr lang="vi-VN" sz="1500">
                          <a:effectLst/>
                        </a:rPr>
                        <a:t>Nguyên nhân</a:t>
                      </a:r>
                      <a:endParaRPr lang="en-US" sz="1100" dirty="0">
                        <a:effectLst/>
                        <a:latin typeface="Arial" panose="020B0604020202020204" pitchFamily="34" charset="0"/>
                        <a:ea typeface="Arial" panose="020B0604020202020204" pitchFamily="34" charset="0"/>
                        <a:cs typeface="Times New Roman" panose="02020603050405020304" pitchFamily="18" charset="0"/>
                      </a:endParaRPr>
                    </a:p>
                  </a:txBody>
                  <a:tcPr marL="0" marR="0" marT="0" marB="0"/>
                </a:tc>
                <a:tc>
                  <a:txBody>
                    <a:bodyPr/>
                    <a:lstStyle/>
                    <a:p>
                      <a:pPr marL="285750" lvl="0" indent="-285750">
                        <a:buFont typeface="Arial" panose="020B0604020202020204" pitchFamily="34" charset="0"/>
                        <a:buChar char="•"/>
                      </a:pPr>
                      <a:r>
                        <a:rPr lang="vi-VN" sz="1800" b="1" kern="1200" dirty="0" smtClean="0">
                          <a:solidFill>
                            <a:schemeClr val="lt1"/>
                          </a:solidFill>
                          <a:effectLst/>
                          <a:latin typeface="+mj-lt"/>
                          <a:ea typeface="+mn-ea"/>
                          <a:cs typeface="+mn-cs"/>
                        </a:rPr>
                        <a:t>Mất pha nguồn cấp.</a:t>
                      </a:r>
                      <a:endParaRPr lang="en-US" sz="1800" b="1" kern="1200" dirty="0" smtClean="0">
                        <a:solidFill>
                          <a:schemeClr val="lt1"/>
                        </a:solidFill>
                        <a:effectLst/>
                        <a:latin typeface="+mj-lt"/>
                        <a:ea typeface="+mn-ea"/>
                        <a:cs typeface="+mn-cs"/>
                      </a:endParaRPr>
                    </a:p>
                    <a:p>
                      <a:pPr marL="285750" lvl="0" indent="-285750">
                        <a:buFont typeface="Arial" panose="020B0604020202020204" pitchFamily="34" charset="0"/>
                        <a:buChar char="•"/>
                      </a:pPr>
                      <a:r>
                        <a:rPr lang="vi-VN" sz="1800" b="1" kern="1200" dirty="0" smtClean="0">
                          <a:solidFill>
                            <a:schemeClr val="lt1"/>
                          </a:solidFill>
                          <a:effectLst/>
                          <a:latin typeface="+mj-lt"/>
                          <a:ea typeface="+mn-ea"/>
                          <a:cs typeface="+mn-cs"/>
                        </a:rPr>
                        <a:t>Mất cân bằng điện áp pha.</a:t>
                      </a:r>
                      <a:endParaRPr lang="en-US" sz="1800" b="1" kern="1200" dirty="0" smtClean="0">
                        <a:solidFill>
                          <a:schemeClr val="lt1"/>
                        </a:solidFill>
                        <a:effectLst/>
                        <a:latin typeface="+mj-lt"/>
                        <a:ea typeface="+mn-ea"/>
                        <a:cs typeface="+mn-cs"/>
                      </a:endParaRPr>
                    </a:p>
                    <a:p>
                      <a:pPr marL="285750" lvl="0" indent="-285750">
                        <a:buFont typeface="Arial" panose="020B0604020202020204" pitchFamily="34" charset="0"/>
                        <a:buChar char="•"/>
                      </a:pPr>
                      <a:r>
                        <a:rPr lang="vi-VN" sz="1800" b="1" kern="1200" dirty="0" smtClean="0">
                          <a:solidFill>
                            <a:schemeClr val="lt1"/>
                          </a:solidFill>
                          <a:effectLst/>
                          <a:latin typeface="+mj-lt"/>
                          <a:ea typeface="+mn-ea"/>
                          <a:cs typeface="+mn-cs"/>
                        </a:rPr>
                        <a:t>Lỗi tụ của PCB nguồn.</a:t>
                      </a:r>
                      <a:endParaRPr lang="en-US" sz="1800" b="1" kern="1200" dirty="0" smtClean="0">
                        <a:solidFill>
                          <a:schemeClr val="lt1"/>
                        </a:solidFill>
                        <a:effectLst/>
                        <a:latin typeface="+mj-lt"/>
                        <a:ea typeface="+mn-ea"/>
                        <a:cs typeface="+mn-cs"/>
                      </a:endParaRPr>
                    </a:p>
                    <a:p>
                      <a:pPr marL="285750" lvl="0" indent="-285750">
                        <a:buFont typeface="Arial" panose="020B0604020202020204" pitchFamily="34" charset="0"/>
                        <a:buChar char="•"/>
                      </a:pPr>
                      <a:r>
                        <a:rPr lang="vi-VN" sz="1800" b="1" kern="1200" dirty="0" smtClean="0">
                          <a:solidFill>
                            <a:schemeClr val="lt1"/>
                          </a:solidFill>
                          <a:effectLst/>
                          <a:latin typeface="+mj-lt"/>
                          <a:ea typeface="+mn-ea"/>
                          <a:cs typeface="+mn-cs"/>
                        </a:rPr>
                        <a:t>Lỗi PCB biến tần.</a:t>
                      </a:r>
                      <a:endParaRPr lang="en-US" sz="1800" b="1" kern="1200" dirty="0" smtClean="0">
                        <a:solidFill>
                          <a:schemeClr val="lt1"/>
                        </a:solidFill>
                        <a:effectLst/>
                        <a:latin typeface="+mj-lt"/>
                        <a:ea typeface="+mn-ea"/>
                        <a:cs typeface="+mn-cs"/>
                      </a:endParaRPr>
                    </a:p>
                    <a:p>
                      <a:pPr marL="285750" lvl="0" indent="-285750">
                        <a:buFont typeface="Arial" panose="020B0604020202020204" pitchFamily="34" charset="0"/>
                        <a:buChar char="•"/>
                      </a:pPr>
                      <a:r>
                        <a:rPr lang="vi-VN" sz="1800" b="1" kern="1200" dirty="0" smtClean="0">
                          <a:solidFill>
                            <a:schemeClr val="lt1"/>
                          </a:solidFill>
                          <a:effectLst/>
                          <a:latin typeface="+mj-lt"/>
                          <a:ea typeface="+mn-ea"/>
                          <a:cs typeface="+mn-cs"/>
                        </a:rPr>
                        <a:t>Lỗi khởi động từ K1M, K2M của PCB biến tần.</a:t>
                      </a:r>
                      <a:endParaRPr lang="en-US" sz="1800" b="1" kern="1200" dirty="0" smtClean="0">
                        <a:solidFill>
                          <a:schemeClr val="lt1"/>
                        </a:solidFill>
                        <a:effectLst/>
                        <a:latin typeface="+mj-lt"/>
                        <a:ea typeface="+mn-ea"/>
                        <a:cs typeface="+mn-cs"/>
                      </a:endParaRPr>
                    </a:p>
                    <a:p>
                      <a:pPr marL="285750" indent="-285750">
                        <a:buFont typeface="Arial" panose="020B0604020202020204" pitchFamily="34" charset="0"/>
                        <a:buChar char="•"/>
                      </a:pPr>
                      <a:r>
                        <a:rPr lang="vi-VN" sz="1800" b="1" kern="1200" dirty="0" smtClean="0">
                          <a:solidFill>
                            <a:schemeClr val="lt1"/>
                          </a:solidFill>
                          <a:effectLst/>
                          <a:latin typeface="+mj-lt"/>
                          <a:ea typeface="+mn-ea"/>
                          <a:cs typeface="+mn-cs"/>
                        </a:rPr>
                        <a:t>Lỗi dây kết nối trên mạch điện chính.</a:t>
                      </a:r>
                      <a:endParaRPr lang="en-US" sz="1600" dirty="0">
                        <a:effectLst/>
                        <a:latin typeface="+mj-lt"/>
                        <a:ea typeface="Arial" panose="020B0604020202020204" pitchFamily="34" charset="0"/>
                        <a:cs typeface="Times New Roman" panose="02020603050405020304" pitchFamily="18" charset="0"/>
                      </a:endParaRPr>
                    </a:p>
                  </a:txBody>
                  <a:tcPr marL="0" marR="0" marT="0" marB="0"/>
                </a:tc>
                <a:extLst>
                  <a:ext uri="{0D108BD9-81ED-4DB2-BD59-A6C34878D82A}">
                    <a16:rowId xmlns:a16="http://schemas.microsoft.com/office/drawing/2014/main" xmlns="" val="2671040087"/>
                  </a:ext>
                </a:extLst>
              </a:tr>
            </a:tbl>
          </a:graphicData>
        </a:graphic>
      </p:graphicFrame>
      <p:sp>
        <p:nvSpPr>
          <p:cNvPr id="5" name="Rectangle 4">
            <a:extLst>
              <a:ext uri="{FF2B5EF4-FFF2-40B4-BE49-F238E27FC236}">
                <a16:creationId xmlns:a16="http://schemas.microsoft.com/office/drawing/2014/main" xmlns="" id="{13966EAB-2274-4E64-91CF-E23CCCFC78C6}"/>
              </a:ext>
            </a:extLst>
          </p:cNvPr>
          <p:cNvSpPr/>
          <p:nvPr/>
        </p:nvSpPr>
        <p:spPr>
          <a:xfrm>
            <a:off x="532196" y="203423"/>
            <a:ext cx="1516762" cy="461665"/>
          </a:xfrm>
          <a:prstGeom prst="rect">
            <a:avLst/>
          </a:prstGeom>
        </p:spPr>
        <p:txBody>
          <a:bodyPr wrap="none">
            <a:spAutoFit/>
          </a:bodyPr>
          <a:lstStyle/>
          <a:p>
            <a:pPr lvl="0" eaLnBrk="0" fontAlgn="base" hangingPunct="0">
              <a:spcBef>
                <a:spcPct val="0"/>
              </a:spcBef>
              <a:spcAft>
                <a:spcPct val="0"/>
              </a:spcAft>
              <a:tabLst>
                <a:tab pos="2582863" algn="l"/>
              </a:tabLst>
            </a:pPr>
            <a:r>
              <a:rPr lang="en-US" altLang="en-US" sz="2400" i="1" dirty="0">
                <a:solidFill>
                  <a:srgbClr val="FF0000"/>
                </a:solidFill>
                <a:latin typeface="Times New Roman" panose="02020603050405020304" pitchFamily="18" charset="0"/>
                <a:ea typeface="Arial" panose="020B0604020202020204" pitchFamily="34" charset="0"/>
                <a:cs typeface="Times New Roman" panose="02020603050405020304" pitchFamily="18" charset="0"/>
              </a:rPr>
              <a:t>M</a:t>
            </a:r>
            <a:r>
              <a:rPr lang="vi-VN" altLang="en-US" sz="2400" i="1" dirty="0">
                <a:solidFill>
                  <a:srgbClr val="FF0000"/>
                </a:solidFill>
                <a:latin typeface="Times New Roman" panose="02020603050405020304" pitchFamily="18" charset="0"/>
                <a:ea typeface="Arial" panose="020B0604020202020204" pitchFamily="34" charset="0"/>
                <a:cs typeface="Times New Roman" panose="02020603050405020304" pitchFamily="18" charset="0"/>
              </a:rPr>
              <a:t>ã lỗi: </a:t>
            </a:r>
            <a:r>
              <a:rPr lang="en-US" altLang="en-US" sz="2400" b="1" i="1" dirty="0" smtClean="0">
                <a:solidFill>
                  <a:srgbClr val="00B050"/>
                </a:solidFill>
                <a:latin typeface="Times New Roman" panose="02020603050405020304" pitchFamily="18" charset="0"/>
                <a:cs typeface="Times New Roman" panose="02020603050405020304" pitchFamily="18" charset="0"/>
              </a:rPr>
              <a:t>P1</a:t>
            </a:r>
            <a:endParaRPr lang="en-US" altLang="en-US" sz="2400" b="1" i="1" dirty="0">
              <a:solidFill>
                <a:srgbClr val="00B050"/>
              </a:solidFill>
              <a:latin typeface="Times New Roman" panose="02020603050405020304" pitchFamily="18" charset="0"/>
              <a:ea typeface="Arial" panose="020B0604020202020204" pitchFamily="34" charset="0"/>
              <a:cs typeface="Times New Roman" panose="02020603050405020304" pitchFamily="18" charset="0"/>
            </a:endParaRPr>
          </a:p>
        </p:txBody>
      </p:sp>
      <p:sp>
        <p:nvSpPr>
          <p:cNvPr id="6" name="Rectangle 5">
            <a:extLst>
              <a:ext uri="{FF2B5EF4-FFF2-40B4-BE49-F238E27FC236}">
                <a16:creationId xmlns:a16="http://schemas.microsoft.com/office/drawing/2014/main" xmlns="" id="{9B8FABEB-FAF0-4DE2-B19F-C116F4599C00}"/>
              </a:ext>
            </a:extLst>
          </p:cNvPr>
          <p:cNvSpPr/>
          <p:nvPr/>
        </p:nvSpPr>
        <p:spPr>
          <a:xfrm>
            <a:off x="76683" y="4697505"/>
            <a:ext cx="10753060" cy="757900"/>
          </a:xfrm>
          <a:prstGeom prst="rect">
            <a:avLst/>
          </a:prstGeom>
        </p:spPr>
        <p:txBody>
          <a:bodyPr wrap="square">
            <a:spAutoFit/>
          </a:bodyPr>
          <a:lstStyle/>
          <a:p>
            <a:pPr marL="700405">
              <a:spcBef>
                <a:spcPts val="475"/>
              </a:spcBef>
              <a:spcAft>
                <a:spcPts val="0"/>
              </a:spcAft>
            </a:pPr>
            <a:r>
              <a:rPr lang="vi-VN" b="1" u="heavy" dirty="0">
                <a:ea typeface="Arial" panose="020B0604020202020204" pitchFamily="34" charset="0"/>
              </a:rPr>
              <a:t>Ghi chú</a:t>
            </a:r>
            <a:r>
              <a:rPr lang="vi-VN" dirty="0">
                <a:ea typeface="Arial" panose="020B0604020202020204" pitchFamily="34" charset="0"/>
              </a:rPr>
              <a:t>:</a:t>
            </a:r>
            <a:endParaRPr lang="en-US" sz="1400" dirty="0">
              <a:effectLst/>
              <a:latin typeface="Arial" panose="020B0604020202020204" pitchFamily="34" charset="0"/>
              <a:ea typeface="Arial" panose="020B0604020202020204" pitchFamily="34" charset="0"/>
            </a:endParaRPr>
          </a:p>
          <a:p>
            <a:pPr marL="700405" marR="240030">
              <a:lnSpc>
                <a:spcPct val="103000"/>
              </a:lnSpc>
              <a:spcBef>
                <a:spcPts val="910"/>
              </a:spcBef>
              <a:spcAft>
                <a:spcPts val="0"/>
              </a:spcAft>
            </a:pPr>
            <a:r>
              <a:rPr lang="vi-VN" dirty="0">
                <a:ea typeface="Arial" panose="020B0604020202020204" pitchFamily="34" charset="0"/>
              </a:rPr>
              <a:t>Đảm bảo tắt nguồn điện trước khi kết nối hay</a:t>
            </a:r>
            <a:r>
              <a:rPr lang="en-US" spc="-255" dirty="0">
                <a:ea typeface="Arial" panose="020B0604020202020204" pitchFamily="34" charset="0"/>
              </a:rPr>
              <a:t> </a:t>
            </a:r>
            <a:r>
              <a:rPr lang="vi-VN" dirty="0">
                <a:ea typeface="Arial" panose="020B0604020202020204" pitchFamily="34" charset="0"/>
              </a:rPr>
              <a:t>tháo rắc cắm để tránh hư các bộ phận</a:t>
            </a:r>
            <a:r>
              <a:rPr lang="en-US" dirty="0">
                <a:ea typeface="Arial" panose="020B0604020202020204" pitchFamily="34" charset="0"/>
              </a:rPr>
              <a:t>.</a:t>
            </a:r>
            <a:endParaRPr lang="en-US" dirty="0">
              <a:latin typeface="Arial" panose="020B0604020202020204" pitchFamily="34" charset="0"/>
              <a:ea typeface="Arial" panose="020B0604020202020204" pitchFamily="34" charset="0"/>
            </a:endParaRPr>
          </a:p>
        </p:txBody>
      </p:sp>
      <p:sp>
        <p:nvSpPr>
          <p:cNvPr id="7" name="Rectangle 6">
            <a:extLst>
              <a:ext uri="{FF2B5EF4-FFF2-40B4-BE49-F238E27FC236}">
                <a16:creationId xmlns:a16="http://schemas.microsoft.com/office/drawing/2014/main" xmlns="" id="{89CE12D6-F95D-4474-A27A-537794EE3E61}"/>
              </a:ext>
            </a:extLst>
          </p:cNvPr>
          <p:cNvSpPr/>
          <p:nvPr/>
        </p:nvSpPr>
        <p:spPr>
          <a:xfrm>
            <a:off x="532196" y="726641"/>
            <a:ext cx="7445921" cy="369332"/>
          </a:xfrm>
          <a:prstGeom prst="rect">
            <a:avLst/>
          </a:prstGeom>
        </p:spPr>
        <p:txBody>
          <a:bodyPr wrap="square">
            <a:spAutoFit/>
          </a:bodyPr>
          <a:lstStyle/>
          <a:p>
            <a:r>
              <a:rPr lang="en-US" b="1" dirty="0"/>
              <a:t>M</a:t>
            </a:r>
            <a:r>
              <a:rPr lang="vi-VN" b="1" dirty="0" smtClean="0"/>
              <a:t>ất </a:t>
            </a:r>
            <a:r>
              <a:rPr lang="vi-VN" b="1" dirty="0"/>
              <a:t>cân bằng điện áp nguồn cấp</a:t>
            </a:r>
            <a:endParaRPr lang="en-US" b="1" dirty="0"/>
          </a:p>
        </p:txBody>
      </p:sp>
    </p:spTree>
    <p:extLst>
      <p:ext uri="{BB962C8B-B14F-4D97-AF65-F5344CB8AC3E}">
        <p14:creationId xmlns:p14="http://schemas.microsoft.com/office/powerpoint/2010/main" val="343429521"/>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507049" y="262143"/>
            <a:ext cx="1184940" cy="369332"/>
          </a:xfrm>
          <a:prstGeom prst="rect">
            <a:avLst/>
          </a:prstGeom>
        </p:spPr>
        <p:txBody>
          <a:bodyPr wrap="none">
            <a:spAutoFit/>
          </a:bodyPr>
          <a:lstStyle/>
          <a:p>
            <a:pPr lvl="0" eaLnBrk="0" fontAlgn="base" hangingPunct="0">
              <a:spcBef>
                <a:spcPct val="0"/>
              </a:spcBef>
              <a:spcAft>
                <a:spcPct val="0"/>
              </a:spcAft>
              <a:tabLst>
                <a:tab pos="2582863" algn="l"/>
              </a:tabLst>
            </a:pPr>
            <a:r>
              <a:rPr lang="en-US" altLang="en-US" i="1" dirty="0">
                <a:solidFill>
                  <a:srgbClr val="FF0000"/>
                </a:solidFill>
                <a:latin typeface="Times New Roman" panose="02020603050405020304" pitchFamily="18" charset="0"/>
                <a:ea typeface="Arial" panose="020B0604020202020204" pitchFamily="34" charset="0"/>
                <a:cs typeface="Times New Roman" panose="02020603050405020304" pitchFamily="18" charset="0"/>
              </a:rPr>
              <a:t>M</a:t>
            </a:r>
            <a:r>
              <a:rPr lang="vi-VN" altLang="en-US" i="1" dirty="0">
                <a:solidFill>
                  <a:srgbClr val="FF0000"/>
                </a:solidFill>
                <a:latin typeface="Times New Roman" panose="02020603050405020304" pitchFamily="18" charset="0"/>
                <a:ea typeface="Arial" panose="020B0604020202020204" pitchFamily="34" charset="0"/>
                <a:cs typeface="Times New Roman" panose="02020603050405020304" pitchFamily="18" charset="0"/>
              </a:rPr>
              <a:t>ã lỗi: </a:t>
            </a:r>
            <a:r>
              <a:rPr lang="en-US" altLang="en-US" b="1" i="1" dirty="0" smtClean="0">
                <a:solidFill>
                  <a:srgbClr val="00B050"/>
                </a:solidFill>
                <a:latin typeface="Times New Roman" panose="02020603050405020304" pitchFamily="18" charset="0"/>
                <a:cs typeface="Times New Roman" panose="02020603050405020304" pitchFamily="18" charset="0"/>
              </a:rPr>
              <a:t>P1</a:t>
            </a:r>
            <a:endParaRPr lang="en-US" altLang="en-US" b="1" i="1" dirty="0">
              <a:solidFill>
                <a:srgbClr val="00B050"/>
              </a:solidFill>
              <a:latin typeface="Times New Roman" panose="02020603050405020304" pitchFamily="18" charset="0"/>
              <a:ea typeface="Arial" panose="020B0604020202020204" pitchFamily="34" charset="0"/>
              <a:cs typeface="Times New Roman" panose="02020603050405020304" pitchFamily="18" charset="0"/>
            </a:endParaRPr>
          </a:p>
        </p:txBody>
      </p:sp>
      <p:sp>
        <p:nvSpPr>
          <p:cNvPr id="5" name="Rectangle 4"/>
          <p:cNvSpPr/>
          <p:nvPr/>
        </p:nvSpPr>
        <p:spPr>
          <a:xfrm>
            <a:off x="507049" y="631475"/>
            <a:ext cx="1287532" cy="369332"/>
          </a:xfrm>
          <a:prstGeom prst="rect">
            <a:avLst/>
          </a:prstGeom>
        </p:spPr>
        <p:txBody>
          <a:bodyPr wrap="none">
            <a:spAutoFit/>
          </a:bodyPr>
          <a:lstStyle/>
          <a:p>
            <a:r>
              <a:rPr lang="en-US" b="1" dirty="0" err="1">
                <a:latin typeface="Times New Roman" panose="02020603050405020304" pitchFamily="18" charset="0"/>
                <a:cs typeface="Times New Roman" panose="02020603050405020304" pitchFamily="18" charset="0"/>
              </a:rPr>
              <a:t>Xử</a:t>
            </a:r>
            <a:r>
              <a:rPr lang="en-US" b="1" dirty="0">
                <a:latin typeface="Times New Roman" panose="02020603050405020304" pitchFamily="18" charset="0"/>
                <a:cs typeface="Times New Roman" panose="02020603050405020304" pitchFamily="18" charset="0"/>
              </a:rPr>
              <a:t> </a:t>
            </a:r>
            <a:r>
              <a:rPr lang="en-US" b="1" dirty="0" err="1">
                <a:latin typeface="Times New Roman" panose="02020603050405020304" pitchFamily="18" charset="0"/>
                <a:cs typeface="Times New Roman" panose="02020603050405020304" pitchFamily="18" charset="0"/>
              </a:rPr>
              <a:t>lý</a:t>
            </a:r>
            <a:r>
              <a:rPr lang="en-US" b="1" dirty="0">
                <a:latin typeface="Times New Roman" panose="02020603050405020304" pitchFamily="18" charset="0"/>
                <a:cs typeface="Times New Roman" panose="02020603050405020304" pitchFamily="18" charset="0"/>
              </a:rPr>
              <a:t> </a:t>
            </a:r>
            <a:r>
              <a:rPr lang="en-US" b="1" dirty="0" err="1">
                <a:latin typeface="Times New Roman" panose="02020603050405020304" pitchFamily="18" charset="0"/>
                <a:cs typeface="Times New Roman" panose="02020603050405020304" pitchFamily="18" charset="0"/>
              </a:rPr>
              <a:t>sự</a:t>
            </a:r>
            <a:r>
              <a:rPr lang="en-US" b="1" dirty="0">
                <a:latin typeface="Times New Roman" panose="02020603050405020304" pitchFamily="18" charset="0"/>
                <a:cs typeface="Times New Roman" panose="02020603050405020304" pitchFamily="18" charset="0"/>
              </a:rPr>
              <a:t> </a:t>
            </a:r>
            <a:r>
              <a:rPr lang="en-US" b="1" dirty="0" err="1">
                <a:latin typeface="Times New Roman" panose="02020603050405020304" pitchFamily="18" charset="0"/>
                <a:cs typeface="Times New Roman" panose="02020603050405020304" pitchFamily="18" charset="0"/>
              </a:rPr>
              <a:t>cố</a:t>
            </a:r>
            <a:endParaRPr lang="en-US" b="1" dirty="0">
              <a:latin typeface="Times New Roman" panose="02020603050405020304" pitchFamily="18" charset="0"/>
              <a:cs typeface="Times New Roman" panose="02020603050405020304" pitchFamily="18" charset="0"/>
            </a:endParaRPr>
          </a:p>
        </p:txBody>
      </p:sp>
      <p:pic>
        <p:nvPicPr>
          <p:cNvPr id="7" name="Picture 6"/>
          <p:cNvPicPr>
            <a:picLocks noChangeAspect="1"/>
          </p:cNvPicPr>
          <p:nvPr/>
        </p:nvPicPr>
        <p:blipFill>
          <a:blip r:embed="rId2"/>
          <a:stretch>
            <a:fillRect/>
          </a:stretch>
        </p:blipFill>
        <p:spPr>
          <a:xfrm>
            <a:off x="2270414" y="187036"/>
            <a:ext cx="7439891" cy="2283021"/>
          </a:xfrm>
          <a:prstGeom prst="rect">
            <a:avLst/>
          </a:prstGeom>
        </p:spPr>
      </p:pic>
      <p:pic>
        <p:nvPicPr>
          <p:cNvPr id="9" name="Picture 8"/>
          <p:cNvPicPr>
            <a:picLocks noChangeAspect="1"/>
          </p:cNvPicPr>
          <p:nvPr/>
        </p:nvPicPr>
        <p:blipFill>
          <a:blip r:embed="rId3"/>
          <a:stretch>
            <a:fillRect/>
          </a:stretch>
        </p:blipFill>
        <p:spPr>
          <a:xfrm>
            <a:off x="2026228" y="2470057"/>
            <a:ext cx="8219208" cy="4387943"/>
          </a:xfrm>
          <a:prstGeom prst="rect">
            <a:avLst/>
          </a:prstGeom>
        </p:spPr>
      </p:pic>
    </p:spTree>
    <p:extLst>
      <p:ext uri="{BB962C8B-B14F-4D97-AF65-F5344CB8AC3E}">
        <p14:creationId xmlns:p14="http://schemas.microsoft.com/office/powerpoint/2010/main" val="4045888387"/>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le 3">
            <a:extLst>
              <a:ext uri="{FF2B5EF4-FFF2-40B4-BE49-F238E27FC236}">
                <a16:creationId xmlns:a16="http://schemas.microsoft.com/office/drawing/2014/main" xmlns="" id="{8C32FACF-0D2E-4B56-96C3-883A5BA56879}"/>
              </a:ext>
            </a:extLst>
          </p:cNvPr>
          <p:cNvGraphicFramePr>
            <a:graphicFrameLocks noGrp="1"/>
          </p:cNvGraphicFramePr>
          <p:nvPr>
            <p:extLst>
              <p:ext uri="{D42A27DB-BD31-4B8C-83A1-F6EECF244321}">
                <p14:modId xmlns:p14="http://schemas.microsoft.com/office/powerpoint/2010/main" val="3947080915"/>
              </p:ext>
            </p:extLst>
          </p:nvPr>
        </p:nvGraphicFramePr>
        <p:xfrm>
          <a:off x="532196" y="1372972"/>
          <a:ext cx="9473041" cy="3018767"/>
        </p:xfrm>
        <a:graphic>
          <a:graphicData uri="http://schemas.openxmlformats.org/drawingml/2006/table">
            <a:tbl>
              <a:tblPr firstRow="1" firstCol="1" lastRow="1" lastCol="1" bandRow="1" bandCol="1">
                <a:tableStyleId>{7DF18680-E054-41AD-8BC1-D1AEF772440D}</a:tableStyleId>
              </a:tblPr>
              <a:tblGrid>
                <a:gridCol w="2391830">
                  <a:extLst>
                    <a:ext uri="{9D8B030D-6E8A-4147-A177-3AD203B41FA5}">
                      <a16:colId xmlns:a16="http://schemas.microsoft.com/office/drawing/2014/main" xmlns="" val="4112564832"/>
                    </a:ext>
                  </a:extLst>
                </a:gridCol>
                <a:gridCol w="7081211">
                  <a:extLst>
                    <a:ext uri="{9D8B030D-6E8A-4147-A177-3AD203B41FA5}">
                      <a16:colId xmlns:a16="http://schemas.microsoft.com/office/drawing/2014/main" xmlns="" val="404561888"/>
                    </a:ext>
                  </a:extLst>
                </a:gridCol>
              </a:tblGrid>
              <a:tr h="491972">
                <a:tc>
                  <a:txBody>
                    <a:bodyPr/>
                    <a:lstStyle/>
                    <a:p>
                      <a:pPr marL="91440">
                        <a:spcBef>
                          <a:spcPts val="370"/>
                        </a:spcBef>
                        <a:spcAft>
                          <a:spcPts val="0"/>
                        </a:spcAft>
                      </a:pPr>
                      <a:r>
                        <a:rPr lang="vi-VN" sz="1500" dirty="0">
                          <a:effectLst/>
                        </a:rPr>
                        <a:t>Model</a:t>
                      </a:r>
                      <a:endParaRPr lang="en-US" sz="1100" dirty="0">
                        <a:effectLst/>
                        <a:latin typeface="Arial" panose="020B0604020202020204" pitchFamily="34" charset="0"/>
                        <a:ea typeface="Arial" panose="020B0604020202020204" pitchFamily="34" charset="0"/>
                        <a:cs typeface="Times New Roman" panose="02020603050405020304" pitchFamily="18" charset="0"/>
                      </a:endParaRPr>
                    </a:p>
                  </a:txBody>
                  <a:tcPr marL="0" marR="0" marT="0" marB="0"/>
                </a:tc>
                <a:tc>
                  <a:txBody>
                    <a:bodyPr/>
                    <a:lstStyle/>
                    <a:p>
                      <a:pPr marL="85090">
                        <a:spcBef>
                          <a:spcPts val="370"/>
                        </a:spcBef>
                        <a:spcAft>
                          <a:spcPts val="0"/>
                        </a:spcAft>
                      </a:pPr>
                      <a:r>
                        <a:rPr lang="vi-VN" sz="1800" dirty="0">
                          <a:effectLst/>
                          <a:latin typeface="+mj-lt"/>
                        </a:rPr>
                        <a:t>RXQ-T</a:t>
                      </a:r>
                      <a:endParaRPr lang="en-US" sz="1800" dirty="0">
                        <a:effectLst/>
                        <a:latin typeface="+mj-lt"/>
                        <a:ea typeface="Arial" panose="020B0604020202020204" pitchFamily="34" charset="0"/>
                        <a:cs typeface="Times New Roman" panose="02020603050405020304" pitchFamily="18" charset="0"/>
                      </a:endParaRPr>
                    </a:p>
                  </a:txBody>
                  <a:tcPr marL="0" marR="0" marT="0" marB="0"/>
                </a:tc>
                <a:extLst>
                  <a:ext uri="{0D108BD9-81ED-4DB2-BD59-A6C34878D82A}">
                    <a16:rowId xmlns:a16="http://schemas.microsoft.com/office/drawing/2014/main" xmlns="" val="2719077392"/>
                  </a:ext>
                </a:extLst>
              </a:tr>
              <a:tr h="1048377">
                <a:tc>
                  <a:txBody>
                    <a:bodyPr/>
                    <a:lstStyle/>
                    <a:p>
                      <a:pPr marL="91440" marR="395605">
                        <a:lnSpc>
                          <a:spcPct val="103000"/>
                        </a:lnSpc>
                        <a:spcBef>
                          <a:spcPts val="370"/>
                        </a:spcBef>
                        <a:spcAft>
                          <a:spcPts val="0"/>
                        </a:spcAft>
                      </a:pPr>
                      <a:r>
                        <a:rPr lang="vi-VN" sz="1500" dirty="0">
                          <a:effectLst/>
                        </a:rPr>
                        <a:t>Điều kiện xảy ra lỗi</a:t>
                      </a:r>
                      <a:endParaRPr lang="en-US" sz="1100" dirty="0">
                        <a:effectLst/>
                        <a:latin typeface="Arial" panose="020B0604020202020204" pitchFamily="34" charset="0"/>
                        <a:ea typeface="Arial" panose="020B0604020202020204" pitchFamily="34" charset="0"/>
                        <a:cs typeface="Times New Roman" panose="02020603050405020304" pitchFamily="18" charset="0"/>
                      </a:endParaRPr>
                    </a:p>
                  </a:txBody>
                  <a:tcPr marL="0" marR="0" marT="0" marB="0"/>
                </a:tc>
                <a:tc>
                  <a:txBody>
                    <a:bodyPr/>
                    <a:lstStyle/>
                    <a:p>
                      <a:pPr marL="285750" indent="-285750">
                        <a:buFont typeface="Arial" panose="020B0604020202020204" pitchFamily="34" charset="0"/>
                        <a:buChar char="•"/>
                      </a:pPr>
                      <a:r>
                        <a:rPr lang="vi-VN" sz="1800" b="1" kern="1200" dirty="0" smtClean="0">
                          <a:solidFill>
                            <a:schemeClr val="lt1"/>
                          </a:solidFill>
                          <a:effectLst/>
                          <a:latin typeface="+mj-lt"/>
                          <a:ea typeface="+mn-ea"/>
                          <a:cs typeface="+mn-cs"/>
                        </a:rPr>
                        <a:t>Hệ thống đang hoạt động và cảm biến nhiệt gây ngắt kết nối hay ngắn mạch</a:t>
                      </a:r>
                      <a:endParaRPr lang="en-US" sz="1800" dirty="0">
                        <a:effectLst/>
                        <a:latin typeface="+mj-lt"/>
                        <a:ea typeface="Arial" panose="020B0604020202020204" pitchFamily="34" charset="0"/>
                        <a:cs typeface="Times New Roman" panose="02020603050405020304" pitchFamily="18" charset="0"/>
                      </a:endParaRPr>
                    </a:p>
                  </a:txBody>
                  <a:tcPr marL="0" marR="0" marT="0" marB="0"/>
                </a:tc>
                <a:extLst>
                  <a:ext uri="{0D108BD9-81ED-4DB2-BD59-A6C34878D82A}">
                    <a16:rowId xmlns:a16="http://schemas.microsoft.com/office/drawing/2014/main" xmlns="" val="4284878668"/>
                  </a:ext>
                </a:extLst>
              </a:tr>
              <a:tr h="1478418">
                <a:tc>
                  <a:txBody>
                    <a:bodyPr/>
                    <a:lstStyle/>
                    <a:p>
                      <a:pPr marL="377190" marR="532765" indent="-285750">
                        <a:lnSpc>
                          <a:spcPct val="103000"/>
                        </a:lnSpc>
                        <a:spcBef>
                          <a:spcPts val="370"/>
                        </a:spcBef>
                        <a:spcAft>
                          <a:spcPts val="0"/>
                        </a:spcAft>
                        <a:buFont typeface="Arial" panose="020B0604020202020204" pitchFamily="34" charset="0"/>
                        <a:buChar char="•"/>
                      </a:pPr>
                      <a:r>
                        <a:rPr lang="vi-VN" sz="1500">
                          <a:effectLst/>
                        </a:rPr>
                        <a:t>Nguyên nhân</a:t>
                      </a:r>
                      <a:endParaRPr lang="en-US" sz="1100" dirty="0">
                        <a:effectLst/>
                        <a:latin typeface="Arial" panose="020B0604020202020204" pitchFamily="34" charset="0"/>
                        <a:ea typeface="Arial" panose="020B0604020202020204" pitchFamily="34" charset="0"/>
                        <a:cs typeface="Times New Roman" panose="02020603050405020304" pitchFamily="18" charset="0"/>
                      </a:endParaRPr>
                    </a:p>
                  </a:txBody>
                  <a:tcPr marL="0" marR="0" marT="0" marB="0"/>
                </a:tc>
                <a:tc>
                  <a:txBody>
                    <a:bodyPr/>
                    <a:lstStyle/>
                    <a:p>
                      <a:pPr marL="285750" lvl="0" indent="-285750">
                        <a:buFont typeface="Arial" panose="020B0604020202020204" pitchFamily="34" charset="0"/>
                        <a:buChar char="•"/>
                      </a:pPr>
                      <a:r>
                        <a:rPr lang="vi-VN" sz="1800" b="1" kern="1200" dirty="0" smtClean="0">
                          <a:solidFill>
                            <a:schemeClr val="lt1"/>
                          </a:solidFill>
                          <a:effectLst/>
                          <a:latin typeface="+mj-lt"/>
                          <a:ea typeface="+mn-ea"/>
                          <a:cs typeface="+mn-cs"/>
                        </a:rPr>
                        <a:t>Mất kết nối của cảm biến nhiệt độ.</a:t>
                      </a:r>
                      <a:endParaRPr lang="en-US" sz="1800" b="1" kern="1200" dirty="0" smtClean="0">
                        <a:solidFill>
                          <a:schemeClr val="lt1"/>
                        </a:solidFill>
                        <a:effectLst/>
                        <a:latin typeface="+mj-lt"/>
                        <a:ea typeface="+mn-ea"/>
                        <a:cs typeface="+mn-cs"/>
                      </a:endParaRPr>
                    </a:p>
                    <a:p>
                      <a:pPr marL="285750" lvl="0" indent="-285750">
                        <a:buFont typeface="Arial" panose="020B0604020202020204" pitchFamily="34" charset="0"/>
                        <a:buChar char="•"/>
                      </a:pPr>
                      <a:r>
                        <a:rPr lang="vi-VN" sz="1800" b="1" kern="1200" dirty="0" smtClean="0">
                          <a:solidFill>
                            <a:schemeClr val="lt1"/>
                          </a:solidFill>
                          <a:effectLst/>
                          <a:latin typeface="+mj-lt"/>
                          <a:ea typeface="+mn-ea"/>
                          <a:cs typeface="+mn-cs"/>
                        </a:rPr>
                        <a:t>Lỗi cảm biến nhiệt độ cuộn cảm.</a:t>
                      </a:r>
                      <a:endParaRPr lang="en-US" sz="1800" b="1" kern="1200" dirty="0" smtClean="0">
                        <a:solidFill>
                          <a:schemeClr val="lt1"/>
                        </a:solidFill>
                        <a:effectLst/>
                        <a:latin typeface="+mj-lt"/>
                        <a:ea typeface="+mn-ea"/>
                        <a:cs typeface="+mn-cs"/>
                      </a:endParaRPr>
                    </a:p>
                    <a:p>
                      <a:pPr marL="285750" indent="-285750">
                        <a:buFont typeface="Arial" panose="020B0604020202020204" pitchFamily="34" charset="0"/>
                        <a:buChar char="•"/>
                      </a:pPr>
                      <a:r>
                        <a:rPr lang="vi-VN" sz="1800" b="1" kern="1200" dirty="0" smtClean="0">
                          <a:solidFill>
                            <a:schemeClr val="lt1"/>
                          </a:solidFill>
                          <a:effectLst/>
                          <a:latin typeface="+mj-lt"/>
                          <a:ea typeface="+mn-ea"/>
                          <a:cs typeface="+mn-cs"/>
                        </a:rPr>
                        <a:t>Lỗi PCB biến tần.</a:t>
                      </a:r>
                      <a:endParaRPr lang="en-US" sz="1600" dirty="0">
                        <a:effectLst/>
                        <a:latin typeface="+mj-lt"/>
                        <a:ea typeface="Arial" panose="020B0604020202020204" pitchFamily="34" charset="0"/>
                        <a:cs typeface="Times New Roman" panose="02020603050405020304" pitchFamily="18" charset="0"/>
                      </a:endParaRPr>
                    </a:p>
                  </a:txBody>
                  <a:tcPr marL="0" marR="0" marT="0" marB="0"/>
                </a:tc>
                <a:extLst>
                  <a:ext uri="{0D108BD9-81ED-4DB2-BD59-A6C34878D82A}">
                    <a16:rowId xmlns:a16="http://schemas.microsoft.com/office/drawing/2014/main" xmlns="" val="2671040087"/>
                  </a:ext>
                </a:extLst>
              </a:tr>
            </a:tbl>
          </a:graphicData>
        </a:graphic>
      </p:graphicFrame>
      <p:sp>
        <p:nvSpPr>
          <p:cNvPr id="5" name="Rectangle 4">
            <a:extLst>
              <a:ext uri="{FF2B5EF4-FFF2-40B4-BE49-F238E27FC236}">
                <a16:creationId xmlns:a16="http://schemas.microsoft.com/office/drawing/2014/main" xmlns="" id="{13966EAB-2274-4E64-91CF-E23CCCFC78C6}"/>
              </a:ext>
            </a:extLst>
          </p:cNvPr>
          <p:cNvSpPr/>
          <p:nvPr/>
        </p:nvSpPr>
        <p:spPr>
          <a:xfrm>
            <a:off x="532196" y="203423"/>
            <a:ext cx="1516762" cy="461665"/>
          </a:xfrm>
          <a:prstGeom prst="rect">
            <a:avLst/>
          </a:prstGeom>
        </p:spPr>
        <p:txBody>
          <a:bodyPr wrap="none">
            <a:spAutoFit/>
          </a:bodyPr>
          <a:lstStyle/>
          <a:p>
            <a:pPr lvl="0" eaLnBrk="0" fontAlgn="base" hangingPunct="0">
              <a:spcBef>
                <a:spcPct val="0"/>
              </a:spcBef>
              <a:spcAft>
                <a:spcPct val="0"/>
              </a:spcAft>
              <a:tabLst>
                <a:tab pos="2582863" algn="l"/>
              </a:tabLst>
            </a:pPr>
            <a:r>
              <a:rPr lang="en-US" altLang="en-US" sz="2400" i="1" dirty="0">
                <a:solidFill>
                  <a:srgbClr val="FF0000"/>
                </a:solidFill>
                <a:latin typeface="Times New Roman" panose="02020603050405020304" pitchFamily="18" charset="0"/>
                <a:ea typeface="Arial" panose="020B0604020202020204" pitchFamily="34" charset="0"/>
                <a:cs typeface="Times New Roman" panose="02020603050405020304" pitchFamily="18" charset="0"/>
              </a:rPr>
              <a:t>M</a:t>
            </a:r>
            <a:r>
              <a:rPr lang="vi-VN" altLang="en-US" sz="2400" i="1" dirty="0">
                <a:solidFill>
                  <a:srgbClr val="FF0000"/>
                </a:solidFill>
                <a:latin typeface="Times New Roman" panose="02020603050405020304" pitchFamily="18" charset="0"/>
                <a:ea typeface="Arial" panose="020B0604020202020204" pitchFamily="34" charset="0"/>
                <a:cs typeface="Times New Roman" panose="02020603050405020304" pitchFamily="18" charset="0"/>
              </a:rPr>
              <a:t>ã lỗi: </a:t>
            </a:r>
            <a:r>
              <a:rPr lang="en-US" altLang="en-US" sz="2400" b="1" i="1" dirty="0" smtClean="0">
                <a:solidFill>
                  <a:srgbClr val="00B050"/>
                </a:solidFill>
                <a:latin typeface="Times New Roman" panose="02020603050405020304" pitchFamily="18" charset="0"/>
                <a:cs typeface="Times New Roman" panose="02020603050405020304" pitchFamily="18" charset="0"/>
              </a:rPr>
              <a:t>P3</a:t>
            </a:r>
            <a:endParaRPr lang="en-US" altLang="en-US" sz="2400" b="1" i="1" dirty="0">
              <a:solidFill>
                <a:srgbClr val="00B050"/>
              </a:solidFill>
              <a:latin typeface="Times New Roman" panose="02020603050405020304" pitchFamily="18" charset="0"/>
              <a:ea typeface="Arial" panose="020B0604020202020204" pitchFamily="34" charset="0"/>
              <a:cs typeface="Times New Roman" panose="02020603050405020304" pitchFamily="18" charset="0"/>
            </a:endParaRPr>
          </a:p>
        </p:txBody>
      </p:sp>
      <p:sp>
        <p:nvSpPr>
          <p:cNvPr id="6" name="Rectangle 5">
            <a:extLst>
              <a:ext uri="{FF2B5EF4-FFF2-40B4-BE49-F238E27FC236}">
                <a16:creationId xmlns:a16="http://schemas.microsoft.com/office/drawing/2014/main" xmlns="" id="{9B8FABEB-FAF0-4DE2-B19F-C116F4599C00}"/>
              </a:ext>
            </a:extLst>
          </p:cNvPr>
          <p:cNvSpPr/>
          <p:nvPr/>
        </p:nvSpPr>
        <p:spPr>
          <a:xfrm>
            <a:off x="76683" y="4697505"/>
            <a:ext cx="10753060" cy="757900"/>
          </a:xfrm>
          <a:prstGeom prst="rect">
            <a:avLst/>
          </a:prstGeom>
        </p:spPr>
        <p:txBody>
          <a:bodyPr wrap="square">
            <a:spAutoFit/>
          </a:bodyPr>
          <a:lstStyle/>
          <a:p>
            <a:pPr marL="700405">
              <a:spcBef>
                <a:spcPts val="475"/>
              </a:spcBef>
              <a:spcAft>
                <a:spcPts val="0"/>
              </a:spcAft>
            </a:pPr>
            <a:r>
              <a:rPr lang="vi-VN" b="1" u="heavy" dirty="0">
                <a:ea typeface="Arial" panose="020B0604020202020204" pitchFamily="34" charset="0"/>
              </a:rPr>
              <a:t>Ghi chú</a:t>
            </a:r>
            <a:r>
              <a:rPr lang="vi-VN" dirty="0">
                <a:ea typeface="Arial" panose="020B0604020202020204" pitchFamily="34" charset="0"/>
              </a:rPr>
              <a:t>:</a:t>
            </a:r>
            <a:endParaRPr lang="en-US" sz="1400" dirty="0">
              <a:effectLst/>
              <a:latin typeface="Arial" panose="020B0604020202020204" pitchFamily="34" charset="0"/>
              <a:ea typeface="Arial" panose="020B0604020202020204" pitchFamily="34" charset="0"/>
            </a:endParaRPr>
          </a:p>
          <a:p>
            <a:pPr marL="700405" marR="240030">
              <a:lnSpc>
                <a:spcPct val="103000"/>
              </a:lnSpc>
              <a:spcBef>
                <a:spcPts val="910"/>
              </a:spcBef>
              <a:spcAft>
                <a:spcPts val="0"/>
              </a:spcAft>
            </a:pPr>
            <a:r>
              <a:rPr lang="vi-VN" dirty="0">
                <a:ea typeface="Arial" panose="020B0604020202020204" pitchFamily="34" charset="0"/>
              </a:rPr>
              <a:t>Đảm bảo tắt nguồn điện trước khi kết nối hay</a:t>
            </a:r>
            <a:r>
              <a:rPr lang="en-US" spc="-255" dirty="0">
                <a:ea typeface="Arial" panose="020B0604020202020204" pitchFamily="34" charset="0"/>
              </a:rPr>
              <a:t> </a:t>
            </a:r>
            <a:r>
              <a:rPr lang="vi-VN" dirty="0">
                <a:ea typeface="Arial" panose="020B0604020202020204" pitchFamily="34" charset="0"/>
              </a:rPr>
              <a:t>tháo rắc cắm để tránh hư các bộ phận</a:t>
            </a:r>
            <a:r>
              <a:rPr lang="en-US" dirty="0">
                <a:ea typeface="Arial" panose="020B0604020202020204" pitchFamily="34" charset="0"/>
              </a:rPr>
              <a:t>.</a:t>
            </a:r>
            <a:endParaRPr lang="en-US" dirty="0">
              <a:latin typeface="Arial" panose="020B0604020202020204" pitchFamily="34" charset="0"/>
              <a:ea typeface="Arial" panose="020B0604020202020204" pitchFamily="34" charset="0"/>
            </a:endParaRPr>
          </a:p>
        </p:txBody>
      </p:sp>
      <p:sp>
        <p:nvSpPr>
          <p:cNvPr id="7" name="Rectangle 6">
            <a:extLst>
              <a:ext uri="{FF2B5EF4-FFF2-40B4-BE49-F238E27FC236}">
                <a16:creationId xmlns:a16="http://schemas.microsoft.com/office/drawing/2014/main" xmlns="" id="{89CE12D6-F95D-4474-A27A-537794EE3E61}"/>
              </a:ext>
            </a:extLst>
          </p:cNvPr>
          <p:cNvSpPr/>
          <p:nvPr/>
        </p:nvSpPr>
        <p:spPr>
          <a:xfrm>
            <a:off x="532196" y="726641"/>
            <a:ext cx="7445921" cy="369332"/>
          </a:xfrm>
          <a:prstGeom prst="rect">
            <a:avLst/>
          </a:prstGeom>
        </p:spPr>
        <p:txBody>
          <a:bodyPr wrap="square">
            <a:spAutoFit/>
          </a:bodyPr>
          <a:lstStyle/>
          <a:p>
            <a:r>
              <a:rPr lang="vi-VN" b="1" dirty="0"/>
              <a:t>Nhiệt độ của cuộn cảm bất thường</a:t>
            </a:r>
            <a:endParaRPr lang="en-US" b="1" dirty="0"/>
          </a:p>
        </p:txBody>
      </p:sp>
    </p:spTree>
    <p:extLst>
      <p:ext uri="{BB962C8B-B14F-4D97-AF65-F5344CB8AC3E}">
        <p14:creationId xmlns:p14="http://schemas.microsoft.com/office/powerpoint/2010/main" val="3957942672"/>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463939" y="179016"/>
            <a:ext cx="1184940" cy="369332"/>
          </a:xfrm>
          <a:prstGeom prst="rect">
            <a:avLst/>
          </a:prstGeom>
        </p:spPr>
        <p:txBody>
          <a:bodyPr wrap="none">
            <a:spAutoFit/>
          </a:bodyPr>
          <a:lstStyle/>
          <a:p>
            <a:pPr lvl="0" eaLnBrk="0" fontAlgn="base" hangingPunct="0">
              <a:spcBef>
                <a:spcPct val="0"/>
              </a:spcBef>
              <a:spcAft>
                <a:spcPct val="0"/>
              </a:spcAft>
              <a:tabLst>
                <a:tab pos="2582863" algn="l"/>
              </a:tabLst>
            </a:pPr>
            <a:r>
              <a:rPr lang="en-US" altLang="en-US" i="1" dirty="0">
                <a:solidFill>
                  <a:srgbClr val="FF0000"/>
                </a:solidFill>
                <a:latin typeface="Times New Roman" panose="02020603050405020304" pitchFamily="18" charset="0"/>
                <a:ea typeface="Arial" panose="020B0604020202020204" pitchFamily="34" charset="0"/>
                <a:cs typeface="Times New Roman" panose="02020603050405020304" pitchFamily="18" charset="0"/>
              </a:rPr>
              <a:t>M</a:t>
            </a:r>
            <a:r>
              <a:rPr lang="vi-VN" altLang="en-US" i="1" dirty="0">
                <a:solidFill>
                  <a:srgbClr val="FF0000"/>
                </a:solidFill>
                <a:latin typeface="Times New Roman" panose="02020603050405020304" pitchFamily="18" charset="0"/>
                <a:ea typeface="Arial" panose="020B0604020202020204" pitchFamily="34" charset="0"/>
                <a:cs typeface="Times New Roman" panose="02020603050405020304" pitchFamily="18" charset="0"/>
              </a:rPr>
              <a:t>ã lỗi: </a:t>
            </a:r>
            <a:r>
              <a:rPr lang="en-US" altLang="en-US" b="1" i="1" dirty="0" smtClean="0">
                <a:solidFill>
                  <a:srgbClr val="00B050"/>
                </a:solidFill>
                <a:latin typeface="Times New Roman" panose="02020603050405020304" pitchFamily="18" charset="0"/>
                <a:cs typeface="Times New Roman" panose="02020603050405020304" pitchFamily="18" charset="0"/>
              </a:rPr>
              <a:t>P3</a:t>
            </a:r>
            <a:endParaRPr lang="en-US" altLang="en-US" b="1" i="1" dirty="0">
              <a:solidFill>
                <a:srgbClr val="00B050"/>
              </a:solidFill>
              <a:latin typeface="Times New Roman" panose="02020603050405020304" pitchFamily="18" charset="0"/>
              <a:ea typeface="Arial" panose="020B0604020202020204" pitchFamily="34" charset="0"/>
              <a:cs typeface="Times New Roman" panose="02020603050405020304" pitchFamily="18" charset="0"/>
            </a:endParaRPr>
          </a:p>
        </p:txBody>
      </p:sp>
      <p:sp>
        <p:nvSpPr>
          <p:cNvPr id="5" name="Rectangle 4"/>
          <p:cNvSpPr/>
          <p:nvPr/>
        </p:nvSpPr>
        <p:spPr>
          <a:xfrm>
            <a:off x="463939" y="548348"/>
            <a:ext cx="1287532" cy="369332"/>
          </a:xfrm>
          <a:prstGeom prst="rect">
            <a:avLst/>
          </a:prstGeom>
        </p:spPr>
        <p:txBody>
          <a:bodyPr wrap="none">
            <a:spAutoFit/>
          </a:bodyPr>
          <a:lstStyle/>
          <a:p>
            <a:r>
              <a:rPr lang="en-US" b="1" dirty="0" err="1">
                <a:latin typeface="Times New Roman" panose="02020603050405020304" pitchFamily="18" charset="0"/>
                <a:cs typeface="Times New Roman" panose="02020603050405020304" pitchFamily="18" charset="0"/>
              </a:rPr>
              <a:t>Xử</a:t>
            </a:r>
            <a:r>
              <a:rPr lang="en-US" b="1" dirty="0">
                <a:latin typeface="Times New Roman" panose="02020603050405020304" pitchFamily="18" charset="0"/>
                <a:cs typeface="Times New Roman" panose="02020603050405020304" pitchFamily="18" charset="0"/>
              </a:rPr>
              <a:t> </a:t>
            </a:r>
            <a:r>
              <a:rPr lang="en-US" b="1" dirty="0" err="1">
                <a:latin typeface="Times New Roman" panose="02020603050405020304" pitchFamily="18" charset="0"/>
                <a:cs typeface="Times New Roman" panose="02020603050405020304" pitchFamily="18" charset="0"/>
              </a:rPr>
              <a:t>lý</a:t>
            </a:r>
            <a:r>
              <a:rPr lang="en-US" b="1" dirty="0">
                <a:latin typeface="Times New Roman" panose="02020603050405020304" pitchFamily="18" charset="0"/>
                <a:cs typeface="Times New Roman" panose="02020603050405020304" pitchFamily="18" charset="0"/>
              </a:rPr>
              <a:t> </a:t>
            </a:r>
            <a:r>
              <a:rPr lang="en-US" b="1" dirty="0" err="1">
                <a:latin typeface="Times New Roman" panose="02020603050405020304" pitchFamily="18" charset="0"/>
                <a:cs typeface="Times New Roman" panose="02020603050405020304" pitchFamily="18" charset="0"/>
              </a:rPr>
              <a:t>sự</a:t>
            </a:r>
            <a:r>
              <a:rPr lang="en-US" b="1" dirty="0">
                <a:latin typeface="Times New Roman" panose="02020603050405020304" pitchFamily="18" charset="0"/>
                <a:cs typeface="Times New Roman" panose="02020603050405020304" pitchFamily="18" charset="0"/>
              </a:rPr>
              <a:t> </a:t>
            </a:r>
            <a:r>
              <a:rPr lang="en-US" b="1" dirty="0" err="1">
                <a:latin typeface="Times New Roman" panose="02020603050405020304" pitchFamily="18" charset="0"/>
                <a:cs typeface="Times New Roman" panose="02020603050405020304" pitchFamily="18" charset="0"/>
              </a:rPr>
              <a:t>cố</a:t>
            </a:r>
            <a:endParaRPr lang="en-US" b="1" dirty="0">
              <a:latin typeface="Times New Roman" panose="02020603050405020304" pitchFamily="18" charset="0"/>
              <a:cs typeface="Times New Roman" panose="02020603050405020304" pitchFamily="18" charset="0"/>
            </a:endParaRPr>
          </a:p>
        </p:txBody>
      </p:sp>
      <p:pic>
        <p:nvPicPr>
          <p:cNvPr id="6" name="Picture 5"/>
          <p:cNvPicPr>
            <a:picLocks noChangeAspect="1"/>
          </p:cNvPicPr>
          <p:nvPr/>
        </p:nvPicPr>
        <p:blipFill>
          <a:blip r:embed="rId2"/>
          <a:stretch>
            <a:fillRect/>
          </a:stretch>
        </p:blipFill>
        <p:spPr>
          <a:xfrm>
            <a:off x="1943099" y="1371600"/>
            <a:ext cx="8790709" cy="4914899"/>
          </a:xfrm>
          <a:prstGeom prst="rect">
            <a:avLst/>
          </a:prstGeom>
        </p:spPr>
      </p:pic>
    </p:spTree>
    <p:extLst>
      <p:ext uri="{BB962C8B-B14F-4D97-AF65-F5344CB8AC3E}">
        <p14:creationId xmlns:p14="http://schemas.microsoft.com/office/powerpoint/2010/main" val="409957223"/>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le 3">
            <a:extLst>
              <a:ext uri="{FF2B5EF4-FFF2-40B4-BE49-F238E27FC236}">
                <a16:creationId xmlns:a16="http://schemas.microsoft.com/office/drawing/2014/main" xmlns="" id="{8C32FACF-0D2E-4B56-96C3-883A5BA56879}"/>
              </a:ext>
            </a:extLst>
          </p:cNvPr>
          <p:cNvGraphicFramePr>
            <a:graphicFrameLocks noGrp="1"/>
          </p:cNvGraphicFramePr>
          <p:nvPr>
            <p:extLst>
              <p:ext uri="{D42A27DB-BD31-4B8C-83A1-F6EECF244321}">
                <p14:modId xmlns:p14="http://schemas.microsoft.com/office/powerpoint/2010/main" val="3413312586"/>
              </p:ext>
            </p:extLst>
          </p:nvPr>
        </p:nvGraphicFramePr>
        <p:xfrm>
          <a:off x="532196" y="1372972"/>
          <a:ext cx="9473041" cy="3018767"/>
        </p:xfrm>
        <a:graphic>
          <a:graphicData uri="http://schemas.openxmlformats.org/drawingml/2006/table">
            <a:tbl>
              <a:tblPr firstRow="1" firstCol="1" lastRow="1" lastCol="1" bandRow="1" bandCol="1">
                <a:tableStyleId>{7DF18680-E054-41AD-8BC1-D1AEF772440D}</a:tableStyleId>
              </a:tblPr>
              <a:tblGrid>
                <a:gridCol w="2391830">
                  <a:extLst>
                    <a:ext uri="{9D8B030D-6E8A-4147-A177-3AD203B41FA5}">
                      <a16:colId xmlns:a16="http://schemas.microsoft.com/office/drawing/2014/main" xmlns="" val="4112564832"/>
                    </a:ext>
                  </a:extLst>
                </a:gridCol>
                <a:gridCol w="7081211">
                  <a:extLst>
                    <a:ext uri="{9D8B030D-6E8A-4147-A177-3AD203B41FA5}">
                      <a16:colId xmlns:a16="http://schemas.microsoft.com/office/drawing/2014/main" xmlns="" val="404561888"/>
                    </a:ext>
                  </a:extLst>
                </a:gridCol>
              </a:tblGrid>
              <a:tr h="491972">
                <a:tc>
                  <a:txBody>
                    <a:bodyPr/>
                    <a:lstStyle/>
                    <a:p>
                      <a:pPr marL="91440">
                        <a:spcBef>
                          <a:spcPts val="370"/>
                        </a:spcBef>
                        <a:spcAft>
                          <a:spcPts val="0"/>
                        </a:spcAft>
                      </a:pPr>
                      <a:r>
                        <a:rPr lang="vi-VN" sz="1500" dirty="0">
                          <a:effectLst/>
                        </a:rPr>
                        <a:t>Model</a:t>
                      </a:r>
                      <a:endParaRPr lang="en-US" sz="1100" dirty="0">
                        <a:effectLst/>
                        <a:latin typeface="Arial" panose="020B0604020202020204" pitchFamily="34" charset="0"/>
                        <a:ea typeface="Arial" panose="020B0604020202020204" pitchFamily="34" charset="0"/>
                        <a:cs typeface="Times New Roman" panose="02020603050405020304" pitchFamily="18" charset="0"/>
                      </a:endParaRPr>
                    </a:p>
                  </a:txBody>
                  <a:tcPr marL="0" marR="0" marT="0" marB="0"/>
                </a:tc>
                <a:tc>
                  <a:txBody>
                    <a:bodyPr/>
                    <a:lstStyle/>
                    <a:p>
                      <a:pPr marL="85090">
                        <a:spcBef>
                          <a:spcPts val="370"/>
                        </a:spcBef>
                        <a:spcAft>
                          <a:spcPts val="0"/>
                        </a:spcAft>
                      </a:pPr>
                      <a:r>
                        <a:rPr lang="vi-VN" sz="1800" dirty="0">
                          <a:effectLst/>
                          <a:latin typeface="+mj-lt"/>
                        </a:rPr>
                        <a:t>RXQ-T</a:t>
                      </a:r>
                      <a:endParaRPr lang="en-US" sz="1800" dirty="0">
                        <a:effectLst/>
                        <a:latin typeface="+mj-lt"/>
                        <a:ea typeface="Arial" panose="020B0604020202020204" pitchFamily="34" charset="0"/>
                        <a:cs typeface="Times New Roman" panose="02020603050405020304" pitchFamily="18" charset="0"/>
                      </a:endParaRPr>
                    </a:p>
                  </a:txBody>
                  <a:tcPr marL="0" marR="0" marT="0" marB="0"/>
                </a:tc>
                <a:extLst>
                  <a:ext uri="{0D108BD9-81ED-4DB2-BD59-A6C34878D82A}">
                    <a16:rowId xmlns:a16="http://schemas.microsoft.com/office/drawing/2014/main" xmlns="" val="2719077392"/>
                  </a:ext>
                </a:extLst>
              </a:tr>
              <a:tr h="1048377">
                <a:tc>
                  <a:txBody>
                    <a:bodyPr/>
                    <a:lstStyle/>
                    <a:p>
                      <a:pPr marL="91440" marR="395605">
                        <a:lnSpc>
                          <a:spcPct val="103000"/>
                        </a:lnSpc>
                        <a:spcBef>
                          <a:spcPts val="370"/>
                        </a:spcBef>
                        <a:spcAft>
                          <a:spcPts val="0"/>
                        </a:spcAft>
                      </a:pPr>
                      <a:r>
                        <a:rPr lang="vi-VN" sz="1500" dirty="0">
                          <a:effectLst/>
                        </a:rPr>
                        <a:t>Điều kiện xảy ra lỗi</a:t>
                      </a:r>
                      <a:endParaRPr lang="en-US" sz="1100" dirty="0">
                        <a:effectLst/>
                        <a:latin typeface="Arial" panose="020B0604020202020204" pitchFamily="34" charset="0"/>
                        <a:ea typeface="Arial" panose="020B0604020202020204" pitchFamily="34" charset="0"/>
                        <a:cs typeface="Times New Roman" panose="02020603050405020304" pitchFamily="18" charset="0"/>
                      </a:endParaRPr>
                    </a:p>
                  </a:txBody>
                  <a:tcPr marL="0" marR="0" marT="0" marB="0"/>
                </a:tc>
                <a:tc>
                  <a:txBody>
                    <a:bodyPr/>
                    <a:lstStyle/>
                    <a:p>
                      <a:pPr marL="285750" indent="-285750">
                        <a:buFont typeface="Arial" panose="020B0604020202020204" pitchFamily="34" charset="0"/>
                        <a:buChar char="•"/>
                      </a:pPr>
                      <a:r>
                        <a:rPr lang="vi-VN" sz="1600" b="1" kern="1200" dirty="0" smtClean="0">
                          <a:solidFill>
                            <a:schemeClr val="lt1"/>
                          </a:solidFill>
                          <a:effectLst/>
                          <a:latin typeface="+mj-lt"/>
                          <a:ea typeface="+mn-ea"/>
                          <a:cs typeface="+mn-cs"/>
                        </a:rPr>
                        <a:t>Khi giá trị điện trở của cảm biến nhiệt độ đén một giá trị tương đương để hở mạch hay ngắn mạch.</a:t>
                      </a:r>
                      <a:endParaRPr lang="en-US" sz="1600" dirty="0">
                        <a:effectLst/>
                        <a:latin typeface="+mj-lt"/>
                        <a:ea typeface="Arial" panose="020B0604020202020204" pitchFamily="34" charset="0"/>
                        <a:cs typeface="Times New Roman" panose="02020603050405020304" pitchFamily="18" charset="0"/>
                      </a:endParaRPr>
                    </a:p>
                  </a:txBody>
                  <a:tcPr marL="0" marR="0" marT="0" marB="0"/>
                </a:tc>
                <a:extLst>
                  <a:ext uri="{0D108BD9-81ED-4DB2-BD59-A6C34878D82A}">
                    <a16:rowId xmlns:a16="http://schemas.microsoft.com/office/drawing/2014/main" xmlns="" val="4284878668"/>
                  </a:ext>
                </a:extLst>
              </a:tr>
              <a:tr h="1478418">
                <a:tc>
                  <a:txBody>
                    <a:bodyPr/>
                    <a:lstStyle/>
                    <a:p>
                      <a:pPr marL="377190" marR="532765" indent="-285750">
                        <a:lnSpc>
                          <a:spcPct val="103000"/>
                        </a:lnSpc>
                        <a:spcBef>
                          <a:spcPts val="370"/>
                        </a:spcBef>
                        <a:spcAft>
                          <a:spcPts val="0"/>
                        </a:spcAft>
                        <a:buFont typeface="Arial" panose="020B0604020202020204" pitchFamily="34" charset="0"/>
                        <a:buChar char="•"/>
                      </a:pPr>
                      <a:r>
                        <a:rPr lang="vi-VN" sz="1500">
                          <a:effectLst/>
                        </a:rPr>
                        <a:t>Nguyên nhân</a:t>
                      </a:r>
                      <a:endParaRPr lang="en-US" sz="1100" dirty="0">
                        <a:effectLst/>
                        <a:latin typeface="Arial" panose="020B0604020202020204" pitchFamily="34" charset="0"/>
                        <a:ea typeface="Arial" panose="020B0604020202020204" pitchFamily="34" charset="0"/>
                        <a:cs typeface="Times New Roman" panose="02020603050405020304" pitchFamily="18" charset="0"/>
                      </a:endParaRPr>
                    </a:p>
                  </a:txBody>
                  <a:tcPr marL="0" marR="0" marT="0" marB="0"/>
                </a:tc>
                <a:tc>
                  <a:txBody>
                    <a:bodyPr/>
                    <a:lstStyle/>
                    <a:p>
                      <a:pPr marL="285750" lvl="0" indent="-285750">
                        <a:buFont typeface="Arial" panose="020B0604020202020204" pitchFamily="34" charset="0"/>
                        <a:buChar char="•"/>
                      </a:pPr>
                      <a:r>
                        <a:rPr lang="vi-VN" sz="1600" b="1" kern="1200" dirty="0" smtClean="0">
                          <a:solidFill>
                            <a:schemeClr val="lt1"/>
                          </a:solidFill>
                          <a:effectLst/>
                          <a:latin typeface="+mj-lt"/>
                          <a:ea typeface="+mn-ea"/>
                          <a:cs typeface="+mn-cs"/>
                        </a:rPr>
                        <a:t>Lỗi của cảm biến nhiệt độ tản nhiệt biến tần..</a:t>
                      </a:r>
                      <a:endParaRPr lang="en-US" sz="1600" b="1" kern="1200" dirty="0" smtClean="0">
                        <a:solidFill>
                          <a:schemeClr val="lt1"/>
                        </a:solidFill>
                        <a:effectLst/>
                        <a:latin typeface="+mj-lt"/>
                        <a:ea typeface="+mn-ea"/>
                        <a:cs typeface="+mn-cs"/>
                      </a:endParaRPr>
                    </a:p>
                    <a:p>
                      <a:pPr marL="285750" lvl="0" indent="-285750">
                        <a:buFont typeface="Arial" panose="020B0604020202020204" pitchFamily="34" charset="0"/>
                        <a:buChar char="•"/>
                      </a:pPr>
                      <a:r>
                        <a:rPr lang="vi-VN" sz="1600" b="1" kern="1200" dirty="0" smtClean="0">
                          <a:solidFill>
                            <a:schemeClr val="lt1"/>
                          </a:solidFill>
                          <a:effectLst/>
                          <a:latin typeface="+mj-lt"/>
                          <a:ea typeface="+mn-ea"/>
                          <a:cs typeface="+mn-cs"/>
                        </a:rPr>
                        <a:t>Lỗi máy nén biến tần.</a:t>
                      </a:r>
                      <a:endParaRPr lang="en-US" sz="1600" b="1" kern="1200" dirty="0" smtClean="0">
                        <a:solidFill>
                          <a:schemeClr val="lt1"/>
                        </a:solidFill>
                        <a:effectLst/>
                        <a:latin typeface="+mj-lt"/>
                        <a:ea typeface="+mn-ea"/>
                        <a:cs typeface="+mn-cs"/>
                      </a:endParaRPr>
                    </a:p>
                    <a:p>
                      <a:pPr marL="285750" lvl="0" indent="-285750">
                        <a:buFont typeface="Arial" panose="020B0604020202020204" pitchFamily="34" charset="0"/>
                        <a:buChar char="•"/>
                      </a:pPr>
                      <a:r>
                        <a:rPr lang="vi-VN" sz="1600" b="1" kern="1200" dirty="0" smtClean="0">
                          <a:solidFill>
                            <a:schemeClr val="lt1"/>
                          </a:solidFill>
                          <a:effectLst/>
                          <a:latin typeface="+mj-lt"/>
                          <a:ea typeface="+mn-ea"/>
                          <a:cs typeface="+mn-cs"/>
                        </a:rPr>
                        <a:t>Lỗi PCB biến tần.</a:t>
                      </a:r>
                      <a:endParaRPr lang="en-US" sz="1600" b="1" kern="1200" dirty="0" smtClean="0">
                        <a:solidFill>
                          <a:schemeClr val="lt1"/>
                        </a:solidFill>
                        <a:effectLst/>
                        <a:latin typeface="+mj-lt"/>
                        <a:ea typeface="+mn-ea"/>
                        <a:cs typeface="+mn-cs"/>
                      </a:endParaRPr>
                    </a:p>
                    <a:p>
                      <a:pPr marL="285750" indent="-285750">
                        <a:buFont typeface="Arial" panose="020B0604020202020204" pitchFamily="34" charset="0"/>
                        <a:buChar char="•"/>
                      </a:pPr>
                      <a:r>
                        <a:rPr lang="vi-VN" sz="1600" b="1" kern="1200" dirty="0" smtClean="0">
                          <a:solidFill>
                            <a:schemeClr val="lt1"/>
                          </a:solidFill>
                          <a:effectLst/>
                          <a:latin typeface="+mj-lt"/>
                          <a:ea typeface="+mn-ea"/>
                          <a:cs typeface="+mn-cs"/>
                        </a:rPr>
                        <a:t>Lỗi động cơ quạt.</a:t>
                      </a:r>
                      <a:endParaRPr lang="en-US" sz="1600" dirty="0">
                        <a:effectLst/>
                        <a:latin typeface="+mj-lt"/>
                        <a:ea typeface="Arial" panose="020B0604020202020204" pitchFamily="34" charset="0"/>
                        <a:cs typeface="Times New Roman" panose="02020603050405020304" pitchFamily="18" charset="0"/>
                      </a:endParaRPr>
                    </a:p>
                  </a:txBody>
                  <a:tcPr marL="0" marR="0" marT="0" marB="0"/>
                </a:tc>
                <a:extLst>
                  <a:ext uri="{0D108BD9-81ED-4DB2-BD59-A6C34878D82A}">
                    <a16:rowId xmlns:a16="http://schemas.microsoft.com/office/drawing/2014/main" xmlns="" val="2671040087"/>
                  </a:ext>
                </a:extLst>
              </a:tr>
            </a:tbl>
          </a:graphicData>
        </a:graphic>
      </p:graphicFrame>
      <p:sp>
        <p:nvSpPr>
          <p:cNvPr id="5" name="Rectangle 4">
            <a:extLst>
              <a:ext uri="{FF2B5EF4-FFF2-40B4-BE49-F238E27FC236}">
                <a16:creationId xmlns:a16="http://schemas.microsoft.com/office/drawing/2014/main" xmlns="" id="{13966EAB-2274-4E64-91CF-E23CCCFC78C6}"/>
              </a:ext>
            </a:extLst>
          </p:cNvPr>
          <p:cNvSpPr/>
          <p:nvPr/>
        </p:nvSpPr>
        <p:spPr>
          <a:xfrm>
            <a:off x="532196" y="203423"/>
            <a:ext cx="1516762" cy="461665"/>
          </a:xfrm>
          <a:prstGeom prst="rect">
            <a:avLst/>
          </a:prstGeom>
        </p:spPr>
        <p:txBody>
          <a:bodyPr wrap="none">
            <a:spAutoFit/>
          </a:bodyPr>
          <a:lstStyle/>
          <a:p>
            <a:pPr lvl="0" eaLnBrk="0" fontAlgn="base" hangingPunct="0">
              <a:spcBef>
                <a:spcPct val="0"/>
              </a:spcBef>
              <a:spcAft>
                <a:spcPct val="0"/>
              </a:spcAft>
              <a:tabLst>
                <a:tab pos="2582863" algn="l"/>
              </a:tabLst>
            </a:pPr>
            <a:r>
              <a:rPr lang="en-US" altLang="en-US" sz="2400" i="1" dirty="0">
                <a:solidFill>
                  <a:srgbClr val="FF0000"/>
                </a:solidFill>
                <a:latin typeface="Times New Roman" panose="02020603050405020304" pitchFamily="18" charset="0"/>
                <a:ea typeface="Arial" panose="020B0604020202020204" pitchFamily="34" charset="0"/>
                <a:cs typeface="Times New Roman" panose="02020603050405020304" pitchFamily="18" charset="0"/>
              </a:rPr>
              <a:t>M</a:t>
            </a:r>
            <a:r>
              <a:rPr lang="vi-VN" altLang="en-US" sz="2400" i="1" dirty="0">
                <a:solidFill>
                  <a:srgbClr val="FF0000"/>
                </a:solidFill>
                <a:latin typeface="Times New Roman" panose="02020603050405020304" pitchFamily="18" charset="0"/>
                <a:ea typeface="Arial" panose="020B0604020202020204" pitchFamily="34" charset="0"/>
                <a:cs typeface="Times New Roman" panose="02020603050405020304" pitchFamily="18" charset="0"/>
              </a:rPr>
              <a:t>ã lỗi: </a:t>
            </a:r>
            <a:r>
              <a:rPr lang="en-US" altLang="en-US" sz="2400" b="1" i="1" dirty="0" smtClean="0">
                <a:solidFill>
                  <a:srgbClr val="00B050"/>
                </a:solidFill>
                <a:latin typeface="Times New Roman" panose="02020603050405020304" pitchFamily="18" charset="0"/>
                <a:cs typeface="Times New Roman" panose="02020603050405020304" pitchFamily="18" charset="0"/>
              </a:rPr>
              <a:t>P4</a:t>
            </a:r>
            <a:endParaRPr lang="en-US" altLang="en-US" sz="2400" b="1" i="1" dirty="0">
              <a:solidFill>
                <a:srgbClr val="00B050"/>
              </a:solidFill>
              <a:latin typeface="Times New Roman" panose="02020603050405020304" pitchFamily="18" charset="0"/>
              <a:ea typeface="Arial" panose="020B0604020202020204" pitchFamily="34" charset="0"/>
              <a:cs typeface="Times New Roman" panose="02020603050405020304" pitchFamily="18" charset="0"/>
            </a:endParaRPr>
          </a:p>
        </p:txBody>
      </p:sp>
      <p:sp>
        <p:nvSpPr>
          <p:cNvPr id="6" name="Rectangle 5">
            <a:extLst>
              <a:ext uri="{FF2B5EF4-FFF2-40B4-BE49-F238E27FC236}">
                <a16:creationId xmlns:a16="http://schemas.microsoft.com/office/drawing/2014/main" xmlns="" id="{9B8FABEB-FAF0-4DE2-B19F-C116F4599C00}"/>
              </a:ext>
            </a:extLst>
          </p:cNvPr>
          <p:cNvSpPr/>
          <p:nvPr/>
        </p:nvSpPr>
        <p:spPr>
          <a:xfrm>
            <a:off x="76683" y="4697505"/>
            <a:ext cx="10753060" cy="757900"/>
          </a:xfrm>
          <a:prstGeom prst="rect">
            <a:avLst/>
          </a:prstGeom>
        </p:spPr>
        <p:txBody>
          <a:bodyPr wrap="square">
            <a:spAutoFit/>
          </a:bodyPr>
          <a:lstStyle/>
          <a:p>
            <a:pPr marL="700405">
              <a:spcBef>
                <a:spcPts val="475"/>
              </a:spcBef>
              <a:spcAft>
                <a:spcPts val="0"/>
              </a:spcAft>
            </a:pPr>
            <a:r>
              <a:rPr lang="vi-VN" b="1" u="heavy" dirty="0">
                <a:ea typeface="Arial" panose="020B0604020202020204" pitchFamily="34" charset="0"/>
              </a:rPr>
              <a:t>Ghi chú</a:t>
            </a:r>
            <a:r>
              <a:rPr lang="vi-VN" dirty="0">
                <a:ea typeface="Arial" panose="020B0604020202020204" pitchFamily="34" charset="0"/>
              </a:rPr>
              <a:t>:</a:t>
            </a:r>
            <a:endParaRPr lang="en-US" sz="1400" dirty="0">
              <a:effectLst/>
              <a:latin typeface="Arial" panose="020B0604020202020204" pitchFamily="34" charset="0"/>
              <a:ea typeface="Arial" panose="020B0604020202020204" pitchFamily="34" charset="0"/>
            </a:endParaRPr>
          </a:p>
          <a:p>
            <a:pPr marL="700405" marR="240030">
              <a:lnSpc>
                <a:spcPct val="103000"/>
              </a:lnSpc>
              <a:spcBef>
                <a:spcPts val="910"/>
              </a:spcBef>
              <a:spcAft>
                <a:spcPts val="0"/>
              </a:spcAft>
            </a:pPr>
            <a:r>
              <a:rPr lang="vi-VN" dirty="0">
                <a:ea typeface="Arial" panose="020B0604020202020204" pitchFamily="34" charset="0"/>
              </a:rPr>
              <a:t>Đảm bảo tắt nguồn điện trước khi kết nối hay</a:t>
            </a:r>
            <a:r>
              <a:rPr lang="en-US" spc="-255" dirty="0">
                <a:ea typeface="Arial" panose="020B0604020202020204" pitchFamily="34" charset="0"/>
              </a:rPr>
              <a:t> </a:t>
            </a:r>
            <a:r>
              <a:rPr lang="vi-VN" dirty="0">
                <a:ea typeface="Arial" panose="020B0604020202020204" pitchFamily="34" charset="0"/>
              </a:rPr>
              <a:t>tháo rắc cắm để tránh hư các bộ phận</a:t>
            </a:r>
            <a:r>
              <a:rPr lang="en-US" dirty="0">
                <a:ea typeface="Arial" panose="020B0604020202020204" pitchFamily="34" charset="0"/>
              </a:rPr>
              <a:t>.</a:t>
            </a:r>
            <a:endParaRPr lang="en-US" dirty="0">
              <a:latin typeface="Arial" panose="020B0604020202020204" pitchFamily="34" charset="0"/>
              <a:ea typeface="Arial" panose="020B0604020202020204" pitchFamily="34" charset="0"/>
            </a:endParaRPr>
          </a:p>
        </p:txBody>
      </p:sp>
      <p:sp>
        <p:nvSpPr>
          <p:cNvPr id="7" name="Rectangle 6">
            <a:extLst>
              <a:ext uri="{FF2B5EF4-FFF2-40B4-BE49-F238E27FC236}">
                <a16:creationId xmlns:a16="http://schemas.microsoft.com/office/drawing/2014/main" xmlns="" id="{89CE12D6-F95D-4474-A27A-537794EE3E61}"/>
              </a:ext>
            </a:extLst>
          </p:cNvPr>
          <p:cNvSpPr/>
          <p:nvPr/>
        </p:nvSpPr>
        <p:spPr>
          <a:xfrm>
            <a:off x="532196" y="726641"/>
            <a:ext cx="7445921" cy="369332"/>
          </a:xfrm>
          <a:prstGeom prst="rect">
            <a:avLst/>
          </a:prstGeom>
        </p:spPr>
        <p:txBody>
          <a:bodyPr wrap="square">
            <a:spAutoFit/>
          </a:bodyPr>
          <a:lstStyle/>
          <a:p>
            <a:r>
              <a:rPr lang="vi-VN" b="1" dirty="0"/>
              <a:t>Nhiệt độ cánh tản nhiệt biến tần bất thường</a:t>
            </a:r>
            <a:endParaRPr lang="en-US" b="1" dirty="0"/>
          </a:p>
        </p:txBody>
      </p:sp>
    </p:spTree>
    <p:extLst>
      <p:ext uri="{BB962C8B-B14F-4D97-AF65-F5344CB8AC3E}">
        <p14:creationId xmlns:p14="http://schemas.microsoft.com/office/powerpoint/2010/main" val="2532312981"/>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380812" y="220580"/>
            <a:ext cx="1184940" cy="369332"/>
          </a:xfrm>
          <a:prstGeom prst="rect">
            <a:avLst/>
          </a:prstGeom>
        </p:spPr>
        <p:txBody>
          <a:bodyPr wrap="none">
            <a:spAutoFit/>
          </a:bodyPr>
          <a:lstStyle/>
          <a:p>
            <a:pPr lvl="0" eaLnBrk="0" fontAlgn="base" hangingPunct="0">
              <a:spcBef>
                <a:spcPct val="0"/>
              </a:spcBef>
              <a:spcAft>
                <a:spcPct val="0"/>
              </a:spcAft>
              <a:tabLst>
                <a:tab pos="2582863" algn="l"/>
              </a:tabLst>
            </a:pPr>
            <a:r>
              <a:rPr lang="en-US" altLang="en-US" i="1" dirty="0">
                <a:solidFill>
                  <a:srgbClr val="FF0000"/>
                </a:solidFill>
                <a:latin typeface="Times New Roman" panose="02020603050405020304" pitchFamily="18" charset="0"/>
                <a:ea typeface="Arial" panose="020B0604020202020204" pitchFamily="34" charset="0"/>
                <a:cs typeface="Times New Roman" panose="02020603050405020304" pitchFamily="18" charset="0"/>
              </a:rPr>
              <a:t>M</a:t>
            </a:r>
            <a:r>
              <a:rPr lang="vi-VN" altLang="en-US" i="1" dirty="0">
                <a:solidFill>
                  <a:srgbClr val="FF0000"/>
                </a:solidFill>
                <a:latin typeface="Times New Roman" panose="02020603050405020304" pitchFamily="18" charset="0"/>
                <a:ea typeface="Arial" panose="020B0604020202020204" pitchFamily="34" charset="0"/>
                <a:cs typeface="Times New Roman" panose="02020603050405020304" pitchFamily="18" charset="0"/>
              </a:rPr>
              <a:t>ã lỗi: </a:t>
            </a:r>
            <a:r>
              <a:rPr lang="en-US" altLang="en-US" b="1" i="1" dirty="0" smtClean="0">
                <a:solidFill>
                  <a:srgbClr val="00B050"/>
                </a:solidFill>
                <a:latin typeface="Times New Roman" panose="02020603050405020304" pitchFamily="18" charset="0"/>
                <a:cs typeface="Times New Roman" panose="02020603050405020304" pitchFamily="18" charset="0"/>
              </a:rPr>
              <a:t>P4</a:t>
            </a:r>
            <a:endParaRPr lang="en-US" altLang="en-US" b="1" i="1" dirty="0">
              <a:solidFill>
                <a:srgbClr val="00B050"/>
              </a:solidFill>
              <a:latin typeface="Times New Roman" panose="02020603050405020304" pitchFamily="18" charset="0"/>
              <a:ea typeface="Arial" panose="020B0604020202020204" pitchFamily="34" charset="0"/>
              <a:cs typeface="Times New Roman" panose="02020603050405020304" pitchFamily="18" charset="0"/>
            </a:endParaRPr>
          </a:p>
        </p:txBody>
      </p:sp>
      <p:sp>
        <p:nvSpPr>
          <p:cNvPr id="5" name="Rectangle 4"/>
          <p:cNvSpPr/>
          <p:nvPr/>
        </p:nvSpPr>
        <p:spPr>
          <a:xfrm>
            <a:off x="380812" y="589912"/>
            <a:ext cx="1287532" cy="369332"/>
          </a:xfrm>
          <a:prstGeom prst="rect">
            <a:avLst/>
          </a:prstGeom>
        </p:spPr>
        <p:txBody>
          <a:bodyPr wrap="none">
            <a:spAutoFit/>
          </a:bodyPr>
          <a:lstStyle/>
          <a:p>
            <a:r>
              <a:rPr lang="en-US" b="1" dirty="0" err="1">
                <a:latin typeface="Times New Roman" panose="02020603050405020304" pitchFamily="18" charset="0"/>
                <a:cs typeface="Times New Roman" panose="02020603050405020304" pitchFamily="18" charset="0"/>
              </a:rPr>
              <a:t>Xử</a:t>
            </a:r>
            <a:r>
              <a:rPr lang="en-US" b="1" dirty="0">
                <a:latin typeface="Times New Roman" panose="02020603050405020304" pitchFamily="18" charset="0"/>
                <a:cs typeface="Times New Roman" panose="02020603050405020304" pitchFamily="18" charset="0"/>
              </a:rPr>
              <a:t> </a:t>
            </a:r>
            <a:r>
              <a:rPr lang="en-US" b="1" dirty="0" err="1">
                <a:latin typeface="Times New Roman" panose="02020603050405020304" pitchFamily="18" charset="0"/>
                <a:cs typeface="Times New Roman" panose="02020603050405020304" pitchFamily="18" charset="0"/>
              </a:rPr>
              <a:t>lý</a:t>
            </a:r>
            <a:r>
              <a:rPr lang="en-US" b="1" dirty="0">
                <a:latin typeface="Times New Roman" panose="02020603050405020304" pitchFamily="18" charset="0"/>
                <a:cs typeface="Times New Roman" panose="02020603050405020304" pitchFamily="18" charset="0"/>
              </a:rPr>
              <a:t> </a:t>
            </a:r>
            <a:r>
              <a:rPr lang="en-US" b="1" dirty="0" err="1">
                <a:latin typeface="Times New Roman" panose="02020603050405020304" pitchFamily="18" charset="0"/>
                <a:cs typeface="Times New Roman" panose="02020603050405020304" pitchFamily="18" charset="0"/>
              </a:rPr>
              <a:t>sự</a:t>
            </a:r>
            <a:r>
              <a:rPr lang="en-US" b="1" dirty="0">
                <a:latin typeface="Times New Roman" panose="02020603050405020304" pitchFamily="18" charset="0"/>
                <a:cs typeface="Times New Roman" panose="02020603050405020304" pitchFamily="18" charset="0"/>
              </a:rPr>
              <a:t> </a:t>
            </a:r>
            <a:r>
              <a:rPr lang="en-US" b="1" dirty="0" err="1">
                <a:latin typeface="Times New Roman" panose="02020603050405020304" pitchFamily="18" charset="0"/>
                <a:cs typeface="Times New Roman" panose="02020603050405020304" pitchFamily="18" charset="0"/>
              </a:rPr>
              <a:t>cố</a:t>
            </a:r>
            <a:endParaRPr lang="en-US" b="1" dirty="0">
              <a:latin typeface="Times New Roman" panose="02020603050405020304" pitchFamily="18" charset="0"/>
              <a:cs typeface="Times New Roman" panose="02020603050405020304" pitchFamily="18" charset="0"/>
            </a:endParaRPr>
          </a:p>
        </p:txBody>
      </p:sp>
      <p:pic>
        <p:nvPicPr>
          <p:cNvPr id="7" name="Picture 6"/>
          <p:cNvPicPr>
            <a:picLocks noChangeAspect="1"/>
          </p:cNvPicPr>
          <p:nvPr/>
        </p:nvPicPr>
        <p:blipFill>
          <a:blip r:embed="rId2"/>
          <a:stretch>
            <a:fillRect/>
          </a:stretch>
        </p:blipFill>
        <p:spPr>
          <a:xfrm>
            <a:off x="2618509" y="220580"/>
            <a:ext cx="6782214" cy="2959038"/>
          </a:xfrm>
          <a:prstGeom prst="rect">
            <a:avLst/>
          </a:prstGeom>
        </p:spPr>
      </p:pic>
      <p:pic>
        <p:nvPicPr>
          <p:cNvPr id="8" name="Picture 7"/>
          <p:cNvPicPr>
            <a:picLocks noChangeAspect="1"/>
          </p:cNvPicPr>
          <p:nvPr/>
        </p:nvPicPr>
        <p:blipFill>
          <a:blip r:embed="rId3"/>
          <a:stretch>
            <a:fillRect/>
          </a:stretch>
        </p:blipFill>
        <p:spPr>
          <a:xfrm>
            <a:off x="2493818" y="3179618"/>
            <a:ext cx="8167255" cy="3377383"/>
          </a:xfrm>
          <a:prstGeom prst="rect">
            <a:avLst/>
          </a:prstGeom>
        </p:spPr>
      </p:pic>
    </p:spTree>
    <p:extLst>
      <p:ext uri="{BB962C8B-B14F-4D97-AF65-F5344CB8AC3E}">
        <p14:creationId xmlns:p14="http://schemas.microsoft.com/office/powerpoint/2010/main" val="2703508632"/>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le 3">
            <a:extLst>
              <a:ext uri="{FF2B5EF4-FFF2-40B4-BE49-F238E27FC236}">
                <a16:creationId xmlns:a16="http://schemas.microsoft.com/office/drawing/2014/main" xmlns="" id="{8C32FACF-0D2E-4B56-96C3-883A5BA56879}"/>
              </a:ext>
            </a:extLst>
          </p:cNvPr>
          <p:cNvGraphicFramePr>
            <a:graphicFrameLocks noGrp="1"/>
          </p:cNvGraphicFramePr>
          <p:nvPr>
            <p:extLst>
              <p:ext uri="{D42A27DB-BD31-4B8C-83A1-F6EECF244321}">
                <p14:modId xmlns:p14="http://schemas.microsoft.com/office/powerpoint/2010/main" val="215141021"/>
              </p:ext>
            </p:extLst>
          </p:nvPr>
        </p:nvGraphicFramePr>
        <p:xfrm>
          <a:off x="532196" y="1372972"/>
          <a:ext cx="9473041" cy="3018767"/>
        </p:xfrm>
        <a:graphic>
          <a:graphicData uri="http://schemas.openxmlformats.org/drawingml/2006/table">
            <a:tbl>
              <a:tblPr firstRow="1" firstCol="1" lastRow="1" lastCol="1" bandRow="1" bandCol="1">
                <a:tableStyleId>{7DF18680-E054-41AD-8BC1-D1AEF772440D}</a:tableStyleId>
              </a:tblPr>
              <a:tblGrid>
                <a:gridCol w="2391830">
                  <a:extLst>
                    <a:ext uri="{9D8B030D-6E8A-4147-A177-3AD203B41FA5}">
                      <a16:colId xmlns:a16="http://schemas.microsoft.com/office/drawing/2014/main" xmlns="" val="4112564832"/>
                    </a:ext>
                  </a:extLst>
                </a:gridCol>
                <a:gridCol w="7081211">
                  <a:extLst>
                    <a:ext uri="{9D8B030D-6E8A-4147-A177-3AD203B41FA5}">
                      <a16:colId xmlns:a16="http://schemas.microsoft.com/office/drawing/2014/main" xmlns="" val="404561888"/>
                    </a:ext>
                  </a:extLst>
                </a:gridCol>
              </a:tblGrid>
              <a:tr h="491972">
                <a:tc>
                  <a:txBody>
                    <a:bodyPr/>
                    <a:lstStyle/>
                    <a:p>
                      <a:pPr marL="91440">
                        <a:spcBef>
                          <a:spcPts val="370"/>
                        </a:spcBef>
                        <a:spcAft>
                          <a:spcPts val="0"/>
                        </a:spcAft>
                      </a:pPr>
                      <a:r>
                        <a:rPr lang="vi-VN" sz="1500" dirty="0">
                          <a:effectLst/>
                        </a:rPr>
                        <a:t>Model</a:t>
                      </a:r>
                      <a:endParaRPr lang="en-US" sz="1100" dirty="0">
                        <a:effectLst/>
                        <a:latin typeface="Arial" panose="020B0604020202020204" pitchFamily="34" charset="0"/>
                        <a:ea typeface="Arial" panose="020B0604020202020204" pitchFamily="34" charset="0"/>
                        <a:cs typeface="Times New Roman" panose="02020603050405020304" pitchFamily="18" charset="0"/>
                      </a:endParaRPr>
                    </a:p>
                  </a:txBody>
                  <a:tcPr marL="0" marR="0" marT="0" marB="0"/>
                </a:tc>
                <a:tc>
                  <a:txBody>
                    <a:bodyPr/>
                    <a:lstStyle/>
                    <a:p>
                      <a:pPr marL="85090">
                        <a:spcBef>
                          <a:spcPts val="370"/>
                        </a:spcBef>
                        <a:spcAft>
                          <a:spcPts val="0"/>
                        </a:spcAft>
                      </a:pPr>
                      <a:r>
                        <a:rPr lang="vi-VN" sz="1800" dirty="0">
                          <a:effectLst/>
                          <a:latin typeface="+mj-lt"/>
                        </a:rPr>
                        <a:t>RXQ-T</a:t>
                      </a:r>
                      <a:endParaRPr lang="en-US" sz="1800" dirty="0">
                        <a:effectLst/>
                        <a:latin typeface="+mj-lt"/>
                        <a:ea typeface="Arial" panose="020B0604020202020204" pitchFamily="34" charset="0"/>
                        <a:cs typeface="Times New Roman" panose="02020603050405020304" pitchFamily="18" charset="0"/>
                      </a:endParaRPr>
                    </a:p>
                  </a:txBody>
                  <a:tcPr marL="0" marR="0" marT="0" marB="0"/>
                </a:tc>
                <a:extLst>
                  <a:ext uri="{0D108BD9-81ED-4DB2-BD59-A6C34878D82A}">
                    <a16:rowId xmlns:a16="http://schemas.microsoft.com/office/drawing/2014/main" xmlns="" val="2719077392"/>
                  </a:ext>
                </a:extLst>
              </a:tr>
              <a:tr h="1048377">
                <a:tc>
                  <a:txBody>
                    <a:bodyPr/>
                    <a:lstStyle/>
                    <a:p>
                      <a:pPr marL="91440" marR="395605">
                        <a:lnSpc>
                          <a:spcPct val="103000"/>
                        </a:lnSpc>
                        <a:spcBef>
                          <a:spcPts val="370"/>
                        </a:spcBef>
                        <a:spcAft>
                          <a:spcPts val="0"/>
                        </a:spcAft>
                      </a:pPr>
                      <a:r>
                        <a:rPr lang="vi-VN" sz="1500" dirty="0">
                          <a:effectLst/>
                        </a:rPr>
                        <a:t>Điều kiện xảy ra lỗi</a:t>
                      </a:r>
                      <a:endParaRPr lang="en-US" sz="1100" dirty="0">
                        <a:effectLst/>
                        <a:latin typeface="Arial" panose="020B0604020202020204" pitchFamily="34" charset="0"/>
                        <a:ea typeface="Arial" panose="020B0604020202020204" pitchFamily="34" charset="0"/>
                        <a:cs typeface="Times New Roman" panose="02020603050405020304" pitchFamily="18" charset="0"/>
                      </a:endParaRPr>
                    </a:p>
                  </a:txBody>
                  <a:tcPr marL="0" marR="0" marT="0" marB="0"/>
                </a:tc>
                <a:tc>
                  <a:txBody>
                    <a:bodyPr/>
                    <a:lstStyle/>
                    <a:p>
                      <a:pPr marL="285750" indent="-285750">
                        <a:buFont typeface="Arial" panose="020B0604020202020204" pitchFamily="34" charset="0"/>
                        <a:buChar char="•"/>
                      </a:pPr>
                      <a:r>
                        <a:rPr lang="vi-VN" sz="1800" b="1" kern="1200" dirty="0" smtClean="0">
                          <a:solidFill>
                            <a:schemeClr val="lt1"/>
                          </a:solidFill>
                          <a:effectLst/>
                          <a:latin typeface="+mj-lt"/>
                          <a:ea typeface="+mn-ea"/>
                          <a:cs typeface="+mn-cs"/>
                        </a:rPr>
                        <a:t>Thực hiện đánh giá dữ liệu của biến tần.</a:t>
                      </a:r>
                      <a:endParaRPr lang="en-US" sz="1600" dirty="0">
                        <a:effectLst/>
                        <a:latin typeface="+mj-lt"/>
                        <a:ea typeface="Arial" panose="020B0604020202020204" pitchFamily="34" charset="0"/>
                        <a:cs typeface="Times New Roman" panose="02020603050405020304" pitchFamily="18" charset="0"/>
                      </a:endParaRPr>
                    </a:p>
                  </a:txBody>
                  <a:tcPr marL="0" marR="0" marT="0" marB="0"/>
                </a:tc>
                <a:extLst>
                  <a:ext uri="{0D108BD9-81ED-4DB2-BD59-A6C34878D82A}">
                    <a16:rowId xmlns:a16="http://schemas.microsoft.com/office/drawing/2014/main" xmlns="" val="4284878668"/>
                  </a:ext>
                </a:extLst>
              </a:tr>
              <a:tr h="1478418">
                <a:tc>
                  <a:txBody>
                    <a:bodyPr/>
                    <a:lstStyle/>
                    <a:p>
                      <a:pPr marL="377190" marR="532765" indent="-285750">
                        <a:lnSpc>
                          <a:spcPct val="103000"/>
                        </a:lnSpc>
                        <a:spcBef>
                          <a:spcPts val="370"/>
                        </a:spcBef>
                        <a:spcAft>
                          <a:spcPts val="0"/>
                        </a:spcAft>
                        <a:buFont typeface="Arial" panose="020B0604020202020204" pitchFamily="34" charset="0"/>
                        <a:buChar char="•"/>
                      </a:pPr>
                      <a:r>
                        <a:rPr lang="vi-VN" sz="1500">
                          <a:effectLst/>
                        </a:rPr>
                        <a:t>Nguyên nhân</a:t>
                      </a:r>
                      <a:endParaRPr lang="en-US" sz="1100" dirty="0">
                        <a:effectLst/>
                        <a:latin typeface="Arial" panose="020B0604020202020204" pitchFamily="34" charset="0"/>
                        <a:ea typeface="Arial" panose="020B0604020202020204" pitchFamily="34" charset="0"/>
                        <a:cs typeface="Times New Roman" panose="02020603050405020304" pitchFamily="18" charset="0"/>
                      </a:endParaRPr>
                    </a:p>
                  </a:txBody>
                  <a:tcPr marL="0" marR="0" marT="0" marB="0"/>
                </a:tc>
                <a:tc>
                  <a:txBody>
                    <a:bodyPr/>
                    <a:lstStyle/>
                    <a:p>
                      <a:pPr marL="285750" lvl="0" indent="-285750">
                        <a:buFont typeface="Arial" panose="020B0604020202020204" pitchFamily="34" charset="0"/>
                        <a:buChar char="•"/>
                      </a:pPr>
                      <a:r>
                        <a:rPr lang="vi-VN" sz="1800" b="1" kern="1200" dirty="0" smtClean="0">
                          <a:solidFill>
                            <a:schemeClr val="lt1"/>
                          </a:solidFill>
                          <a:effectLst/>
                          <a:latin typeface="+mj-lt"/>
                          <a:ea typeface="+mn-ea"/>
                          <a:cs typeface="+mn-cs"/>
                        </a:rPr>
                        <a:t>Lỗi các chủng loại của PCB là không phù hợp.</a:t>
                      </a:r>
                      <a:endParaRPr lang="en-US" sz="1800" b="1" kern="1200" dirty="0" smtClean="0">
                        <a:solidFill>
                          <a:schemeClr val="lt1"/>
                        </a:solidFill>
                        <a:effectLst/>
                        <a:latin typeface="+mj-lt"/>
                        <a:ea typeface="+mn-ea"/>
                        <a:cs typeface="+mn-cs"/>
                      </a:endParaRPr>
                    </a:p>
                    <a:p>
                      <a:pPr marL="285750" indent="-285750">
                        <a:buFont typeface="Arial" panose="020B0604020202020204" pitchFamily="34" charset="0"/>
                        <a:buChar char="•"/>
                      </a:pPr>
                      <a:r>
                        <a:rPr lang="vi-VN" sz="1800" b="1" kern="1200" dirty="0" smtClean="0">
                          <a:solidFill>
                            <a:schemeClr val="lt1"/>
                          </a:solidFill>
                          <a:effectLst/>
                          <a:latin typeface="+mj-lt"/>
                          <a:ea typeface="+mn-ea"/>
                          <a:cs typeface="+mn-cs"/>
                        </a:rPr>
                        <a:t>Không thực hiện việc cài đặt sau khi thay thế PCB chính DN</a:t>
                      </a:r>
                      <a:endParaRPr lang="en-US" sz="1600" dirty="0">
                        <a:effectLst/>
                        <a:latin typeface="+mj-lt"/>
                        <a:ea typeface="Arial" panose="020B0604020202020204" pitchFamily="34" charset="0"/>
                        <a:cs typeface="Times New Roman" panose="02020603050405020304" pitchFamily="18" charset="0"/>
                      </a:endParaRPr>
                    </a:p>
                  </a:txBody>
                  <a:tcPr marL="0" marR="0" marT="0" marB="0"/>
                </a:tc>
                <a:extLst>
                  <a:ext uri="{0D108BD9-81ED-4DB2-BD59-A6C34878D82A}">
                    <a16:rowId xmlns:a16="http://schemas.microsoft.com/office/drawing/2014/main" xmlns="" val="2671040087"/>
                  </a:ext>
                </a:extLst>
              </a:tr>
            </a:tbl>
          </a:graphicData>
        </a:graphic>
      </p:graphicFrame>
      <p:sp>
        <p:nvSpPr>
          <p:cNvPr id="5" name="Rectangle 4">
            <a:extLst>
              <a:ext uri="{FF2B5EF4-FFF2-40B4-BE49-F238E27FC236}">
                <a16:creationId xmlns:a16="http://schemas.microsoft.com/office/drawing/2014/main" xmlns="" id="{13966EAB-2274-4E64-91CF-E23CCCFC78C6}"/>
              </a:ext>
            </a:extLst>
          </p:cNvPr>
          <p:cNvSpPr/>
          <p:nvPr/>
        </p:nvSpPr>
        <p:spPr>
          <a:xfrm>
            <a:off x="532196" y="203423"/>
            <a:ext cx="1516762" cy="461665"/>
          </a:xfrm>
          <a:prstGeom prst="rect">
            <a:avLst/>
          </a:prstGeom>
        </p:spPr>
        <p:txBody>
          <a:bodyPr wrap="none">
            <a:spAutoFit/>
          </a:bodyPr>
          <a:lstStyle/>
          <a:p>
            <a:pPr lvl="0" eaLnBrk="0" fontAlgn="base" hangingPunct="0">
              <a:spcBef>
                <a:spcPct val="0"/>
              </a:spcBef>
              <a:spcAft>
                <a:spcPct val="0"/>
              </a:spcAft>
              <a:tabLst>
                <a:tab pos="2582863" algn="l"/>
              </a:tabLst>
            </a:pPr>
            <a:r>
              <a:rPr lang="en-US" altLang="en-US" sz="2400" i="1" dirty="0">
                <a:solidFill>
                  <a:srgbClr val="FF0000"/>
                </a:solidFill>
                <a:latin typeface="Times New Roman" panose="02020603050405020304" pitchFamily="18" charset="0"/>
                <a:ea typeface="Arial" panose="020B0604020202020204" pitchFamily="34" charset="0"/>
                <a:cs typeface="Times New Roman" panose="02020603050405020304" pitchFamily="18" charset="0"/>
              </a:rPr>
              <a:t>M</a:t>
            </a:r>
            <a:r>
              <a:rPr lang="vi-VN" altLang="en-US" sz="2400" i="1" dirty="0">
                <a:solidFill>
                  <a:srgbClr val="FF0000"/>
                </a:solidFill>
                <a:latin typeface="Times New Roman" panose="02020603050405020304" pitchFamily="18" charset="0"/>
                <a:ea typeface="Arial" panose="020B0604020202020204" pitchFamily="34" charset="0"/>
                <a:cs typeface="Times New Roman" panose="02020603050405020304" pitchFamily="18" charset="0"/>
              </a:rPr>
              <a:t>ã lỗi: </a:t>
            </a:r>
            <a:r>
              <a:rPr lang="en-US" altLang="en-US" sz="2400" b="1" i="1" dirty="0" smtClean="0">
                <a:solidFill>
                  <a:srgbClr val="00B050"/>
                </a:solidFill>
                <a:latin typeface="Times New Roman" panose="02020603050405020304" pitchFamily="18" charset="0"/>
                <a:cs typeface="Times New Roman" panose="02020603050405020304" pitchFamily="18" charset="0"/>
              </a:rPr>
              <a:t>PJ</a:t>
            </a:r>
            <a:endParaRPr lang="en-US" altLang="en-US" sz="2400" b="1" i="1" dirty="0">
              <a:solidFill>
                <a:srgbClr val="00B050"/>
              </a:solidFill>
              <a:latin typeface="Times New Roman" panose="02020603050405020304" pitchFamily="18" charset="0"/>
              <a:ea typeface="Arial" panose="020B0604020202020204" pitchFamily="34" charset="0"/>
              <a:cs typeface="Times New Roman" panose="02020603050405020304" pitchFamily="18" charset="0"/>
            </a:endParaRPr>
          </a:p>
        </p:txBody>
      </p:sp>
      <p:sp>
        <p:nvSpPr>
          <p:cNvPr id="6" name="Rectangle 5">
            <a:extLst>
              <a:ext uri="{FF2B5EF4-FFF2-40B4-BE49-F238E27FC236}">
                <a16:creationId xmlns:a16="http://schemas.microsoft.com/office/drawing/2014/main" xmlns="" id="{9B8FABEB-FAF0-4DE2-B19F-C116F4599C00}"/>
              </a:ext>
            </a:extLst>
          </p:cNvPr>
          <p:cNvSpPr/>
          <p:nvPr/>
        </p:nvSpPr>
        <p:spPr>
          <a:xfrm>
            <a:off x="76683" y="4697505"/>
            <a:ext cx="10753060" cy="757900"/>
          </a:xfrm>
          <a:prstGeom prst="rect">
            <a:avLst/>
          </a:prstGeom>
        </p:spPr>
        <p:txBody>
          <a:bodyPr wrap="square">
            <a:spAutoFit/>
          </a:bodyPr>
          <a:lstStyle/>
          <a:p>
            <a:pPr marL="700405">
              <a:spcBef>
                <a:spcPts val="475"/>
              </a:spcBef>
              <a:spcAft>
                <a:spcPts val="0"/>
              </a:spcAft>
            </a:pPr>
            <a:r>
              <a:rPr lang="vi-VN" b="1" u="heavy" dirty="0">
                <a:ea typeface="Arial" panose="020B0604020202020204" pitchFamily="34" charset="0"/>
              </a:rPr>
              <a:t>Ghi chú</a:t>
            </a:r>
            <a:r>
              <a:rPr lang="vi-VN" dirty="0">
                <a:ea typeface="Arial" panose="020B0604020202020204" pitchFamily="34" charset="0"/>
              </a:rPr>
              <a:t>:</a:t>
            </a:r>
            <a:endParaRPr lang="en-US" sz="1400" dirty="0">
              <a:effectLst/>
              <a:latin typeface="Arial" panose="020B0604020202020204" pitchFamily="34" charset="0"/>
              <a:ea typeface="Arial" panose="020B0604020202020204" pitchFamily="34" charset="0"/>
            </a:endParaRPr>
          </a:p>
          <a:p>
            <a:pPr marL="700405" marR="240030">
              <a:lnSpc>
                <a:spcPct val="103000"/>
              </a:lnSpc>
              <a:spcBef>
                <a:spcPts val="910"/>
              </a:spcBef>
              <a:spcAft>
                <a:spcPts val="0"/>
              </a:spcAft>
            </a:pPr>
            <a:r>
              <a:rPr lang="vi-VN" dirty="0">
                <a:ea typeface="Arial" panose="020B0604020202020204" pitchFamily="34" charset="0"/>
              </a:rPr>
              <a:t>Đảm bảo tắt nguồn điện trước khi kết nối hay</a:t>
            </a:r>
            <a:r>
              <a:rPr lang="en-US" spc="-255" dirty="0">
                <a:ea typeface="Arial" panose="020B0604020202020204" pitchFamily="34" charset="0"/>
              </a:rPr>
              <a:t> </a:t>
            </a:r>
            <a:r>
              <a:rPr lang="vi-VN" dirty="0">
                <a:ea typeface="Arial" panose="020B0604020202020204" pitchFamily="34" charset="0"/>
              </a:rPr>
              <a:t>tháo rắc cắm để tránh hư các bộ phận</a:t>
            </a:r>
            <a:r>
              <a:rPr lang="en-US" dirty="0">
                <a:ea typeface="Arial" panose="020B0604020202020204" pitchFamily="34" charset="0"/>
              </a:rPr>
              <a:t>.</a:t>
            </a:r>
            <a:endParaRPr lang="en-US" dirty="0">
              <a:latin typeface="Arial" panose="020B0604020202020204" pitchFamily="34" charset="0"/>
              <a:ea typeface="Arial" panose="020B0604020202020204" pitchFamily="34" charset="0"/>
            </a:endParaRPr>
          </a:p>
        </p:txBody>
      </p:sp>
      <p:sp>
        <p:nvSpPr>
          <p:cNvPr id="7" name="Rectangle 6">
            <a:extLst>
              <a:ext uri="{FF2B5EF4-FFF2-40B4-BE49-F238E27FC236}">
                <a16:creationId xmlns:a16="http://schemas.microsoft.com/office/drawing/2014/main" xmlns="" id="{89CE12D6-F95D-4474-A27A-537794EE3E61}"/>
              </a:ext>
            </a:extLst>
          </p:cNvPr>
          <p:cNvSpPr/>
          <p:nvPr/>
        </p:nvSpPr>
        <p:spPr>
          <a:xfrm>
            <a:off x="532196" y="726641"/>
            <a:ext cx="7445921" cy="369332"/>
          </a:xfrm>
          <a:prstGeom prst="rect">
            <a:avLst/>
          </a:prstGeom>
        </p:spPr>
        <p:txBody>
          <a:bodyPr wrap="square">
            <a:spAutoFit/>
          </a:bodyPr>
          <a:lstStyle/>
          <a:p>
            <a:r>
              <a:rPr lang="vi-VN" b="1" dirty="0"/>
              <a:t>Lỗi cài đặt sau khi thay thế PCB chính DN hay lỗi kết hợp PCB</a:t>
            </a:r>
            <a:endParaRPr lang="en-US" b="1" dirty="0"/>
          </a:p>
        </p:txBody>
      </p:sp>
    </p:spTree>
    <p:extLst>
      <p:ext uri="{BB962C8B-B14F-4D97-AF65-F5344CB8AC3E}">
        <p14:creationId xmlns:p14="http://schemas.microsoft.com/office/powerpoint/2010/main" val="2920909422"/>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stretch>
            <a:fillRect/>
          </a:stretch>
        </p:blipFill>
        <p:spPr>
          <a:xfrm>
            <a:off x="2608118" y="-93518"/>
            <a:ext cx="7284027" cy="2618509"/>
          </a:xfrm>
          <a:prstGeom prst="rect">
            <a:avLst/>
          </a:prstGeom>
        </p:spPr>
      </p:pic>
      <p:sp>
        <p:nvSpPr>
          <p:cNvPr id="5" name="Rectangle 4"/>
          <p:cNvSpPr/>
          <p:nvPr/>
        </p:nvSpPr>
        <p:spPr>
          <a:xfrm>
            <a:off x="328857" y="106280"/>
            <a:ext cx="1184940" cy="369332"/>
          </a:xfrm>
          <a:prstGeom prst="rect">
            <a:avLst/>
          </a:prstGeom>
        </p:spPr>
        <p:txBody>
          <a:bodyPr wrap="none">
            <a:spAutoFit/>
          </a:bodyPr>
          <a:lstStyle/>
          <a:p>
            <a:pPr lvl="0" eaLnBrk="0" fontAlgn="base" hangingPunct="0">
              <a:spcBef>
                <a:spcPct val="0"/>
              </a:spcBef>
              <a:spcAft>
                <a:spcPct val="0"/>
              </a:spcAft>
              <a:tabLst>
                <a:tab pos="2582863" algn="l"/>
              </a:tabLst>
            </a:pPr>
            <a:r>
              <a:rPr lang="en-US" altLang="en-US" i="1" dirty="0">
                <a:solidFill>
                  <a:srgbClr val="FF0000"/>
                </a:solidFill>
                <a:latin typeface="Times New Roman" panose="02020603050405020304" pitchFamily="18" charset="0"/>
                <a:ea typeface="Arial" panose="020B0604020202020204" pitchFamily="34" charset="0"/>
                <a:cs typeface="Times New Roman" panose="02020603050405020304" pitchFamily="18" charset="0"/>
              </a:rPr>
              <a:t>M</a:t>
            </a:r>
            <a:r>
              <a:rPr lang="vi-VN" altLang="en-US" i="1" dirty="0">
                <a:solidFill>
                  <a:srgbClr val="FF0000"/>
                </a:solidFill>
                <a:latin typeface="Times New Roman" panose="02020603050405020304" pitchFamily="18" charset="0"/>
                <a:ea typeface="Arial" panose="020B0604020202020204" pitchFamily="34" charset="0"/>
                <a:cs typeface="Times New Roman" panose="02020603050405020304" pitchFamily="18" charset="0"/>
              </a:rPr>
              <a:t>ã lỗi: </a:t>
            </a:r>
            <a:r>
              <a:rPr lang="en-US" altLang="en-US" b="1" i="1" dirty="0" smtClean="0">
                <a:solidFill>
                  <a:srgbClr val="00B050"/>
                </a:solidFill>
                <a:latin typeface="Times New Roman" panose="02020603050405020304" pitchFamily="18" charset="0"/>
                <a:cs typeface="Times New Roman" panose="02020603050405020304" pitchFamily="18" charset="0"/>
              </a:rPr>
              <a:t>PJ</a:t>
            </a:r>
            <a:endParaRPr lang="en-US" altLang="en-US" b="1" i="1" dirty="0">
              <a:solidFill>
                <a:srgbClr val="00B050"/>
              </a:solidFill>
              <a:latin typeface="Times New Roman" panose="02020603050405020304" pitchFamily="18" charset="0"/>
              <a:ea typeface="Arial" panose="020B0604020202020204" pitchFamily="34" charset="0"/>
              <a:cs typeface="Times New Roman" panose="02020603050405020304" pitchFamily="18" charset="0"/>
            </a:endParaRPr>
          </a:p>
        </p:txBody>
      </p:sp>
      <p:sp>
        <p:nvSpPr>
          <p:cNvPr id="6" name="Rectangle 5"/>
          <p:cNvSpPr/>
          <p:nvPr/>
        </p:nvSpPr>
        <p:spPr>
          <a:xfrm>
            <a:off x="328857" y="475612"/>
            <a:ext cx="1287532" cy="369332"/>
          </a:xfrm>
          <a:prstGeom prst="rect">
            <a:avLst/>
          </a:prstGeom>
        </p:spPr>
        <p:txBody>
          <a:bodyPr wrap="none">
            <a:spAutoFit/>
          </a:bodyPr>
          <a:lstStyle/>
          <a:p>
            <a:r>
              <a:rPr lang="en-US" b="1" dirty="0" err="1">
                <a:latin typeface="Times New Roman" panose="02020603050405020304" pitchFamily="18" charset="0"/>
                <a:cs typeface="Times New Roman" panose="02020603050405020304" pitchFamily="18" charset="0"/>
              </a:rPr>
              <a:t>Xử</a:t>
            </a:r>
            <a:r>
              <a:rPr lang="en-US" b="1" dirty="0">
                <a:latin typeface="Times New Roman" panose="02020603050405020304" pitchFamily="18" charset="0"/>
                <a:cs typeface="Times New Roman" panose="02020603050405020304" pitchFamily="18" charset="0"/>
              </a:rPr>
              <a:t> </a:t>
            </a:r>
            <a:r>
              <a:rPr lang="en-US" b="1" dirty="0" err="1">
                <a:latin typeface="Times New Roman" panose="02020603050405020304" pitchFamily="18" charset="0"/>
                <a:cs typeface="Times New Roman" panose="02020603050405020304" pitchFamily="18" charset="0"/>
              </a:rPr>
              <a:t>lý</a:t>
            </a:r>
            <a:r>
              <a:rPr lang="en-US" b="1" dirty="0">
                <a:latin typeface="Times New Roman" panose="02020603050405020304" pitchFamily="18" charset="0"/>
                <a:cs typeface="Times New Roman" panose="02020603050405020304" pitchFamily="18" charset="0"/>
              </a:rPr>
              <a:t> </a:t>
            </a:r>
            <a:r>
              <a:rPr lang="en-US" b="1" dirty="0" err="1">
                <a:latin typeface="Times New Roman" panose="02020603050405020304" pitchFamily="18" charset="0"/>
                <a:cs typeface="Times New Roman" panose="02020603050405020304" pitchFamily="18" charset="0"/>
              </a:rPr>
              <a:t>sự</a:t>
            </a:r>
            <a:r>
              <a:rPr lang="en-US" b="1" dirty="0">
                <a:latin typeface="Times New Roman" panose="02020603050405020304" pitchFamily="18" charset="0"/>
                <a:cs typeface="Times New Roman" panose="02020603050405020304" pitchFamily="18" charset="0"/>
              </a:rPr>
              <a:t> </a:t>
            </a:r>
            <a:r>
              <a:rPr lang="en-US" b="1" dirty="0" err="1">
                <a:latin typeface="Times New Roman" panose="02020603050405020304" pitchFamily="18" charset="0"/>
                <a:cs typeface="Times New Roman" panose="02020603050405020304" pitchFamily="18" charset="0"/>
              </a:rPr>
              <a:t>cố</a:t>
            </a:r>
            <a:endParaRPr lang="en-US" b="1" dirty="0">
              <a:latin typeface="Times New Roman" panose="02020603050405020304" pitchFamily="18" charset="0"/>
              <a:cs typeface="Times New Roman" panose="02020603050405020304" pitchFamily="18" charset="0"/>
            </a:endParaRPr>
          </a:p>
        </p:txBody>
      </p:sp>
      <p:pic>
        <p:nvPicPr>
          <p:cNvPr id="7" name="Picture 6"/>
          <p:cNvPicPr>
            <a:picLocks noChangeAspect="1"/>
          </p:cNvPicPr>
          <p:nvPr/>
        </p:nvPicPr>
        <p:blipFill>
          <a:blip r:embed="rId3"/>
          <a:stretch>
            <a:fillRect/>
          </a:stretch>
        </p:blipFill>
        <p:spPr>
          <a:xfrm>
            <a:off x="2220379" y="2509550"/>
            <a:ext cx="8825158" cy="4348450"/>
          </a:xfrm>
          <a:prstGeom prst="rect">
            <a:avLst/>
          </a:prstGeom>
        </p:spPr>
      </p:pic>
    </p:spTree>
    <p:extLst>
      <p:ext uri="{BB962C8B-B14F-4D97-AF65-F5344CB8AC3E}">
        <p14:creationId xmlns:p14="http://schemas.microsoft.com/office/powerpoint/2010/main" val="1647710257"/>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le 3">
            <a:extLst>
              <a:ext uri="{FF2B5EF4-FFF2-40B4-BE49-F238E27FC236}">
                <a16:creationId xmlns:a16="http://schemas.microsoft.com/office/drawing/2014/main" xmlns="" id="{8C32FACF-0D2E-4B56-96C3-883A5BA56879}"/>
              </a:ext>
            </a:extLst>
          </p:cNvPr>
          <p:cNvGraphicFramePr>
            <a:graphicFrameLocks noGrp="1"/>
          </p:cNvGraphicFramePr>
          <p:nvPr>
            <p:extLst>
              <p:ext uri="{D42A27DB-BD31-4B8C-83A1-F6EECF244321}">
                <p14:modId xmlns:p14="http://schemas.microsoft.com/office/powerpoint/2010/main" val="958460313"/>
              </p:ext>
            </p:extLst>
          </p:nvPr>
        </p:nvGraphicFramePr>
        <p:xfrm>
          <a:off x="532196" y="1372972"/>
          <a:ext cx="9473041" cy="3018767"/>
        </p:xfrm>
        <a:graphic>
          <a:graphicData uri="http://schemas.openxmlformats.org/drawingml/2006/table">
            <a:tbl>
              <a:tblPr firstRow="1" firstCol="1" lastRow="1" lastCol="1" bandRow="1" bandCol="1">
                <a:tableStyleId>{7DF18680-E054-41AD-8BC1-D1AEF772440D}</a:tableStyleId>
              </a:tblPr>
              <a:tblGrid>
                <a:gridCol w="2391830">
                  <a:extLst>
                    <a:ext uri="{9D8B030D-6E8A-4147-A177-3AD203B41FA5}">
                      <a16:colId xmlns:a16="http://schemas.microsoft.com/office/drawing/2014/main" xmlns="" val="4112564832"/>
                    </a:ext>
                  </a:extLst>
                </a:gridCol>
                <a:gridCol w="7081211">
                  <a:extLst>
                    <a:ext uri="{9D8B030D-6E8A-4147-A177-3AD203B41FA5}">
                      <a16:colId xmlns:a16="http://schemas.microsoft.com/office/drawing/2014/main" xmlns="" val="404561888"/>
                    </a:ext>
                  </a:extLst>
                </a:gridCol>
              </a:tblGrid>
              <a:tr h="491972">
                <a:tc>
                  <a:txBody>
                    <a:bodyPr/>
                    <a:lstStyle/>
                    <a:p>
                      <a:pPr marL="91440">
                        <a:spcBef>
                          <a:spcPts val="370"/>
                        </a:spcBef>
                        <a:spcAft>
                          <a:spcPts val="0"/>
                        </a:spcAft>
                      </a:pPr>
                      <a:r>
                        <a:rPr lang="vi-VN" sz="1500" dirty="0">
                          <a:effectLst/>
                        </a:rPr>
                        <a:t>Model</a:t>
                      </a:r>
                      <a:endParaRPr lang="en-US" sz="1100" dirty="0">
                        <a:effectLst/>
                        <a:latin typeface="Arial" panose="020B0604020202020204" pitchFamily="34" charset="0"/>
                        <a:ea typeface="Arial" panose="020B0604020202020204" pitchFamily="34" charset="0"/>
                        <a:cs typeface="Times New Roman" panose="02020603050405020304" pitchFamily="18" charset="0"/>
                      </a:endParaRPr>
                    </a:p>
                  </a:txBody>
                  <a:tcPr marL="0" marR="0" marT="0" marB="0"/>
                </a:tc>
                <a:tc>
                  <a:txBody>
                    <a:bodyPr/>
                    <a:lstStyle/>
                    <a:p>
                      <a:pPr marL="85090">
                        <a:spcBef>
                          <a:spcPts val="370"/>
                        </a:spcBef>
                        <a:spcAft>
                          <a:spcPts val="0"/>
                        </a:spcAft>
                      </a:pPr>
                      <a:r>
                        <a:rPr lang="vi-VN" sz="1800" dirty="0">
                          <a:effectLst/>
                          <a:latin typeface="+mj-lt"/>
                        </a:rPr>
                        <a:t>RXQ-T</a:t>
                      </a:r>
                      <a:endParaRPr lang="en-US" sz="1800" dirty="0">
                        <a:effectLst/>
                        <a:latin typeface="+mj-lt"/>
                        <a:ea typeface="Arial" panose="020B0604020202020204" pitchFamily="34" charset="0"/>
                        <a:cs typeface="Times New Roman" panose="02020603050405020304" pitchFamily="18" charset="0"/>
                      </a:endParaRPr>
                    </a:p>
                  </a:txBody>
                  <a:tcPr marL="0" marR="0" marT="0" marB="0"/>
                </a:tc>
                <a:extLst>
                  <a:ext uri="{0D108BD9-81ED-4DB2-BD59-A6C34878D82A}">
                    <a16:rowId xmlns:a16="http://schemas.microsoft.com/office/drawing/2014/main" xmlns="" val="2719077392"/>
                  </a:ext>
                </a:extLst>
              </a:tr>
              <a:tr h="1048377">
                <a:tc>
                  <a:txBody>
                    <a:bodyPr/>
                    <a:lstStyle/>
                    <a:p>
                      <a:pPr marL="91440" marR="395605">
                        <a:lnSpc>
                          <a:spcPct val="103000"/>
                        </a:lnSpc>
                        <a:spcBef>
                          <a:spcPts val="370"/>
                        </a:spcBef>
                        <a:spcAft>
                          <a:spcPts val="0"/>
                        </a:spcAft>
                      </a:pPr>
                      <a:r>
                        <a:rPr lang="vi-VN" sz="1500" dirty="0">
                          <a:effectLst/>
                        </a:rPr>
                        <a:t>Điều kiện xảy ra lỗi</a:t>
                      </a:r>
                      <a:endParaRPr lang="en-US" sz="1100" dirty="0">
                        <a:effectLst/>
                        <a:latin typeface="Arial" panose="020B0604020202020204" pitchFamily="34" charset="0"/>
                        <a:ea typeface="Arial" panose="020B0604020202020204" pitchFamily="34" charset="0"/>
                        <a:cs typeface="Times New Roman" panose="02020603050405020304" pitchFamily="18" charset="0"/>
                      </a:endParaRPr>
                    </a:p>
                  </a:txBody>
                  <a:tcPr marL="0" marR="0" marT="0" marB="0"/>
                </a:tc>
                <a:tc>
                  <a:txBody>
                    <a:bodyPr/>
                    <a:lstStyle/>
                    <a:p>
                      <a:pPr marL="285750" indent="-285750">
                        <a:buFont typeface="Arial" panose="020B0604020202020204" pitchFamily="34" charset="0"/>
                        <a:buChar char="•"/>
                      </a:pPr>
                      <a:r>
                        <a:rPr lang="vi-VN" sz="1800" b="1" kern="1200" dirty="0" smtClean="0">
                          <a:solidFill>
                            <a:schemeClr val="lt1"/>
                          </a:solidFill>
                          <a:effectLst/>
                          <a:latin typeface="+mj-lt"/>
                          <a:ea typeface="+mn-ea"/>
                          <a:cs typeface="+mn-cs"/>
                        </a:rPr>
                        <a:t>Áp suất thấp xuống dưới 0.1Mpa .</a:t>
                      </a:r>
                      <a:endParaRPr lang="en-US" sz="1800" b="1" kern="1200" dirty="0" smtClean="0">
                        <a:solidFill>
                          <a:schemeClr val="lt1"/>
                        </a:solidFill>
                        <a:effectLst/>
                        <a:latin typeface="+mj-lt"/>
                        <a:ea typeface="+mn-ea"/>
                        <a:cs typeface="+mn-cs"/>
                      </a:endParaRPr>
                    </a:p>
                    <a:p>
                      <a:r>
                        <a:rPr lang="vi-VN" sz="1800" b="1" kern="1200" dirty="0" smtClean="0">
                          <a:solidFill>
                            <a:schemeClr val="lt1"/>
                          </a:solidFill>
                          <a:effectLst/>
                          <a:latin typeface="+mj-lt"/>
                          <a:ea typeface="+mn-ea"/>
                          <a:cs typeface="+mn-cs"/>
                        </a:rPr>
                        <a:t>* Lỗi không xác định, hệ thống tiếp tục hoạt động.</a:t>
                      </a:r>
                      <a:endParaRPr lang="en-US" sz="1600" dirty="0">
                        <a:effectLst/>
                        <a:latin typeface="+mj-lt"/>
                        <a:ea typeface="Arial" panose="020B0604020202020204" pitchFamily="34" charset="0"/>
                        <a:cs typeface="Times New Roman" panose="02020603050405020304" pitchFamily="18" charset="0"/>
                      </a:endParaRPr>
                    </a:p>
                  </a:txBody>
                  <a:tcPr marL="0" marR="0" marT="0" marB="0"/>
                </a:tc>
                <a:extLst>
                  <a:ext uri="{0D108BD9-81ED-4DB2-BD59-A6C34878D82A}">
                    <a16:rowId xmlns:a16="http://schemas.microsoft.com/office/drawing/2014/main" xmlns="" val="4284878668"/>
                  </a:ext>
                </a:extLst>
              </a:tr>
              <a:tr h="1478418">
                <a:tc>
                  <a:txBody>
                    <a:bodyPr/>
                    <a:lstStyle/>
                    <a:p>
                      <a:pPr marL="377190" marR="532765" indent="-285750">
                        <a:lnSpc>
                          <a:spcPct val="103000"/>
                        </a:lnSpc>
                        <a:spcBef>
                          <a:spcPts val="370"/>
                        </a:spcBef>
                        <a:spcAft>
                          <a:spcPts val="0"/>
                        </a:spcAft>
                        <a:buFont typeface="Arial" panose="020B0604020202020204" pitchFamily="34" charset="0"/>
                        <a:buChar char="•"/>
                      </a:pPr>
                      <a:r>
                        <a:rPr lang="vi-VN" sz="1500">
                          <a:effectLst/>
                        </a:rPr>
                        <a:t>Nguyên nhân</a:t>
                      </a:r>
                      <a:endParaRPr lang="en-US" sz="1100" dirty="0">
                        <a:effectLst/>
                        <a:latin typeface="Arial" panose="020B0604020202020204" pitchFamily="34" charset="0"/>
                        <a:ea typeface="Arial" panose="020B0604020202020204" pitchFamily="34" charset="0"/>
                        <a:cs typeface="Times New Roman" panose="02020603050405020304" pitchFamily="18" charset="0"/>
                      </a:endParaRPr>
                    </a:p>
                  </a:txBody>
                  <a:tcPr marL="0" marR="0" marT="0" marB="0"/>
                </a:tc>
                <a:tc>
                  <a:txBody>
                    <a:bodyPr/>
                    <a:lstStyle/>
                    <a:p>
                      <a:pPr marL="285750" lvl="0" indent="-285750">
                        <a:buFont typeface="Arial" panose="020B0604020202020204" pitchFamily="34" charset="0"/>
                        <a:buChar char="•"/>
                      </a:pPr>
                      <a:r>
                        <a:rPr lang="vi-VN" sz="1800" b="1" kern="1200" dirty="0" smtClean="0">
                          <a:solidFill>
                            <a:schemeClr val="lt1"/>
                          </a:solidFill>
                          <a:effectLst/>
                          <a:latin typeface="+mj-lt"/>
                          <a:ea typeface="+mn-ea"/>
                          <a:cs typeface="+mn-cs"/>
                        </a:rPr>
                        <a:t>Thiếu gas hay mạch gas bị tắc.</a:t>
                      </a:r>
                      <a:endParaRPr lang="en-US" sz="1800" b="1" kern="1200" dirty="0" smtClean="0">
                        <a:solidFill>
                          <a:schemeClr val="lt1"/>
                        </a:solidFill>
                        <a:effectLst/>
                        <a:latin typeface="+mj-lt"/>
                        <a:ea typeface="+mn-ea"/>
                        <a:cs typeface="+mn-cs"/>
                      </a:endParaRPr>
                    </a:p>
                    <a:p>
                      <a:pPr marL="285750" lvl="0" indent="-285750">
                        <a:buFont typeface="Arial" panose="020B0604020202020204" pitchFamily="34" charset="0"/>
                        <a:buChar char="•"/>
                      </a:pPr>
                      <a:r>
                        <a:rPr lang="vi-VN" sz="1800" b="1" kern="1200" dirty="0" smtClean="0">
                          <a:solidFill>
                            <a:schemeClr val="lt1"/>
                          </a:solidFill>
                          <a:effectLst/>
                          <a:latin typeface="+mj-lt"/>
                          <a:ea typeface="+mn-ea"/>
                          <a:cs typeface="+mn-cs"/>
                        </a:rPr>
                        <a:t>Lỗi cảm biến nhiệt độ.</a:t>
                      </a:r>
                      <a:endParaRPr lang="en-US" sz="1800" b="1" kern="1200" dirty="0" smtClean="0">
                        <a:solidFill>
                          <a:schemeClr val="lt1"/>
                        </a:solidFill>
                        <a:effectLst/>
                        <a:latin typeface="+mj-lt"/>
                        <a:ea typeface="+mn-ea"/>
                        <a:cs typeface="+mn-cs"/>
                      </a:endParaRPr>
                    </a:p>
                    <a:p>
                      <a:pPr marL="285750" lvl="0" indent="-285750">
                        <a:buFont typeface="Arial" panose="020B0604020202020204" pitchFamily="34" charset="0"/>
                        <a:buChar char="•"/>
                      </a:pPr>
                      <a:r>
                        <a:rPr lang="vi-VN" sz="1800" b="1" kern="1200" dirty="0" smtClean="0">
                          <a:solidFill>
                            <a:schemeClr val="lt1"/>
                          </a:solidFill>
                          <a:effectLst/>
                          <a:latin typeface="+mj-lt"/>
                          <a:ea typeface="+mn-ea"/>
                          <a:cs typeface="+mn-cs"/>
                        </a:rPr>
                        <a:t>Lỗi cảm biến áp suất thấp.</a:t>
                      </a:r>
                      <a:endParaRPr lang="en-US" sz="1800" b="1" kern="1200" dirty="0" smtClean="0">
                        <a:solidFill>
                          <a:schemeClr val="lt1"/>
                        </a:solidFill>
                        <a:effectLst/>
                        <a:latin typeface="+mj-lt"/>
                        <a:ea typeface="+mn-ea"/>
                        <a:cs typeface="+mn-cs"/>
                      </a:endParaRPr>
                    </a:p>
                    <a:p>
                      <a:pPr marL="285750" indent="-285750">
                        <a:buFont typeface="Arial" panose="020B0604020202020204" pitchFamily="34" charset="0"/>
                        <a:buChar char="•"/>
                      </a:pPr>
                      <a:r>
                        <a:rPr lang="vi-VN" sz="1800" b="1" kern="1200" dirty="0" smtClean="0">
                          <a:solidFill>
                            <a:schemeClr val="lt1"/>
                          </a:solidFill>
                          <a:effectLst/>
                          <a:latin typeface="+mj-lt"/>
                          <a:ea typeface="+mn-ea"/>
                          <a:cs typeface="+mn-cs"/>
                        </a:rPr>
                        <a:t>Lỗi PCB chính của DN</a:t>
                      </a:r>
                      <a:endParaRPr lang="en-US" sz="1600" dirty="0">
                        <a:effectLst/>
                        <a:latin typeface="+mj-lt"/>
                        <a:ea typeface="Arial" panose="020B0604020202020204" pitchFamily="34" charset="0"/>
                        <a:cs typeface="Times New Roman" panose="02020603050405020304" pitchFamily="18" charset="0"/>
                      </a:endParaRPr>
                    </a:p>
                  </a:txBody>
                  <a:tcPr marL="0" marR="0" marT="0" marB="0"/>
                </a:tc>
                <a:extLst>
                  <a:ext uri="{0D108BD9-81ED-4DB2-BD59-A6C34878D82A}">
                    <a16:rowId xmlns:a16="http://schemas.microsoft.com/office/drawing/2014/main" xmlns="" val="2671040087"/>
                  </a:ext>
                </a:extLst>
              </a:tr>
            </a:tbl>
          </a:graphicData>
        </a:graphic>
      </p:graphicFrame>
      <p:sp>
        <p:nvSpPr>
          <p:cNvPr id="5" name="Rectangle 4">
            <a:extLst>
              <a:ext uri="{FF2B5EF4-FFF2-40B4-BE49-F238E27FC236}">
                <a16:creationId xmlns:a16="http://schemas.microsoft.com/office/drawing/2014/main" xmlns="" id="{13966EAB-2274-4E64-91CF-E23CCCFC78C6}"/>
              </a:ext>
            </a:extLst>
          </p:cNvPr>
          <p:cNvSpPr/>
          <p:nvPr/>
        </p:nvSpPr>
        <p:spPr>
          <a:xfrm>
            <a:off x="532196" y="203423"/>
            <a:ext cx="1475084" cy="461665"/>
          </a:xfrm>
          <a:prstGeom prst="rect">
            <a:avLst/>
          </a:prstGeom>
        </p:spPr>
        <p:txBody>
          <a:bodyPr wrap="none">
            <a:spAutoFit/>
          </a:bodyPr>
          <a:lstStyle/>
          <a:p>
            <a:pPr lvl="0" eaLnBrk="0" fontAlgn="base" hangingPunct="0">
              <a:spcBef>
                <a:spcPct val="0"/>
              </a:spcBef>
              <a:spcAft>
                <a:spcPct val="0"/>
              </a:spcAft>
              <a:tabLst>
                <a:tab pos="2582863" algn="l"/>
              </a:tabLst>
            </a:pPr>
            <a:r>
              <a:rPr lang="en-US" altLang="en-US" sz="2400" i="1" dirty="0">
                <a:solidFill>
                  <a:srgbClr val="FF0000"/>
                </a:solidFill>
                <a:latin typeface="Times New Roman" panose="02020603050405020304" pitchFamily="18" charset="0"/>
                <a:ea typeface="Arial" panose="020B0604020202020204" pitchFamily="34" charset="0"/>
                <a:cs typeface="Times New Roman" panose="02020603050405020304" pitchFamily="18" charset="0"/>
              </a:rPr>
              <a:t>M</a:t>
            </a:r>
            <a:r>
              <a:rPr lang="vi-VN" altLang="en-US" sz="2400" i="1" dirty="0">
                <a:solidFill>
                  <a:srgbClr val="FF0000"/>
                </a:solidFill>
                <a:latin typeface="Times New Roman" panose="02020603050405020304" pitchFamily="18" charset="0"/>
                <a:ea typeface="Arial" panose="020B0604020202020204" pitchFamily="34" charset="0"/>
                <a:cs typeface="Times New Roman" panose="02020603050405020304" pitchFamily="18" charset="0"/>
              </a:rPr>
              <a:t>ã </a:t>
            </a:r>
            <a:r>
              <a:rPr lang="vi-VN" altLang="en-US" sz="2400" i="1" dirty="0" smtClean="0">
                <a:solidFill>
                  <a:srgbClr val="FF0000"/>
                </a:solidFill>
                <a:latin typeface="Times New Roman" panose="02020603050405020304" pitchFamily="18" charset="0"/>
                <a:ea typeface="Arial" panose="020B0604020202020204" pitchFamily="34" charset="0"/>
                <a:cs typeface="Times New Roman" panose="02020603050405020304" pitchFamily="18" charset="0"/>
              </a:rPr>
              <a:t>lỗi:</a:t>
            </a:r>
            <a:r>
              <a:rPr lang="en-US" altLang="en-US" sz="2400" i="1" dirty="0" smtClean="0">
                <a:solidFill>
                  <a:srgbClr val="FF0000"/>
                </a:solidFill>
                <a:latin typeface="Times New Roman" panose="02020603050405020304" pitchFamily="18" charset="0"/>
                <a:ea typeface="Arial" panose="020B0604020202020204" pitchFamily="34" charset="0"/>
                <a:cs typeface="Times New Roman" panose="02020603050405020304" pitchFamily="18" charset="0"/>
              </a:rPr>
              <a:t>U0</a:t>
            </a:r>
            <a:endParaRPr lang="en-US" altLang="en-US" sz="2400" b="1" i="1" dirty="0">
              <a:solidFill>
                <a:srgbClr val="00B050"/>
              </a:solidFill>
              <a:latin typeface="Times New Roman" panose="02020603050405020304" pitchFamily="18" charset="0"/>
              <a:ea typeface="Arial" panose="020B0604020202020204" pitchFamily="34" charset="0"/>
              <a:cs typeface="Times New Roman" panose="02020603050405020304" pitchFamily="18" charset="0"/>
            </a:endParaRPr>
          </a:p>
        </p:txBody>
      </p:sp>
      <p:sp>
        <p:nvSpPr>
          <p:cNvPr id="6" name="Rectangle 5">
            <a:extLst>
              <a:ext uri="{FF2B5EF4-FFF2-40B4-BE49-F238E27FC236}">
                <a16:creationId xmlns:a16="http://schemas.microsoft.com/office/drawing/2014/main" xmlns="" id="{9B8FABEB-FAF0-4DE2-B19F-C116F4599C00}"/>
              </a:ext>
            </a:extLst>
          </p:cNvPr>
          <p:cNvSpPr/>
          <p:nvPr/>
        </p:nvSpPr>
        <p:spPr>
          <a:xfrm>
            <a:off x="76683" y="4697505"/>
            <a:ext cx="10753060" cy="757900"/>
          </a:xfrm>
          <a:prstGeom prst="rect">
            <a:avLst/>
          </a:prstGeom>
        </p:spPr>
        <p:txBody>
          <a:bodyPr wrap="square">
            <a:spAutoFit/>
          </a:bodyPr>
          <a:lstStyle/>
          <a:p>
            <a:pPr marL="700405">
              <a:spcBef>
                <a:spcPts val="475"/>
              </a:spcBef>
              <a:spcAft>
                <a:spcPts val="0"/>
              </a:spcAft>
            </a:pPr>
            <a:r>
              <a:rPr lang="vi-VN" b="1" u="heavy" dirty="0">
                <a:ea typeface="Arial" panose="020B0604020202020204" pitchFamily="34" charset="0"/>
              </a:rPr>
              <a:t>Ghi chú</a:t>
            </a:r>
            <a:r>
              <a:rPr lang="vi-VN" dirty="0">
                <a:ea typeface="Arial" panose="020B0604020202020204" pitchFamily="34" charset="0"/>
              </a:rPr>
              <a:t>:</a:t>
            </a:r>
            <a:endParaRPr lang="en-US" sz="1400" dirty="0">
              <a:effectLst/>
              <a:latin typeface="Arial" panose="020B0604020202020204" pitchFamily="34" charset="0"/>
              <a:ea typeface="Arial" panose="020B0604020202020204" pitchFamily="34" charset="0"/>
            </a:endParaRPr>
          </a:p>
          <a:p>
            <a:pPr marL="700405" marR="240030">
              <a:lnSpc>
                <a:spcPct val="103000"/>
              </a:lnSpc>
              <a:spcBef>
                <a:spcPts val="910"/>
              </a:spcBef>
              <a:spcAft>
                <a:spcPts val="0"/>
              </a:spcAft>
            </a:pPr>
            <a:r>
              <a:rPr lang="vi-VN" dirty="0">
                <a:ea typeface="Arial" panose="020B0604020202020204" pitchFamily="34" charset="0"/>
              </a:rPr>
              <a:t>Đảm bảo tắt nguồn điện trước khi kết nối hay</a:t>
            </a:r>
            <a:r>
              <a:rPr lang="en-US" spc="-255" dirty="0">
                <a:ea typeface="Arial" panose="020B0604020202020204" pitchFamily="34" charset="0"/>
              </a:rPr>
              <a:t> </a:t>
            </a:r>
            <a:r>
              <a:rPr lang="vi-VN" dirty="0">
                <a:ea typeface="Arial" panose="020B0604020202020204" pitchFamily="34" charset="0"/>
              </a:rPr>
              <a:t>tháo rắc cắm để tránh hư các bộ phận</a:t>
            </a:r>
            <a:r>
              <a:rPr lang="en-US" dirty="0">
                <a:ea typeface="Arial" panose="020B0604020202020204" pitchFamily="34" charset="0"/>
              </a:rPr>
              <a:t>.</a:t>
            </a:r>
            <a:endParaRPr lang="en-US" dirty="0">
              <a:latin typeface="Arial" panose="020B0604020202020204" pitchFamily="34" charset="0"/>
              <a:ea typeface="Arial" panose="020B0604020202020204" pitchFamily="34" charset="0"/>
            </a:endParaRPr>
          </a:p>
        </p:txBody>
      </p:sp>
      <p:sp>
        <p:nvSpPr>
          <p:cNvPr id="7" name="Rectangle 6">
            <a:extLst>
              <a:ext uri="{FF2B5EF4-FFF2-40B4-BE49-F238E27FC236}">
                <a16:creationId xmlns:a16="http://schemas.microsoft.com/office/drawing/2014/main" xmlns="" id="{89CE12D6-F95D-4474-A27A-537794EE3E61}"/>
              </a:ext>
            </a:extLst>
          </p:cNvPr>
          <p:cNvSpPr/>
          <p:nvPr/>
        </p:nvSpPr>
        <p:spPr>
          <a:xfrm>
            <a:off x="532196" y="726641"/>
            <a:ext cx="7445921" cy="369332"/>
          </a:xfrm>
          <a:prstGeom prst="rect">
            <a:avLst/>
          </a:prstGeom>
        </p:spPr>
        <p:txBody>
          <a:bodyPr wrap="square">
            <a:spAutoFit/>
          </a:bodyPr>
          <a:lstStyle/>
          <a:p>
            <a:r>
              <a:rPr lang="vi-VN" b="1" dirty="0"/>
              <a:t>Thiếu gas</a:t>
            </a:r>
            <a:endParaRPr lang="en-US" b="1" dirty="0"/>
          </a:p>
        </p:txBody>
      </p:sp>
    </p:spTree>
    <p:extLst>
      <p:ext uri="{BB962C8B-B14F-4D97-AF65-F5344CB8AC3E}">
        <p14:creationId xmlns:p14="http://schemas.microsoft.com/office/powerpoint/2010/main" val="1349159350"/>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443157" y="220580"/>
            <a:ext cx="1210588" cy="369332"/>
          </a:xfrm>
          <a:prstGeom prst="rect">
            <a:avLst/>
          </a:prstGeom>
        </p:spPr>
        <p:txBody>
          <a:bodyPr wrap="none">
            <a:spAutoFit/>
          </a:bodyPr>
          <a:lstStyle/>
          <a:p>
            <a:pPr lvl="0" eaLnBrk="0" fontAlgn="base" hangingPunct="0">
              <a:spcBef>
                <a:spcPct val="0"/>
              </a:spcBef>
              <a:spcAft>
                <a:spcPct val="0"/>
              </a:spcAft>
              <a:tabLst>
                <a:tab pos="2582863" algn="l"/>
              </a:tabLst>
            </a:pPr>
            <a:r>
              <a:rPr lang="en-US" altLang="en-US" i="1" dirty="0">
                <a:solidFill>
                  <a:srgbClr val="FF0000"/>
                </a:solidFill>
                <a:latin typeface="Times New Roman" panose="02020603050405020304" pitchFamily="18" charset="0"/>
                <a:ea typeface="Arial" panose="020B0604020202020204" pitchFamily="34" charset="0"/>
                <a:cs typeface="Times New Roman" panose="02020603050405020304" pitchFamily="18" charset="0"/>
              </a:rPr>
              <a:t>M</a:t>
            </a:r>
            <a:r>
              <a:rPr lang="vi-VN" altLang="en-US" i="1" dirty="0">
                <a:solidFill>
                  <a:srgbClr val="FF0000"/>
                </a:solidFill>
                <a:latin typeface="Times New Roman" panose="02020603050405020304" pitchFamily="18" charset="0"/>
                <a:ea typeface="Arial" panose="020B0604020202020204" pitchFamily="34" charset="0"/>
                <a:cs typeface="Times New Roman" panose="02020603050405020304" pitchFamily="18" charset="0"/>
              </a:rPr>
              <a:t>ã lỗi: </a:t>
            </a:r>
            <a:r>
              <a:rPr lang="en-US" altLang="en-US" b="1" i="1" dirty="0" smtClean="0">
                <a:solidFill>
                  <a:srgbClr val="00B050"/>
                </a:solidFill>
                <a:latin typeface="Times New Roman" panose="02020603050405020304" pitchFamily="18" charset="0"/>
                <a:cs typeface="Times New Roman" panose="02020603050405020304" pitchFamily="18" charset="0"/>
              </a:rPr>
              <a:t>U0</a:t>
            </a:r>
            <a:endParaRPr lang="en-US" altLang="en-US" b="1" i="1" dirty="0">
              <a:solidFill>
                <a:srgbClr val="00B050"/>
              </a:solidFill>
              <a:latin typeface="Times New Roman" panose="02020603050405020304" pitchFamily="18" charset="0"/>
              <a:ea typeface="Arial" panose="020B0604020202020204" pitchFamily="34" charset="0"/>
              <a:cs typeface="Times New Roman" panose="02020603050405020304" pitchFamily="18" charset="0"/>
            </a:endParaRPr>
          </a:p>
        </p:txBody>
      </p:sp>
      <p:sp>
        <p:nvSpPr>
          <p:cNvPr id="5" name="Rectangle 4"/>
          <p:cNvSpPr/>
          <p:nvPr/>
        </p:nvSpPr>
        <p:spPr>
          <a:xfrm>
            <a:off x="443157" y="589912"/>
            <a:ext cx="1287532" cy="369332"/>
          </a:xfrm>
          <a:prstGeom prst="rect">
            <a:avLst/>
          </a:prstGeom>
        </p:spPr>
        <p:txBody>
          <a:bodyPr wrap="none">
            <a:spAutoFit/>
          </a:bodyPr>
          <a:lstStyle/>
          <a:p>
            <a:r>
              <a:rPr lang="en-US" b="1" dirty="0" err="1">
                <a:latin typeface="Times New Roman" panose="02020603050405020304" pitchFamily="18" charset="0"/>
                <a:cs typeface="Times New Roman" panose="02020603050405020304" pitchFamily="18" charset="0"/>
              </a:rPr>
              <a:t>Xử</a:t>
            </a:r>
            <a:r>
              <a:rPr lang="en-US" b="1" dirty="0">
                <a:latin typeface="Times New Roman" panose="02020603050405020304" pitchFamily="18" charset="0"/>
                <a:cs typeface="Times New Roman" panose="02020603050405020304" pitchFamily="18" charset="0"/>
              </a:rPr>
              <a:t> </a:t>
            </a:r>
            <a:r>
              <a:rPr lang="en-US" b="1" dirty="0" err="1">
                <a:latin typeface="Times New Roman" panose="02020603050405020304" pitchFamily="18" charset="0"/>
                <a:cs typeface="Times New Roman" panose="02020603050405020304" pitchFamily="18" charset="0"/>
              </a:rPr>
              <a:t>lý</a:t>
            </a:r>
            <a:r>
              <a:rPr lang="en-US" b="1" dirty="0">
                <a:latin typeface="Times New Roman" panose="02020603050405020304" pitchFamily="18" charset="0"/>
                <a:cs typeface="Times New Roman" panose="02020603050405020304" pitchFamily="18" charset="0"/>
              </a:rPr>
              <a:t> </a:t>
            </a:r>
            <a:r>
              <a:rPr lang="en-US" b="1" dirty="0" err="1">
                <a:latin typeface="Times New Roman" panose="02020603050405020304" pitchFamily="18" charset="0"/>
                <a:cs typeface="Times New Roman" panose="02020603050405020304" pitchFamily="18" charset="0"/>
              </a:rPr>
              <a:t>sự</a:t>
            </a:r>
            <a:r>
              <a:rPr lang="en-US" b="1" dirty="0">
                <a:latin typeface="Times New Roman" panose="02020603050405020304" pitchFamily="18" charset="0"/>
                <a:cs typeface="Times New Roman" panose="02020603050405020304" pitchFamily="18" charset="0"/>
              </a:rPr>
              <a:t> </a:t>
            </a:r>
            <a:r>
              <a:rPr lang="en-US" b="1" dirty="0" err="1">
                <a:latin typeface="Times New Roman" panose="02020603050405020304" pitchFamily="18" charset="0"/>
                <a:cs typeface="Times New Roman" panose="02020603050405020304" pitchFamily="18" charset="0"/>
              </a:rPr>
              <a:t>cố</a:t>
            </a:r>
            <a:endParaRPr lang="en-US" b="1" dirty="0">
              <a:latin typeface="Times New Roman" panose="02020603050405020304" pitchFamily="18" charset="0"/>
              <a:cs typeface="Times New Roman" panose="02020603050405020304" pitchFamily="18" charset="0"/>
            </a:endParaRPr>
          </a:p>
        </p:txBody>
      </p:sp>
      <p:pic>
        <p:nvPicPr>
          <p:cNvPr id="6" name="Picture 5"/>
          <p:cNvPicPr>
            <a:picLocks noChangeAspect="1"/>
          </p:cNvPicPr>
          <p:nvPr/>
        </p:nvPicPr>
        <p:blipFill>
          <a:blip r:embed="rId2"/>
          <a:stretch>
            <a:fillRect/>
          </a:stretch>
        </p:blipFill>
        <p:spPr>
          <a:xfrm>
            <a:off x="2057402" y="1475509"/>
            <a:ext cx="8021780" cy="4104409"/>
          </a:xfrm>
          <a:prstGeom prst="rect">
            <a:avLst/>
          </a:prstGeom>
        </p:spPr>
      </p:pic>
    </p:spTree>
    <p:extLst>
      <p:ext uri="{BB962C8B-B14F-4D97-AF65-F5344CB8AC3E}">
        <p14:creationId xmlns:p14="http://schemas.microsoft.com/office/powerpoint/2010/main" val="3424867835"/>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le 3">
            <a:extLst>
              <a:ext uri="{FF2B5EF4-FFF2-40B4-BE49-F238E27FC236}">
                <a16:creationId xmlns:a16="http://schemas.microsoft.com/office/drawing/2014/main" xmlns="" id="{8C32FACF-0D2E-4B56-96C3-883A5BA56879}"/>
              </a:ext>
            </a:extLst>
          </p:cNvPr>
          <p:cNvGraphicFramePr>
            <a:graphicFrameLocks noGrp="1"/>
          </p:cNvGraphicFramePr>
          <p:nvPr>
            <p:extLst>
              <p:ext uri="{D42A27DB-BD31-4B8C-83A1-F6EECF244321}">
                <p14:modId xmlns:p14="http://schemas.microsoft.com/office/powerpoint/2010/main" val="1452044872"/>
              </p:ext>
            </p:extLst>
          </p:nvPr>
        </p:nvGraphicFramePr>
        <p:xfrm>
          <a:off x="532196" y="1372972"/>
          <a:ext cx="9473041" cy="3018767"/>
        </p:xfrm>
        <a:graphic>
          <a:graphicData uri="http://schemas.openxmlformats.org/drawingml/2006/table">
            <a:tbl>
              <a:tblPr firstRow="1" firstCol="1" lastRow="1" lastCol="1" bandRow="1" bandCol="1">
                <a:tableStyleId>{7DF18680-E054-41AD-8BC1-D1AEF772440D}</a:tableStyleId>
              </a:tblPr>
              <a:tblGrid>
                <a:gridCol w="2391830">
                  <a:extLst>
                    <a:ext uri="{9D8B030D-6E8A-4147-A177-3AD203B41FA5}">
                      <a16:colId xmlns:a16="http://schemas.microsoft.com/office/drawing/2014/main" xmlns="" val="4112564832"/>
                    </a:ext>
                  </a:extLst>
                </a:gridCol>
                <a:gridCol w="7081211">
                  <a:extLst>
                    <a:ext uri="{9D8B030D-6E8A-4147-A177-3AD203B41FA5}">
                      <a16:colId xmlns:a16="http://schemas.microsoft.com/office/drawing/2014/main" xmlns="" val="404561888"/>
                    </a:ext>
                  </a:extLst>
                </a:gridCol>
              </a:tblGrid>
              <a:tr h="491972">
                <a:tc>
                  <a:txBody>
                    <a:bodyPr/>
                    <a:lstStyle/>
                    <a:p>
                      <a:pPr marL="91440">
                        <a:spcBef>
                          <a:spcPts val="370"/>
                        </a:spcBef>
                        <a:spcAft>
                          <a:spcPts val="0"/>
                        </a:spcAft>
                      </a:pPr>
                      <a:r>
                        <a:rPr lang="vi-VN" sz="1500" dirty="0">
                          <a:effectLst/>
                        </a:rPr>
                        <a:t>Model</a:t>
                      </a:r>
                      <a:endParaRPr lang="en-US" sz="1100" dirty="0">
                        <a:effectLst/>
                        <a:latin typeface="Arial" panose="020B0604020202020204" pitchFamily="34" charset="0"/>
                        <a:ea typeface="Arial" panose="020B0604020202020204" pitchFamily="34" charset="0"/>
                        <a:cs typeface="Times New Roman" panose="02020603050405020304" pitchFamily="18" charset="0"/>
                      </a:endParaRPr>
                    </a:p>
                  </a:txBody>
                  <a:tcPr marL="0" marR="0" marT="0" marB="0"/>
                </a:tc>
                <a:tc>
                  <a:txBody>
                    <a:bodyPr/>
                    <a:lstStyle/>
                    <a:p>
                      <a:pPr marL="85090">
                        <a:spcBef>
                          <a:spcPts val="370"/>
                        </a:spcBef>
                        <a:spcAft>
                          <a:spcPts val="0"/>
                        </a:spcAft>
                      </a:pPr>
                      <a:r>
                        <a:rPr lang="vi-VN" sz="1800" dirty="0">
                          <a:effectLst/>
                          <a:latin typeface="+mj-lt"/>
                        </a:rPr>
                        <a:t>RXQ-T</a:t>
                      </a:r>
                      <a:endParaRPr lang="en-US" sz="1800" dirty="0">
                        <a:effectLst/>
                        <a:latin typeface="+mj-lt"/>
                        <a:ea typeface="Arial" panose="020B0604020202020204" pitchFamily="34" charset="0"/>
                        <a:cs typeface="Times New Roman" panose="02020603050405020304" pitchFamily="18" charset="0"/>
                      </a:endParaRPr>
                    </a:p>
                  </a:txBody>
                  <a:tcPr marL="0" marR="0" marT="0" marB="0"/>
                </a:tc>
                <a:extLst>
                  <a:ext uri="{0D108BD9-81ED-4DB2-BD59-A6C34878D82A}">
                    <a16:rowId xmlns:a16="http://schemas.microsoft.com/office/drawing/2014/main" xmlns="" val="2719077392"/>
                  </a:ext>
                </a:extLst>
              </a:tr>
              <a:tr h="1048377">
                <a:tc>
                  <a:txBody>
                    <a:bodyPr/>
                    <a:lstStyle/>
                    <a:p>
                      <a:pPr marL="91440" marR="395605">
                        <a:lnSpc>
                          <a:spcPct val="103000"/>
                        </a:lnSpc>
                        <a:spcBef>
                          <a:spcPts val="370"/>
                        </a:spcBef>
                        <a:spcAft>
                          <a:spcPts val="0"/>
                        </a:spcAft>
                      </a:pPr>
                      <a:r>
                        <a:rPr lang="vi-VN" sz="1500" dirty="0">
                          <a:effectLst/>
                        </a:rPr>
                        <a:t>Điều kiện xảy ra lỗi</a:t>
                      </a:r>
                      <a:endParaRPr lang="en-US" sz="1100" dirty="0">
                        <a:effectLst/>
                        <a:latin typeface="Arial" panose="020B0604020202020204" pitchFamily="34" charset="0"/>
                        <a:ea typeface="Arial" panose="020B0604020202020204" pitchFamily="34" charset="0"/>
                        <a:cs typeface="Times New Roman" panose="02020603050405020304" pitchFamily="18" charset="0"/>
                      </a:endParaRPr>
                    </a:p>
                  </a:txBody>
                  <a:tcPr marL="0" marR="0" marT="0" marB="0"/>
                </a:tc>
                <a:tc>
                  <a:txBody>
                    <a:bodyPr/>
                    <a:lstStyle/>
                    <a:p>
                      <a:pPr marL="285750" indent="-285750">
                        <a:buFont typeface="Arial" panose="020B0604020202020204" pitchFamily="34" charset="0"/>
                        <a:buChar char="•"/>
                      </a:pPr>
                      <a:r>
                        <a:rPr lang="vi-VN" sz="1800" b="1" kern="1200" dirty="0" smtClean="0">
                          <a:solidFill>
                            <a:schemeClr val="lt1"/>
                          </a:solidFill>
                          <a:effectLst/>
                          <a:latin typeface="+mj-lt"/>
                          <a:ea typeface="+mn-ea"/>
                          <a:cs typeface="+mn-cs"/>
                        </a:rPr>
                        <a:t>Khi nguồn cấp bị ngược pha hay mất pha</a:t>
                      </a:r>
                      <a:endParaRPr lang="en-US" sz="1600" dirty="0">
                        <a:effectLst/>
                        <a:latin typeface="+mj-lt"/>
                        <a:ea typeface="Arial" panose="020B0604020202020204" pitchFamily="34" charset="0"/>
                        <a:cs typeface="Times New Roman" panose="02020603050405020304" pitchFamily="18" charset="0"/>
                      </a:endParaRPr>
                    </a:p>
                  </a:txBody>
                  <a:tcPr marL="0" marR="0" marT="0" marB="0"/>
                </a:tc>
                <a:extLst>
                  <a:ext uri="{0D108BD9-81ED-4DB2-BD59-A6C34878D82A}">
                    <a16:rowId xmlns:a16="http://schemas.microsoft.com/office/drawing/2014/main" xmlns="" val="4284878668"/>
                  </a:ext>
                </a:extLst>
              </a:tr>
              <a:tr h="1478418">
                <a:tc>
                  <a:txBody>
                    <a:bodyPr/>
                    <a:lstStyle/>
                    <a:p>
                      <a:pPr marL="377190" marR="532765" indent="-285750">
                        <a:lnSpc>
                          <a:spcPct val="103000"/>
                        </a:lnSpc>
                        <a:spcBef>
                          <a:spcPts val="370"/>
                        </a:spcBef>
                        <a:spcAft>
                          <a:spcPts val="0"/>
                        </a:spcAft>
                        <a:buFont typeface="Arial" panose="020B0604020202020204" pitchFamily="34" charset="0"/>
                        <a:buChar char="•"/>
                      </a:pPr>
                      <a:r>
                        <a:rPr lang="vi-VN" sz="1500">
                          <a:effectLst/>
                        </a:rPr>
                        <a:t>Nguyên nhân</a:t>
                      </a:r>
                      <a:endParaRPr lang="en-US" sz="1100" dirty="0">
                        <a:effectLst/>
                        <a:latin typeface="Arial" panose="020B0604020202020204" pitchFamily="34" charset="0"/>
                        <a:ea typeface="Arial" panose="020B0604020202020204" pitchFamily="34" charset="0"/>
                        <a:cs typeface="Times New Roman" panose="02020603050405020304" pitchFamily="18" charset="0"/>
                      </a:endParaRPr>
                    </a:p>
                  </a:txBody>
                  <a:tcPr marL="0" marR="0" marT="0" marB="0"/>
                </a:tc>
                <a:tc>
                  <a:txBody>
                    <a:bodyPr/>
                    <a:lstStyle/>
                    <a:p>
                      <a:pPr marL="285750" lvl="0" indent="-285750">
                        <a:buFont typeface="Arial" panose="020B0604020202020204" pitchFamily="34" charset="0"/>
                        <a:buChar char="•"/>
                      </a:pPr>
                      <a:r>
                        <a:rPr lang="vi-VN" sz="1800" b="1" kern="1200" dirty="0" smtClean="0">
                          <a:solidFill>
                            <a:schemeClr val="lt1"/>
                          </a:solidFill>
                          <a:effectLst/>
                          <a:latin typeface="+mj-lt"/>
                          <a:ea typeface="+mn-ea"/>
                          <a:cs typeface="+mn-cs"/>
                        </a:rPr>
                        <a:t>Nguồn cấp bị ngược pha.</a:t>
                      </a:r>
                      <a:endParaRPr lang="en-US" sz="1800" b="1" kern="1200" dirty="0" smtClean="0">
                        <a:solidFill>
                          <a:schemeClr val="lt1"/>
                        </a:solidFill>
                        <a:effectLst/>
                        <a:latin typeface="+mj-lt"/>
                        <a:ea typeface="+mn-ea"/>
                        <a:cs typeface="+mn-cs"/>
                      </a:endParaRPr>
                    </a:p>
                    <a:p>
                      <a:pPr marL="285750" lvl="0" indent="-285750">
                        <a:buFont typeface="Arial" panose="020B0604020202020204" pitchFamily="34" charset="0"/>
                        <a:buChar char="•"/>
                      </a:pPr>
                      <a:r>
                        <a:rPr lang="vi-VN" sz="1800" b="1" kern="1200" dirty="0" smtClean="0">
                          <a:solidFill>
                            <a:schemeClr val="lt1"/>
                          </a:solidFill>
                          <a:effectLst/>
                          <a:latin typeface="+mj-lt"/>
                          <a:ea typeface="+mn-ea"/>
                          <a:cs typeface="+mn-cs"/>
                        </a:rPr>
                        <a:t>Nguồn cấp bị mất pha.</a:t>
                      </a:r>
                      <a:endParaRPr lang="en-US" sz="1800" b="1" kern="1200" dirty="0" smtClean="0">
                        <a:solidFill>
                          <a:schemeClr val="lt1"/>
                        </a:solidFill>
                        <a:effectLst/>
                        <a:latin typeface="+mj-lt"/>
                        <a:ea typeface="+mn-ea"/>
                        <a:cs typeface="+mn-cs"/>
                      </a:endParaRPr>
                    </a:p>
                    <a:p>
                      <a:pPr marL="285750" indent="-285750">
                        <a:buFont typeface="Arial" panose="020B0604020202020204" pitchFamily="34" charset="0"/>
                        <a:buChar char="•"/>
                      </a:pPr>
                      <a:r>
                        <a:rPr lang="vi-VN" sz="1800" b="1" kern="1200" dirty="0" smtClean="0">
                          <a:solidFill>
                            <a:schemeClr val="lt1"/>
                          </a:solidFill>
                          <a:effectLst/>
                          <a:latin typeface="+mj-lt"/>
                          <a:ea typeface="+mn-ea"/>
                          <a:cs typeface="+mn-cs"/>
                        </a:rPr>
                        <a:t>Lỗi PCB chính của DN (A1P)</a:t>
                      </a:r>
                      <a:endParaRPr lang="en-US" sz="1600" dirty="0">
                        <a:effectLst/>
                        <a:latin typeface="+mj-lt"/>
                        <a:ea typeface="Arial" panose="020B0604020202020204" pitchFamily="34" charset="0"/>
                        <a:cs typeface="Times New Roman" panose="02020603050405020304" pitchFamily="18" charset="0"/>
                      </a:endParaRPr>
                    </a:p>
                  </a:txBody>
                  <a:tcPr marL="0" marR="0" marT="0" marB="0"/>
                </a:tc>
                <a:extLst>
                  <a:ext uri="{0D108BD9-81ED-4DB2-BD59-A6C34878D82A}">
                    <a16:rowId xmlns:a16="http://schemas.microsoft.com/office/drawing/2014/main" xmlns="" val="2671040087"/>
                  </a:ext>
                </a:extLst>
              </a:tr>
            </a:tbl>
          </a:graphicData>
        </a:graphic>
      </p:graphicFrame>
      <p:sp>
        <p:nvSpPr>
          <p:cNvPr id="5" name="Rectangle 4">
            <a:extLst>
              <a:ext uri="{FF2B5EF4-FFF2-40B4-BE49-F238E27FC236}">
                <a16:creationId xmlns:a16="http://schemas.microsoft.com/office/drawing/2014/main" xmlns="" id="{13966EAB-2274-4E64-91CF-E23CCCFC78C6}"/>
              </a:ext>
            </a:extLst>
          </p:cNvPr>
          <p:cNvSpPr/>
          <p:nvPr/>
        </p:nvSpPr>
        <p:spPr>
          <a:xfrm>
            <a:off x="532196" y="203423"/>
            <a:ext cx="1475084" cy="461665"/>
          </a:xfrm>
          <a:prstGeom prst="rect">
            <a:avLst/>
          </a:prstGeom>
        </p:spPr>
        <p:txBody>
          <a:bodyPr wrap="none">
            <a:spAutoFit/>
          </a:bodyPr>
          <a:lstStyle/>
          <a:p>
            <a:pPr lvl="0" eaLnBrk="0" fontAlgn="base" hangingPunct="0">
              <a:spcBef>
                <a:spcPct val="0"/>
              </a:spcBef>
              <a:spcAft>
                <a:spcPct val="0"/>
              </a:spcAft>
              <a:tabLst>
                <a:tab pos="2582863" algn="l"/>
              </a:tabLst>
            </a:pPr>
            <a:r>
              <a:rPr lang="en-US" altLang="en-US" sz="2400" i="1" dirty="0">
                <a:solidFill>
                  <a:srgbClr val="FF0000"/>
                </a:solidFill>
                <a:latin typeface="Times New Roman" panose="02020603050405020304" pitchFamily="18" charset="0"/>
                <a:ea typeface="Arial" panose="020B0604020202020204" pitchFamily="34" charset="0"/>
                <a:cs typeface="Times New Roman" panose="02020603050405020304" pitchFamily="18" charset="0"/>
              </a:rPr>
              <a:t>M</a:t>
            </a:r>
            <a:r>
              <a:rPr lang="vi-VN" altLang="en-US" sz="2400" i="1" dirty="0">
                <a:solidFill>
                  <a:srgbClr val="FF0000"/>
                </a:solidFill>
                <a:latin typeface="Times New Roman" panose="02020603050405020304" pitchFamily="18" charset="0"/>
                <a:ea typeface="Arial" panose="020B0604020202020204" pitchFamily="34" charset="0"/>
                <a:cs typeface="Times New Roman" panose="02020603050405020304" pitchFamily="18" charset="0"/>
              </a:rPr>
              <a:t>ã </a:t>
            </a:r>
            <a:r>
              <a:rPr lang="vi-VN" altLang="en-US" sz="2400" i="1" dirty="0" smtClean="0">
                <a:solidFill>
                  <a:srgbClr val="FF0000"/>
                </a:solidFill>
                <a:latin typeface="Times New Roman" panose="02020603050405020304" pitchFamily="18" charset="0"/>
                <a:ea typeface="Arial" panose="020B0604020202020204" pitchFamily="34" charset="0"/>
                <a:cs typeface="Times New Roman" panose="02020603050405020304" pitchFamily="18" charset="0"/>
              </a:rPr>
              <a:t>lỗi:</a:t>
            </a:r>
            <a:r>
              <a:rPr lang="en-US" altLang="en-US" sz="2400" i="1" dirty="0" smtClean="0">
                <a:solidFill>
                  <a:srgbClr val="FF0000"/>
                </a:solidFill>
                <a:latin typeface="Times New Roman" panose="02020603050405020304" pitchFamily="18" charset="0"/>
                <a:ea typeface="Arial" panose="020B0604020202020204" pitchFamily="34" charset="0"/>
                <a:cs typeface="Times New Roman" panose="02020603050405020304" pitchFamily="18" charset="0"/>
              </a:rPr>
              <a:t>U1</a:t>
            </a:r>
            <a:endParaRPr lang="en-US" altLang="en-US" sz="2400" b="1" i="1" dirty="0">
              <a:solidFill>
                <a:srgbClr val="00B050"/>
              </a:solidFill>
              <a:latin typeface="Times New Roman" panose="02020603050405020304" pitchFamily="18" charset="0"/>
              <a:ea typeface="Arial" panose="020B0604020202020204" pitchFamily="34" charset="0"/>
              <a:cs typeface="Times New Roman" panose="02020603050405020304" pitchFamily="18" charset="0"/>
            </a:endParaRPr>
          </a:p>
        </p:txBody>
      </p:sp>
      <p:sp>
        <p:nvSpPr>
          <p:cNvPr id="6" name="Rectangle 5">
            <a:extLst>
              <a:ext uri="{FF2B5EF4-FFF2-40B4-BE49-F238E27FC236}">
                <a16:creationId xmlns:a16="http://schemas.microsoft.com/office/drawing/2014/main" xmlns="" id="{9B8FABEB-FAF0-4DE2-B19F-C116F4599C00}"/>
              </a:ext>
            </a:extLst>
          </p:cNvPr>
          <p:cNvSpPr/>
          <p:nvPr/>
        </p:nvSpPr>
        <p:spPr>
          <a:xfrm>
            <a:off x="76683" y="4697505"/>
            <a:ext cx="10753060" cy="757900"/>
          </a:xfrm>
          <a:prstGeom prst="rect">
            <a:avLst/>
          </a:prstGeom>
        </p:spPr>
        <p:txBody>
          <a:bodyPr wrap="square">
            <a:spAutoFit/>
          </a:bodyPr>
          <a:lstStyle/>
          <a:p>
            <a:pPr marL="700405">
              <a:spcBef>
                <a:spcPts val="475"/>
              </a:spcBef>
              <a:spcAft>
                <a:spcPts val="0"/>
              </a:spcAft>
            </a:pPr>
            <a:r>
              <a:rPr lang="vi-VN" b="1" u="heavy" dirty="0">
                <a:ea typeface="Arial" panose="020B0604020202020204" pitchFamily="34" charset="0"/>
              </a:rPr>
              <a:t>Ghi chú</a:t>
            </a:r>
            <a:r>
              <a:rPr lang="vi-VN" dirty="0">
                <a:ea typeface="Arial" panose="020B0604020202020204" pitchFamily="34" charset="0"/>
              </a:rPr>
              <a:t>:</a:t>
            </a:r>
            <a:endParaRPr lang="en-US" sz="1400" dirty="0">
              <a:effectLst/>
              <a:latin typeface="Arial" panose="020B0604020202020204" pitchFamily="34" charset="0"/>
              <a:ea typeface="Arial" panose="020B0604020202020204" pitchFamily="34" charset="0"/>
            </a:endParaRPr>
          </a:p>
          <a:p>
            <a:pPr marL="700405" marR="240030">
              <a:lnSpc>
                <a:spcPct val="103000"/>
              </a:lnSpc>
              <a:spcBef>
                <a:spcPts val="910"/>
              </a:spcBef>
              <a:spcAft>
                <a:spcPts val="0"/>
              </a:spcAft>
            </a:pPr>
            <a:r>
              <a:rPr lang="vi-VN" dirty="0">
                <a:ea typeface="Arial" panose="020B0604020202020204" pitchFamily="34" charset="0"/>
              </a:rPr>
              <a:t>Đảm bảo tắt nguồn điện trước khi kết nối hay</a:t>
            </a:r>
            <a:r>
              <a:rPr lang="en-US" spc="-255" dirty="0">
                <a:ea typeface="Arial" panose="020B0604020202020204" pitchFamily="34" charset="0"/>
              </a:rPr>
              <a:t> </a:t>
            </a:r>
            <a:r>
              <a:rPr lang="vi-VN" dirty="0">
                <a:ea typeface="Arial" panose="020B0604020202020204" pitchFamily="34" charset="0"/>
              </a:rPr>
              <a:t>tháo rắc cắm để tránh hư các bộ phận</a:t>
            </a:r>
            <a:r>
              <a:rPr lang="en-US" dirty="0">
                <a:ea typeface="Arial" panose="020B0604020202020204" pitchFamily="34" charset="0"/>
              </a:rPr>
              <a:t>.</a:t>
            </a:r>
            <a:endParaRPr lang="en-US" dirty="0">
              <a:latin typeface="Arial" panose="020B0604020202020204" pitchFamily="34" charset="0"/>
              <a:ea typeface="Arial" panose="020B0604020202020204" pitchFamily="34" charset="0"/>
            </a:endParaRPr>
          </a:p>
        </p:txBody>
      </p:sp>
      <p:sp>
        <p:nvSpPr>
          <p:cNvPr id="7" name="Rectangle 6">
            <a:extLst>
              <a:ext uri="{FF2B5EF4-FFF2-40B4-BE49-F238E27FC236}">
                <a16:creationId xmlns:a16="http://schemas.microsoft.com/office/drawing/2014/main" xmlns="" id="{89CE12D6-F95D-4474-A27A-537794EE3E61}"/>
              </a:ext>
            </a:extLst>
          </p:cNvPr>
          <p:cNvSpPr/>
          <p:nvPr/>
        </p:nvSpPr>
        <p:spPr>
          <a:xfrm>
            <a:off x="532196" y="341922"/>
            <a:ext cx="7445921" cy="646331"/>
          </a:xfrm>
          <a:prstGeom prst="rect">
            <a:avLst/>
          </a:prstGeom>
        </p:spPr>
        <p:txBody>
          <a:bodyPr wrap="square">
            <a:spAutoFit/>
          </a:bodyPr>
          <a:lstStyle/>
          <a:p>
            <a:r>
              <a:rPr lang="vi-VN" dirty="0"/>
              <a:t> </a:t>
            </a:r>
            <a:endParaRPr lang="en-US" dirty="0"/>
          </a:p>
          <a:p>
            <a:r>
              <a:rPr lang="vi-VN" b="1" dirty="0"/>
              <a:t>Ngược pha, mất pha nguồn cấp</a:t>
            </a:r>
            <a:endParaRPr lang="en-US" b="1" dirty="0"/>
          </a:p>
        </p:txBody>
      </p:sp>
    </p:spTree>
    <p:extLst>
      <p:ext uri="{BB962C8B-B14F-4D97-AF65-F5344CB8AC3E}">
        <p14:creationId xmlns:p14="http://schemas.microsoft.com/office/powerpoint/2010/main" val="3335054485"/>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399160" y="230971"/>
            <a:ext cx="1210588" cy="369332"/>
          </a:xfrm>
          <a:prstGeom prst="rect">
            <a:avLst/>
          </a:prstGeom>
        </p:spPr>
        <p:txBody>
          <a:bodyPr wrap="none">
            <a:spAutoFit/>
          </a:bodyPr>
          <a:lstStyle/>
          <a:p>
            <a:pPr lvl="0" eaLnBrk="0" fontAlgn="base" hangingPunct="0">
              <a:spcBef>
                <a:spcPct val="0"/>
              </a:spcBef>
              <a:spcAft>
                <a:spcPct val="0"/>
              </a:spcAft>
              <a:tabLst>
                <a:tab pos="2582863" algn="l"/>
              </a:tabLst>
            </a:pPr>
            <a:r>
              <a:rPr lang="en-US" altLang="en-US" i="1" dirty="0">
                <a:solidFill>
                  <a:srgbClr val="FF0000"/>
                </a:solidFill>
                <a:latin typeface="Times New Roman" panose="02020603050405020304" pitchFamily="18" charset="0"/>
                <a:ea typeface="Arial" panose="020B0604020202020204" pitchFamily="34" charset="0"/>
                <a:cs typeface="Times New Roman" panose="02020603050405020304" pitchFamily="18" charset="0"/>
              </a:rPr>
              <a:t>M</a:t>
            </a:r>
            <a:r>
              <a:rPr lang="vi-VN" altLang="en-US" i="1" dirty="0">
                <a:solidFill>
                  <a:srgbClr val="FF0000"/>
                </a:solidFill>
                <a:latin typeface="Times New Roman" panose="02020603050405020304" pitchFamily="18" charset="0"/>
                <a:ea typeface="Arial" panose="020B0604020202020204" pitchFamily="34" charset="0"/>
                <a:cs typeface="Times New Roman" panose="02020603050405020304" pitchFamily="18" charset="0"/>
              </a:rPr>
              <a:t>ã lỗi: </a:t>
            </a:r>
            <a:r>
              <a:rPr lang="en-US" altLang="en-US" b="1" i="1" dirty="0" smtClean="0">
                <a:solidFill>
                  <a:srgbClr val="00B050"/>
                </a:solidFill>
                <a:latin typeface="Times New Roman" panose="02020603050405020304" pitchFamily="18" charset="0"/>
                <a:cs typeface="Times New Roman" panose="02020603050405020304" pitchFamily="18" charset="0"/>
              </a:rPr>
              <a:t>U1</a:t>
            </a:r>
            <a:endParaRPr lang="en-US" altLang="en-US" b="1" i="1" dirty="0">
              <a:solidFill>
                <a:srgbClr val="00B050"/>
              </a:solidFill>
              <a:latin typeface="Times New Roman" panose="02020603050405020304" pitchFamily="18" charset="0"/>
              <a:ea typeface="Arial" panose="020B0604020202020204" pitchFamily="34" charset="0"/>
              <a:cs typeface="Times New Roman" panose="02020603050405020304" pitchFamily="18" charset="0"/>
            </a:endParaRPr>
          </a:p>
        </p:txBody>
      </p:sp>
      <p:sp>
        <p:nvSpPr>
          <p:cNvPr id="5" name="Rectangle 4"/>
          <p:cNvSpPr/>
          <p:nvPr/>
        </p:nvSpPr>
        <p:spPr>
          <a:xfrm>
            <a:off x="399160" y="675409"/>
            <a:ext cx="1355779" cy="369332"/>
          </a:xfrm>
          <a:prstGeom prst="rect">
            <a:avLst/>
          </a:prstGeom>
        </p:spPr>
        <p:txBody>
          <a:bodyPr wrap="square">
            <a:spAutoFit/>
          </a:bodyPr>
          <a:lstStyle/>
          <a:p>
            <a:r>
              <a:rPr lang="en-US" b="1" dirty="0" err="1">
                <a:latin typeface="Times New Roman" panose="02020603050405020304" pitchFamily="18" charset="0"/>
                <a:cs typeface="Times New Roman" panose="02020603050405020304" pitchFamily="18" charset="0"/>
              </a:rPr>
              <a:t>Xử</a:t>
            </a:r>
            <a:r>
              <a:rPr lang="en-US" b="1" dirty="0">
                <a:latin typeface="Times New Roman" panose="02020603050405020304" pitchFamily="18" charset="0"/>
                <a:cs typeface="Times New Roman" panose="02020603050405020304" pitchFamily="18" charset="0"/>
              </a:rPr>
              <a:t> </a:t>
            </a:r>
            <a:r>
              <a:rPr lang="en-US" b="1" dirty="0" err="1">
                <a:latin typeface="Times New Roman" panose="02020603050405020304" pitchFamily="18" charset="0"/>
                <a:cs typeface="Times New Roman" panose="02020603050405020304" pitchFamily="18" charset="0"/>
              </a:rPr>
              <a:t>lý</a:t>
            </a:r>
            <a:r>
              <a:rPr lang="en-US" b="1" dirty="0">
                <a:latin typeface="Times New Roman" panose="02020603050405020304" pitchFamily="18" charset="0"/>
                <a:cs typeface="Times New Roman" panose="02020603050405020304" pitchFamily="18" charset="0"/>
              </a:rPr>
              <a:t> </a:t>
            </a:r>
            <a:r>
              <a:rPr lang="en-US" b="1" dirty="0" err="1">
                <a:latin typeface="Times New Roman" panose="02020603050405020304" pitchFamily="18" charset="0"/>
                <a:cs typeface="Times New Roman" panose="02020603050405020304" pitchFamily="18" charset="0"/>
              </a:rPr>
              <a:t>sự</a:t>
            </a:r>
            <a:r>
              <a:rPr lang="en-US" b="1" dirty="0">
                <a:latin typeface="Times New Roman" panose="02020603050405020304" pitchFamily="18" charset="0"/>
                <a:cs typeface="Times New Roman" panose="02020603050405020304" pitchFamily="18" charset="0"/>
              </a:rPr>
              <a:t> </a:t>
            </a:r>
            <a:r>
              <a:rPr lang="en-US" b="1" dirty="0" err="1">
                <a:latin typeface="Times New Roman" panose="02020603050405020304" pitchFamily="18" charset="0"/>
                <a:cs typeface="Times New Roman" panose="02020603050405020304" pitchFamily="18" charset="0"/>
              </a:rPr>
              <a:t>cố</a:t>
            </a:r>
            <a:endParaRPr lang="en-US" b="1" dirty="0">
              <a:latin typeface="Times New Roman" panose="02020603050405020304" pitchFamily="18" charset="0"/>
              <a:cs typeface="Times New Roman" panose="02020603050405020304" pitchFamily="18" charset="0"/>
            </a:endParaRPr>
          </a:p>
        </p:txBody>
      </p:sp>
      <p:sp>
        <p:nvSpPr>
          <p:cNvPr id="6" name="Rounded Rectangle 5"/>
          <p:cNvSpPr/>
          <p:nvPr/>
        </p:nvSpPr>
        <p:spPr>
          <a:xfrm>
            <a:off x="3283525" y="875661"/>
            <a:ext cx="3387437" cy="1147558"/>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err="1" smtClean="0">
                <a:latin typeface="Times New Roman" panose="02020603050405020304" pitchFamily="18" charset="0"/>
                <a:cs typeface="Times New Roman" panose="02020603050405020304" pitchFamily="18" charset="0"/>
              </a:rPr>
              <a:t>Có</a:t>
            </a:r>
            <a:r>
              <a:rPr lang="en-US" dirty="0" smtClean="0">
                <a:latin typeface="Times New Roman" panose="02020603050405020304" pitchFamily="18" charset="0"/>
                <a:cs typeface="Times New Roman" panose="02020603050405020304" pitchFamily="18" charset="0"/>
              </a:rPr>
              <a:t> </a:t>
            </a:r>
            <a:r>
              <a:rPr lang="en-US" dirty="0" err="1" smtClean="0">
                <a:latin typeface="Times New Roman" panose="02020603050405020304" pitchFamily="18" charset="0"/>
                <a:cs typeface="Times New Roman" panose="02020603050405020304" pitchFamily="18" charset="0"/>
              </a:rPr>
              <a:t>phải</a:t>
            </a:r>
            <a:r>
              <a:rPr lang="en-US" dirty="0" smtClean="0">
                <a:latin typeface="Times New Roman" panose="02020603050405020304" pitchFamily="18" charset="0"/>
                <a:cs typeface="Times New Roman" panose="02020603050405020304" pitchFamily="18" charset="0"/>
              </a:rPr>
              <a:t> </a:t>
            </a:r>
            <a:r>
              <a:rPr lang="en-US" dirty="0" err="1" smtClean="0">
                <a:latin typeface="Times New Roman" panose="02020603050405020304" pitchFamily="18" charset="0"/>
                <a:cs typeface="Times New Roman" panose="02020603050405020304" pitchFamily="18" charset="0"/>
              </a:rPr>
              <a:t>là</a:t>
            </a:r>
            <a:r>
              <a:rPr lang="en-US" dirty="0" smtClean="0">
                <a:latin typeface="Times New Roman" panose="02020603050405020304" pitchFamily="18" charset="0"/>
                <a:cs typeface="Times New Roman" panose="02020603050405020304" pitchFamily="18" charset="0"/>
              </a:rPr>
              <a:t> </a:t>
            </a:r>
            <a:r>
              <a:rPr lang="en-US" dirty="0" err="1" smtClean="0">
                <a:latin typeface="Times New Roman" panose="02020603050405020304" pitchFamily="18" charset="0"/>
                <a:cs typeface="Times New Roman" panose="02020603050405020304" pitchFamily="18" charset="0"/>
              </a:rPr>
              <a:t>mất</a:t>
            </a:r>
            <a:r>
              <a:rPr lang="en-US" dirty="0" smtClean="0">
                <a:latin typeface="Times New Roman" panose="02020603050405020304" pitchFamily="18" charset="0"/>
                <a:cs typeface="Times New Roman" panose="02020603050405020304" pitchFamily="18" charset="0"/>
              </a:rPr>
              <a:t> </a:t>
            </a:r>
            <a:r>
              <a:rPr lang="en-US" dirty="0" err="1" smtClean="0">
                <a:latin typeface="Times New Roman" panose="02020603050405020304" pitchFamily="18" charset="0"/>
                <a:cs typeface="Times New Roman" panose="02020603050405020304" pitchFamily="18" charset="0"/>
              </a:rPr>
              <a:t>pha</a:t>
            </a:r>
            <a:r>
              <a:rPr lang="en-US" dirty="0" smtClean="0">
                <a:latin typeface="Times New Roman" panose="02020603050405020304" pitchFamily="18" charset="0"/>
                <a:cs typeface="Times New Roman" panose="02020603050405020304" pitchFamily="18" charset="0"/>
              </a:rPr>
              <a:t> </a:t>
            </a:r>
            <a:r>
              <a:rPr lang="en-US" dirty="0" err="1" smtClean="0">
                <a:latin typeface="Times New Roman" panose="02020603050405020304" pitchFamily="18" charset="0"/>
                <a:cs typeface="Times New Roman" panose="02020603050405020304" pitchFamily="18" charset="0"/>
              </a:rPr>
              <a:t>của</a:t>
            </a:r>
            <a:r>
              <a:rPr lang="en-US" dirty="0" smtClean="0">
                <a:latin typeface="Times New Roman" panose="02020603050405020304" pitchFamily="18" charset="0"/>
                <a:cs typeface="Times New Roman" panose="02020603050405020304" pitchFamily="18" charset="0"/>
              </a:rPr>
              <a:t> </a:t>
            </a:r>
            <a:r>
              <a:rPr lang="en-US" dirty="0" err="1" smtClean="0">
                <a:latin typeface="Times New Roman" panose="02020603050405020304" pitchFamily="18" charset="0"/>
                <a:cs typeface="Times New Roman" panose="02020603050405020304" pitchFamily="18" charset="0"/>
              </a:rPr>
              <a:t>nguồn</a:t>
            </a:r>
            <a:r>
              <a:rPr lang="en-US" dirty="0" smtClean="0">
                <a:latin typeface="Times New Roman" panose="02020603050405020304" pitchFamily="18" charset="0"/>
                <a:cs typeface="Times New Roman" panose="02020603050405020304" pitchFamily="18" charset="0"/>
              </a:rPr>
              <a:t> </a:t>
            </a:r>
            <a:r>
              <a:rPr lang="en-US" dirty="0" err="1" smtClean="0">
                <a:latin typeface="Times New Roman" panose="02020603050405020304" pitchFamily="18" charset="0"/>
                <a:cs typeface="Times New Roman" panose="02020603050405020304" pitchFamily="18" charset="0"/>
              </a:rPr>
              <a:t>cấp</a:t>
            </a:r>
            <a:r>
              <a:rPr lang="en-US" dirty="0" smtClean="0">
                <a:latin typeface="Times New Roman" panose="02020603050405020304" pitchFamily="18" charset="0"/>
                <a:cs typeface="Times New Roman" panose="02020603050405020304" pitchFamily="18" charset="0"/>
              </a:rPr>
              <a:t> </a:t>
            </a:r>
            <a:r>
              <a:rPr lang="en-US" dirty="0" err="1" smtClean="0">
                <a:latin typeface="Times New Roman" panose="02020603050405020304" pitchFamily="18" charset="0"/>
                <a:cs typeface="Times New Roman" panose="02020603050405020304" pitchFamily="18" charset="0"/>
              </a:rPr>
              <a:t>được</a:t>
            </a:r>
            <a:r>
              <a:rPr lang="en-US" dirty="0" smtClean="0">
                <a:latin typeface="Times New Roman" panose="02020603050405020304" pitchFamily="18" charset="0"/>
                <a:cs typeface="Times New Roman" panose="02020603050405020304" pitchFamily="18" charset="0"/>
              </a:rPr>
              <a:t> </a:t>
            </a:r>
            <a:r>
              <a:rPr lang="en-US" dirty="0" err="1" smtClean="0">
                <a:latin typeface="Times New Roman" panose="02020603050405020304" pitchFamily="18" charset="0"/>
                <a:cs typeface="Times New Roman" panose="02020603050405020304" pitchFamily="18" charset="0"/>
              </a:rPr>
              <a:t>đo</a:t>
            </a:r>
            <a:r>
              <a:rPr lang="en-US" dirty="0" smtClean="0">
                <a:latin typeface="Times New Roman" panose="02020603050405020304" pitchFamily="18" charset="0"/>
                <a:cs typeface="Times New Roman" panose="02020603050405020304" pitchFamily="18" charset="0"/>
              </a:rPr>
              <a:t> </a:t>
            </a:r>
            <a:r>
              <a:rPr lang="en-US" dirty="0" err="1" smtClean="0">
                <a:latin typeface="Times New Roman" panose="02020603050405020304" pitchFamily="18" charset="0"/>
                <a:cs typeface="Times New Roman" panose="02020603050405020304" pitchFamily="18" charset="0"/>
              </a:rPr>
              <a:t>tại</a:t>
            </a:r>
            <a:r>
              <a:rPr lang="en-US" dirty="0" smtClean="0">
                <a:latin typeface="Times New Roman" panose="02020603050405020304" pitchFamily="18" charset="0"/>
                <a:cs typeface="Times New Roman" panose="02020603050405020304" pitchFamily="18" charset="0"/>
              </a:rPr>
              <a:t> </a:t>
            </a:r>
            <a:r>
              <a:rPr lang="en-US" dirty="0" err="1" smtClean="0">
                <a:latin typeface="Times New Roman" panose="02020603050405020304" pitchFamily="18" charset="0"/>
                <a:cs typeface="Times New Roman" panose="02020603050405020304" pitchFamily="18" charset="0"/>
              </a:rPr>
              <a:t>cầu</a:t>
            </a:r>
            <a:r>
              <a:rPr lang="en-US" dirty="0" smtClean="0">
                <a:latin typeface="Times New Roman" panose="02020603050405020304" pitchFamily="18" charset="0"/>
                <a:cs typeface="Times New Roman" panose="02020603050405020304" pitchFamily="18" charset="0"/>
              </a:rPr>
              <a:t> </a:t>
            </a:r>
            <a:r>
              <a:rPr lang="en-US" dirty="0" err="1" smtClean="0">
                <a:latin typeface="Times New Roman" panose="02020603050405020304" pitchFamily="18" charset="0"/>
                <a:cs typeface="Times New Roman" panose="02020603050405020304" pitchFamily="18" charset="0"/>
              </a:rPr>
              <a:t>đấu</a:t>
            </a:r>
            <a:r>
              <a:rPr lang="en-US" dirty="0" smtClean="0">
                <a:latin typeface="Times New Roman" panose="02020603050405020304" pitchFamily="18" charset="0"/>
                <a:cs typeface="Times New Roman" panose="02020603050405020304" pitchFamily="18" charset="0"/>
              </a:rPr>
              <a:t> X1M </a:t>
            </a:r>
            <a:r>
              <a:rPr lang="en-US" dirty="0" err="1" smtClean="0">
                <a:latin typeface="Times New Roman" panose="02020603050405020304" pitchFamily="18" charset="0"/>
                <a:cs typeface="Times New Roman" panose="02020603050405020304" pitchFamily="18" charset="0"/>
              </a:rPr>
              <a:t>trên</a:t>
            </a:r>
            <a:r>
              <a:rPr lang="en-US" dirty="0" smtClean="0">
                <a:latin typeface="Times New Roman" panose="02020603050405020304" pitchFamily="18" charset="0"/>
                <a:cs typeface="Times New Roman" panose="02020603050405020304" pitchFamily="18" charset="0"/>
              </a:rPr>
              <a:t> DN</a:t>
            </a:r>
          </a:p>
        </p:txBody>
      </p:sp>
      <p:sp>
        <p:nvSpPr>
          <p:cNvPr id="9" name="Rounded Rectangle 8"/>
          <p:cNvSpPr/>
          <p:nvPr/>
        </p:nvSpPr>
        <p:spPr>
          <a:xfrm>
            <a:off x="7779326" y="957330"/>
            <a:ext cx="2940627" cy="98422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vi-VN" dirty="0">
                <a:latin typeface="+mj-lt"/>
              </a:rPr>
              <a:t>Kiểm tra và sửa chữa pha</a:t>
            </a:r>
            <a:endParaRPr lang="en-US" dirty="0">
              <a:latin typeface="+mj-lt"/>
            </a:endParaRPr>
          </a:p>
          <a:p>
            <a:r>
              <a:rPr lang="vi-VN" dirty="0">
                <a:latin typeface="+mj-lt"/>
              </a:rPr>
              <a:t>nguồn cấp</a:t>
            </a:r>
            <a:endParaRPr lang="en-US" dirty="0">
              <a:latin typeface="+mj-lt"/>
            </a:endParaRPr>
          </a:p>
        </p:txBody>
      </p:sp>
      <p:sp>
        <p:nvSpPr>
          <p:cNvPr id="12" name="Rounded Rectangle 11"/>
          <p:cNvSpPr/>
          <p:nvPr/>
        </p:nvSpPr>
        <p:spPr>
          <a:xfrm>
            <a:off x="3283525" y="2669641"/>
            <a:ext cx="3387437" cy="1147558"/>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vi-VN" dirty="0" smtClean="0">
                <a:latin typeface="+mj-lt"/>
              </a:rPr>
              <a:t>Hoạt động của hệ thống là bình thường nếu đảo 2 pha của nguồn cấp</a:t>
            </a:r>
            <a:endParaRPr lang="en-US" dirty="0">
              <a:latin typeface="+mj-lt"/>
            </a:endParaRPr>
          </a:p>
        </p:txBody>
      </p:sp>
      <p:sp>
        <p:nvSpPr>
          <p:cNvPr id="13" name="Rounded Rectangle 12"/>
          <p:cNvSpPr/>
          <p:nvPr/>
        </p:nvSpPr>
        <p:spPr>
          <a:xfrm>
            <a:off x="3283525" y="4463621"/>
            <a:ext cx="3387437" cy="1147558"/>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vi-VN" dirty="0">
                <a:latin typeface="Times New Roman" panose="02020603050405020304" pitchFamily="18" charset="0"/>
                <a:cs typeface="Times New Roman" panose="02020603050405020304" pitchFamily="18" charset="0"/>
              </a:rPr>
              <a:t>Thay thế PCB chính của DN (A1P)</a:t>
            </a:r>
            <a:endParaRPr lang="en-US" dirty="0">
              <a:latin typeface="Times New Roman" panose="02020603050405020304" pitchFamily="18" charset="0"/>
              <a:cs typeface="Times New Roman" panose="02020603050405020304" pitchFamily="18" charset="0"/>
            </a:endParaRPr>
          </a:p>
        </p:txBody>
      </p:sp>
      <p:sp>
        <p:nvSpPr>
          <p:cNvPr id="15" name="Rounded Rectangle 14"/>
          <p:cNvSpPr/>
          <p:nvPr/>
        </p:nvSpPr>
        <p:spPr>
          <a:xfrm>
            <a:off x="7779327" y="2751310"/>
            <a:ext cx="2940627" cy="98422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vi-VN" dirty="0">
                <a:latin typeface="+mj-lt"/>
              </a:rPr>
              <a:t>Nguồn cấp bị ngược pha</a:t>
            </a:r>
            <a:endParaRPr lang="en-US" dirty="0">
              <a:latin typeface="+mj-lt"/>
            </a:endParaRPr>
          </a:p>
        </p:txBody>
      </p:sp>
      <p:sp>
        <p:nvSpPr>
          <p:cNvPr id="16" name="Down Arrow 15"/>
          <p:cNvSpPr/>
          <p:nvPr/>
        </p:nvSpPr>
        <p:spPr>
          <a:xfrm>
            <a:off x="4977243" y="2097459"/>
            <a:ext cx="218212" cy="497941"/>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Down Arrow 16"/>
          <p:cNvSpPr/>
          <p:nvPr/>
        </p:nvSpPr>
        <p:spPr>
          <a:xfrm>
            <a:off x="4977243" y="3891439"/>
            <a:ext cx="218212" cy="497941"/>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Right Arrow 19"/>
          <p:cNvSpPr/>
          <p:nvPr/>
        </p:nvSpPr>
        <p:spPr>
          <a:xfrm>
            <a:off x="7006935" y="1324749"/>
            <a:ext cx="436418" cy="249382"/>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Right Arrow 20"/>
          <p:cNvSpPr/>
          <p:nvPr/>
        </p:nvSpPr>
        <p:spPr>
          <a:xfrm>
            <a:off x="7006935" y="3118729"/>
            <a:ext cx="436418" cy="249382"/>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Rectangle 21"/>
          <p:cNvSpPr/>
          <p:nvPr/>
        </p:nvSpPr>
        <p:spPr>
          <a:xfrm>
            <a:off x="6927680" y="1142441"/>
            <a:ext cx="1074545" cy="297517"/>
          </a:xfrm>
          <a:prstGeom prst="rect">
            <a:avLst/>
          </a:prstGeom>
        </p:spPr>
        <p:txBody>
          <a:bodyPr wrap="square">
            <a:spAutoFit/>
          </a:bodyPr>
          <a:lstStyle/>
          <a:p>
            <a:pPr>
              <a:lnSpc>
                <a:spcPts val="1570"/>
              </a:lnSpc>
              <a:spcAft>
                <a:spcPts val="0"/>
              </a:spcAft>
            </a:pPr>
            <a:r>
              <a:rPr lang="vi-VN" sz="1600" dirty="0">
                <a:latin typeface="+mj-lt"/>
                <a:ea typeface="Arial" panose="020B0604020202020204" pitchFamily="34" charset="0"/>
              </a:rPr>
              <a:t>Có</a:t>
            </a:r>
            <a:endParaRPr lang="en-US" sz="1600" dirty="0">
              <a:effectLst/>
              <a:latin typeface="+mj-lt"/>
              <a:ea typeface="Arial" panose="020B0604020202020204" pitchFamily="34" charset="0"/>
            </a:endParaRPr>
          </a:p>
        </p:txBody>
      </p:sp>
      <p:sp>
        <p:nvSpPr>
          <p:cNvPr id="23" name="Rectangle 22"/>
          <p:cNvSpPr/>
          <p:nvPr/>
        </p:nvSpPr>
        <p:spPr>
          <a:xfrm>
            <a:off x="6927680" y="2969970"/>
            <a:ext cx="537683" cy="297517"/>
          </a:xfrm>
          <a:prstGeom prst="rect">
            <a:avLst/>
          </a:prstGeom>
        </p:spPr>
        <p:txBody>
          <a:bodyPr wrap="square">
            <a:spAutoFit/>
          </a:bodyPr>
          <a:lstStyle/>
          <a:p>
            <a:pPr>
              <a:lnSpc>
                <a:spcPts val="1570"/>
              </a:lnSpc>
              <a:spcAft>
                <a:spcPts val="0"/>
              </a:spcAft>
            </a:pPr>
            <a:r>
              <a:rPr lang="vi-VN" sz="1600" dirty="0">
                <a:latin typeface="Times New Roman" panose="02020603050405020304" pitchFamily="18" charset="0"/>
                <a:ea typeface="Arial" panose="020B0604020202020204" pitchFamily="34" charset="0"/>
                <a:cs typeface="Times New Roman" panose="02020603050405020304" pitchFamily="18" charset="0"/>
              </a:rPr>
              <a:t>Có</a:t>
            </a:r>
            <a:endParaRPr lang="en-US" sz="1600" dirty="0">
              <a:effectLst/>
              <a:latin typeface="Times New Roman" panose="02020603050405020304" pitchFamily="18" charset="0"/>
              <a:ea typeface="Arial" panose="020B0604020202020204" pitchFamily="34" charset="0"/>
              <a:cs typeface="Times New Roman" panose="02020603050405020304" pitchFamily="18" charset="0"/>
            </a:endParaRPr>
          </a:p>
        </p:txBody>
      </p:sp>
      <p:sp>
        <p:nvSpPr>
          <p:cNvPr id="24" name="Rectangle 23"/>
          <p:cNvSpPr/>
          <p:nvPr/>
        </p:nvSpPr>
        <p:spPr>
          <a:xfrm>
            <a:off x="5086349" y="2197671"/>
            <a:ext cx="742511" cy="297517"/>
          </a:xfrm>
          <a:prstGeom prst="rect">
            <a:avLst/>
          </a:prstGeom>
        </p:spPr>
        <p:txBody>
          <a:bodyPr wrap="none">
            <a:spAutoFit/>
          </a:bodyPr>
          <a:lstStyle/>
          <a:p>
            <a:pPr>
              <a:lnSpc>
                <a:spcPts val="1570"/>
              </a:lnSpc>
              <a:spcAft>
                <a:spcPts val="0"/>
              </a:spcAft>
            </a:pPr>
            <a:r>
              <a:rPr lang="en-US" sz="1600" dirty="0" err="1" smtClean="0">
                <a:latin typeface="Times New Roman" panose="02020603050405020304" pitchFamily="18" charset="0"/>
                <a:ea typeface="Arial" panose="020B0604020202020204" pitchFamily="34" charset="0"/>
                <a:cs typeface="Times New Roman" panose="02020603050405020304" pitchFamily="18" charset="0"/>
              </a:rPr>
              <a:t>Không</a:t>
            </a:r>
            <a:endParaRPr lang="en-US" sz="1600" dirty="0">
              <a:effectLst/>
              <a:latin typeface="Times New Roman" panose="02020603050405020304" pitchFamily="18" charset="0"/>
              <a:ea typeface="Arial" panose="020B0604020202020204" pitchFamily="34" charset="0"/>
              <a:cs typeface="Times New Roman" panose="02020603050405020304" pitchFamily="18" charset="0"/>
            </a:endParaRPr>
          </a:p>
        </p:txBody>
      </p:sp>
      <p:sp>
        <p:nvSpPr>
          <p:cNvPr id="25" name="Rectangle 24"/>
          <p:cNvSpPr/>
          <p:nvPr/>
        </p:nvSpPr>
        <p:spPr>
          <a:xfrm>
            <a:off x="5086349" y="3980225"/>
            <a:ext cx="742511" cy="297517"/>
          </a:xfrm>
          <a:prstGeom prst="rect">
            <a:avLst/>
          </a:prstGeom>
        </p:spPr>
        <p:txBody>
          <a:bodyPr wrap="none">
            <a:spAutoFit/>
          </a:bodyPr>
          <a:lstStyle/>
          <a:p>
            <a:pPr>
              <a:lnSpc>
                <a:spcPts val="1570"/>
              </a:lnSpc>
              <a:spcAft>
                <a:spcPts val="0"/>
              </a:spcAft>
            </a:pPr>
            <a:r>
              <a:rPr lang="en-US" sz="1600" dirty="0" err="1" smtClean="0">
                <a:latin typeface="Times New Roman" panose="02020603050405020304" pitchFamily="18" charset="0"/>
                <a:ea typeface="Arial" panose="020B0604020202020204" pitchFamily="34" charset="0"/>
                <a:cs typeface="Times New Roman" panose="02020603050405020304" pitchFamily="18" charset="0"/>
              </a:rPr>
              <a:t>Không</a:t>
            </a:r>
            <a:endParaRPr lang="en-US" sz="1600" dirty="0">
              <a:effectLst/>
              <a:latin typeface="Times New Roman" panose="02020603050405020304" pitchFamily="18" charset="0"/>
              <a:ea typeface="Arial" panose="020B0604020202020204" pitchFamily="34" charset="0"/>
              <a:cs typeface="Times New Roman" panose="02020603050405020304" pitchFamily="18" charset="0"/>
            </a:endParaRPr>
          </a:p>
        </p:txBody>
      </p:sp>
    </p:spTree>
    <p:extLst>
      <p:ext uri="{BB962C8B-B14F-4D97-AF65-F5344CB8AC3E}">
        <p14:creationId xmlns:p14="http://schemas.microsoft.com/office/powerpoint/2010/main" val="1254041696"/>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le 3">
            <a:extLst>
              <a:ext uri="{FF2B5EF4-FFF2-40B4-BE49-F238E27FC236}">
                <a16:creationId xmlns:a16="http://schemas.microsoft.com/office/drawing/2014/main" xmlns="" id="{8C32FACF-0D2E-4B56-96C3-883A5BA56879}"/>
              </a:ext>
            </a:extLst>
          </p:cNvPr>
          <p:cNvGraphicFramePr>
            <a:graphicFrameLocks noGrp="1"/>
          </p:cNvGraphicFramePr>
          <p:nvPr>
            <p:extLst>
              <p:ext uri="{D42A27DB-BD31-4B8C-83A1-F6EECF244321}">
                <p14:modId xmlns:p14="http://schemas.microsoft.com/office/powerpoint/2010/main" val="917441303"/>
              </p:ext>
            </p:extLst>
          </p:nvPr>
        </p:nvGraphicFramePr>
        <p:xfrm>
          <a:off x="532196" y="1372972"/>
          <a:ext cx="9473041" cy="3734909"/>
        </p:xfrm>
        <a:graphic>
          <a:graphicData uri="http://schemas.openxmlformats.org/drawingml/2006/table">
            <a:tbl>
              <a:tblPr firstRow="1" firstCol="1" lastRow="1" lastCol="1" bandRow="1" bandCol="1">
                <a:tableStyleId>{7DF18680-E054-41AD-8BC1-D1AEF772440D}</a:tableStyleId>
              </a:tblPr>
              <a:tblGrid>
                <a:gridCol w="2391830">
                  <a:extLst>
                    <a:ext uri="{9D8B030D-6E8A-4147-A177-3AD203B41FA5}">
                      <a16:colId xmlns:a16="http://schemas.microsoft.com/office/drawing/2014/main" xmlns="" val="4112564832"/>
                    </a:ext>
                  </a:extLst>
                </a:gridCol>
                <a:gridCol w="7081211">
                  <a:extLst>
                    <a:ext uri="{9D8B030D-6E8A-4147-A177-3AD203B41FA5}">
                      <a16:colId xmlns:a16="http://schemas.microsoft.com/office/drawing/2014/main" xmlns="" val="404561888"/>
                    </a:ext>
                  </a:extLst>
                </a:gridCol>
              </a:tblGrid>
              <a:tr h="491972">
                <a:tc>
                  <a:txBody>
                    <a:bodyPr/>
                    <a:lstStyle/>
                    <a:p>
                      <a:pPr marL="91440">
                        <a:spcBef>
                          <a:spcPts val="370"/>
                        </a:spcBef>
                        <a:spcAft>
                          <a:spcPts val="0"/>
                        </a:spcAft>
                      </a:pPr>
                      <a:r>
                        <a:rPr lang="vi-VN" sz="1500" dirty="0">
                          <a:effectLst/>
                        </a:rPr>
                        <a:t>Model</a:t>
                      </a:r>
                      <a:endParaRPr lang="en-US" sz="1100" dirty="0">
                        <a:effectLst/>
                        <a:latin typeface="Arial" panose="020B0604020202020204" pitchFamily="34" charset="0"/>
                        <a:ea typeface="Arial" panose="020B0604020202020204" pitchFamily="34" charset="0"/>
                        <a:cs typeface="Times New Roman" panose="02020603050405020304" pitchFamily="18" charset="0"/>
                      </a:endParaRPr>
                    </a:p>
                  </a:txBody>
                  <a:tcPr marL="0" marR="0" marT="0" marB="0"/>
                </a:tc>
                <a:tc>
                  <a:txBody>
                    <a:bodyPr/>
                    <a:lstStyle/>
                    <a:p>
                      <a:pPr marL="85090">
                        <a:spcBef>
                          <a:spcPts val="370"/>
                        </a:spcBef>
                        <a:spcAft>
                          <a:spcPts val="0"/>
                        </a:spcAft>
                      </a:pPr>
                      <a:r>
                        <a:rPr lang="vi-VN" sz="1800" dirty="0">
                          <a:effectLst/>
                          <a:latin typeface="+mj-lt"/>
                        </a:rPr>
                        <a:t>RXQ-T</a:t>
                      </a:r>
                      <a:endParaRPr lang="en-US" sz="1800" dirty="0">
                        <a:effectLst/>
                        <a:latin typeface="+mj-lt"/>
                        <a:ea typeface="Arial" panose="020B0604020202020204" pitchFamily="34" charset="0"/>
                        <a:cs typeface="Times New Roman" panose="02020603050405020304" pitchFamily="18" charset="0"/>
                      </a:endParaRPr>
                    </a:p>
                  </a:txBody>
                  <a:tcPr marL="0" marR="0" marT="0" marB="0"/>
                </a:tc>
                <a:extLst>
                  <a:ext uri="{0D108BD9-81ED-4DB2-BD59-A6C34878D82A}">
                    <a16:rowId xmlns:a16="http://schemas.microsoft.com/office/drawing/2014/main" xmlns="" val="2719077392"/>
                  </a:ext>
                </a:extLst>
              </a:tr>
              <a:tr h="1048377">
                <a:tc>
                  <a:txBody>
                    <a:bodyPr/>
                    <a:lstStyle/>
                    <a:p>
                      <a:pPr marL="91440" marR="395605">
                        <a:lnSpc>
                          <a:spcPct val="103000"/>
                        </a:lnSpc>
                        <a:spcBef>
                          <a:spcPts val="370"/>
                        </a:spcBef>
                        <a:spcAft>
                          <a:spcPts val="0"/>
                        </a:spcAft>
                      </a:pPr>
                      <a:r>
                        <a:rPr lang="vi-VN" sz="1500" dirty="0">
                          <a:effectLst/>
                        </a:rPr>
                        <a:t>Điều kiện xảy ra lỗi</a:t>
                      </a:r>
                      <a:endParaRPr lang="en-US" sz="1100" dirty="0">
                        <a:effectLst/>
                        <a:latin typeface="Arial" panose="020B0604020202020204" pitchFamily="34" charset="0"/>
                        <a:ea typeface="Arial" panose="020B0604020202020204" pitchFamily="34" charset="0"/>
                        <a:cs typeface="Times New Roman" panose="02020603050405020304" pitchFamily="18" charset="0"/>
                      </a:endParaRPr>
                    </a:p>
                  </a:txBody>
                  <a:tcPr marL="0" marR="0" marT="0" marB="0"/>
                </a:tc>
                <a:tc>
                  <a:txBody>
                    <a:bodyPr/>
                    <a:lstStyle/>
                    <a:p>
                      <a:pPr marL="285750" indent="-285750">
                        <a:buFont typeface="Arial" panose="020B0604020202020204" pitchFamily="34" charset="0"/>
                        <a:buChar char="•"/>
                      </a:pPr>
                      <a:r>
                        <a:rPr lang="vi-VN" sz="1800" b="1" kern="1200" dirty="0" smtClean="0">
                          <a:solidFill>
                            <a:schemeClr val="lt1"/>
                          </a:solidFill>
                          <a:effectLst/>
                          <a:latin typeface="+mj-lt"/>
                          <a:ea typeface="+mn-ea"/>
                          <a:cs typeface="+mn-cs"/>
                        </a:rPr>
                        <a:t>Nguồn cấp trong mạch DC (giữa cụm đi ốt và cụm nguồn) giảm xuống dưới 380VDC</a:t>
                      </a:r>
                      <a:endParaRPr lang="en-US" sz="1600" dirty="0">
                        <a:effectLst/>
                        <a:latin typeface="+mj-lt"/>
                        <a:ea typeface="Arial" panose="020B0604020202020204" pitchFamily="34" charset="0"/>
                        <a:cs typeface="Times New Roman" panose="02020603050405020304" pitchFamily="18" charset="0"/>
                      </a:endParaRPr>
                    </a:p>
                  </a:txBody>
                  <a:tcPr marL="0" marR="0" marT="0" marB="0"/>
                </a:tc>
                <a:extLst>
                  <a:ext uri="{0D108BD9-81ED-4DB2-BD59-A6C34878D82A}">
                    <a16:rowId xmlns:a16="http://schemas.microsoft.com/office/drawing/2014/main" xmlns="" val="4284878668"/>
                  </a:ext>
                </a:extLst>
              </a:tr>
              <a:tr h="1478418">
                <a:tc>
                  <a:txBody>
                    <a:bodyPr/>
                    <a:lstStyle/>
                    <a:p>
                      <a:pPr marL="377190" marR="532765" indent="-285750">
                        <a:lnSpc>
                          <a:spcPct val="103000"/>
                        </a:lnSpc>
                        <a:spcBef>
                          <a:spcPts val="370"/>
                        </a:spcBef>
                        <a:spcAft>
                          <a:spcPts val="0"/>
                        </a:spcAft>
                        <a:buFont typeface="Arial" panose="020B0604020202020204" pitchFamily="34" charset="0"/>
                        <a:buChar char="•"/>
                      </a:pPr>
                      <a:r>
                        <a:rPr lang="vi-VN" sz="1500">
                          <a:effectLst/>
                        </a:rPr>
                        <a:t>Nguyên nhân</a:t>
                      </a:r>
                      <a:endParaRPr lang="en-US" sz="1100" dirty="0">
                        <a:effectLst/>
                        <a:latin typeface="Arial" panose="020B0604020202020204" pitchFamily="34" charset="0"/>
                        <a:ea typeface="Arial" panose="020B0604020202020204" pitchFamily="34" charset="0"/>
                        <a:cs typeface="Times New Roman" panose="02020603050405020304" pitchFamily="18" charset="0"/>
                      </a:endParaRPr>
                    </a:p>
                  </a:txBody>
                  <a:tcPr marL="0" marR="0" marT="0" marB="0"/>
                </a:tc>
                <a:tc>
                  <a:txBody>
                    <a:bodyPr/>
                    <a:lstStyle/>
                    <a:p>
                      <a:pPr marL="285750" lvl="0" indent="-285750">
                        <a:buFont typeface="Arial" panose="020B0604020202020204" pitchFamily="34" charset="0"/>
                        <a:buChar char="•"/>
                      </a:pPr>
                      <a:r>
                        <a:rPr lang="vi-VN" sz="1800" b="1" kern="1200" dirty="0" smtClean="0">
                          <a:solidFill>
                            <a:schemeClr val="lt1"/>
                          </a:solidFill>
                          <a:effectLst/>
                          <a:latin typeface="+mj-lt"/>
                          <a:ea typeface="+mn-ea"/>
                          <a:cs typeface="+mn-cs"/>
                        </a:rPr>
                        <a:t>Điện áp nguồn cấp bất thường.</a:t>
                      </a:r>
                      <a:endParaRPr lang="en-US" sz="1800" b="1" kern="1200" dirty="0" smtClean="0">
                        <a:solidFill>
                          <a:schemeClr val="lt1"/>
                        </a:solidFill>
                        <a:effectLst/>
                        <a:latin typeface="+mj-lt"/>
                        <a:ea typeface="+mn-ea"/>
                        <a:cs typeface="+mn-cs"/>
                      </a:endParaRPr>
                    </a:p>
                    <a:p>
                      <a:pPr marL="285750" lvl="0" indent="-285750">
                        <a:buFont typeface="Arial" panose="020B0604020202020204" pitchFamily="34" charset="0"/>
                        <a:buChar char="•"/>
                      </a:pPr>
                      <a:r>
                        <a:rPr lang="vi-VN" sz="1800" b="1" kern="1200" dirty="0" smtClean="0">
                          <a:solidFill>
                            <a:schemeClr val="lt1"/>
                          </a:solidFill>
                          <a:effectLst/>
                          <a:latin typeface="+mj-lt"/>
                          <a:ea typeface="+mn-ea"/>
                          <a:cs typeface="+mn-cs"/>
                        </a:rPr>
                        <a:t>Mất điện tức thời.</a:t>
                      </a:r>
                      <a:endParaRPr lang="en-US" sz="1800" b="1" kern="1200" dirty="0" smtClean="0">
                        <a:solidFill>
                          <a:schemeClr val="lt1"/>
                        </a:solidFill>
                        <a:effectLst/>
                        <a:latin typeface="+mj-lt"/>
                        <a:ea typeface="+mn-ea"/>
                        <a:cs typeface="+mn-cs"/>
                      </a:endParaRPr>
                    </a:p>
                    <a:p>
                      <a:pPr marL="285750" lvl="0" indent="-285750">
                        <a:buFont typeface="Arial" panose="020B0604020202020204" pitchFamily="34" charset="0"/>
                        <a:buChar char="•"/>
                      </a:pPr>
                      <a:r>
                        <a:rPr lang="vi-VN" sz="1800" b="1" kern="1200" dirty="0" smtClean="0">
                          <a:solidFill>
                            <a:schemeClr val="lt1"/>
                          </a:solidFill>
                          <a:effectLst/>
                          <a:latin typeface="+mj-lt"/>
                          <a:ea typeface="+mn-ea"/>
                          <a:cs typeface="+mn-cs"/>
                        </a:rPr>
                        <a:t>Mất pha.</a:t>
                      </a:r>
                      <a:endParaRPr lang="en-US" sz="1800" b="1" kern="1200" dirty="0" smtClean="0">
                        <a:solidFill>
                          <a:schemeClr val="lt1"/>
                        </a:solidFill>
                        <a:effectLst/>
                        <a:latin typeface="+mj-lt"/>
                        <a:ea typeface="+mn-ea"/>
                        <a:cs typeface="+mn-cs"/>
                      </a:endParaRPr>
                    </a:p>
                    <a:p>
                      <a:pPr marL="285750" lvl="0" indent="-285750">
                        <a:buFont typeface="Arial" panose="020B0604020202020204" pitchFamily="34" charset="0"/>
                        <a:buChar char="•"/>
                      </a:pPr>
                      <a:r>
                        <a:rPr lang="vi-VN" sz="1800" b="1" kern="1200" dirty="0" smtClean="0">
                          <a:solidFill>
                            <a:schemeClr val="lt1"/>
                          </a:solidFill>
                          <a:effectLst/>
                          <a:latin typeface="+mj-lt"/>
                          <a:ea typeface="+mn-ea"/>
                          <a:cs typeface="+mn-cs"/>
                        </a:rPr>
                        <a:t>Lỗi PCB biến tần.</a:t>
                      </a:r>
                      <a:endParaRPr lang="en-US" sz="1800" b="1" kern="1200" dirty="0" smtClean="0">
                        <a:solidFill>
                          <a:schemeClr val="lt1"/>
                        </a:solidFill>
                        <a:effectLst/>
                        <a:latin typeface="+mj-lt"/>
                        <a:ea typeface="+mn-ea"/>
                        <a:cs typeface="+mn-cs"/>
                      </a:endParaRPr>
                    </a:p>
                    <a:p>
                      <a:pPr marL="285750" lvl="0" indent="-285750">
                        <a:buFont typeface="Arial" panose="020B0604020202020204" pitchFamily="34" charset="0"/>
                        <a:buChar char="•"/>
                      </a:pPr>
                      <a:r>
                        <a:rPr lang="vi-VN" sz="1800" b="1" kern="1200" dirty="0" smtClean="0">
                          <a:solidFill>
                            <a:schemeClr val="lt1"/>
                          </a:solidFill>
                          <a:effectLst/>
                          <a:latin typeface="+mj-lt"/>
                          <a:ea typeface="+mn-ea"/>
                          <a:cs typeface="+mn-cs"/>
                        </a:rPr>
                        <a:t>Lỗi máy nén.</a:t>
                      </a:r>
                      <a:endParaRPr lang="en-US" sz="1800" b="1" kern="1200" dirty="0" smtClean="0">
                        <a:solidFill>
                          <a:schemeClr val="lt1"/>
                        </a:solidFill>
                        <a:effectLst/>
                        <a:latin typeface="+mj-lt"/>
                        <a:ea typeface="+mn-ea"/>
                        <a:cs typeface="+mn-cs"/>
                      </a:endParaRPr>
                    </a:p>
                    <a:p>
                      <a:pPr marL="285750" lvl="0" indent="-285750">
                        <a:buFont typeface="Arial" panose="020B0604020202020204" pitchFamily="34" charset="0"/>
                        <a:buChar char="•"/>
                      </a:pPr>
                      <a:r>
                        <a:rPr lang="vi-VN" sz="1800" b="1" kern="1200" dirty="0" smtClean="0">
                          <a:solidFill>
                            <a:schemeClr val="lt1"/>
                          </a:solidFill>
                          <a:effectLst/>
                          <a:latin typeface="+mj-lt"/>
                          <a:ea typeface="+mn-ea"/>
                          <a:cs typeface="+mn-cs"/>
                        </a:rPr>
                        <a:t>Lỗi dây trong mạch điện chính.</a:t>
                      </a:r>
                      <a:endParaRPr lang="en-US" sz="1800" b="1" kern="1200" dirty="0" smtClean="0">
                        <a:solidFill>
                          <a:schemeClr val="lt1"/>
                        </a:solidFill>
                        <a:effectLst/>
                        <a:latin typeface="+mj-lt"/>
                        <a:ea typeface="+mn-ea"/>
                        <a:cs typeface="+mn-cs"/>
                      </a:endParaRPr>
                    </a:p>
                    <a:p>
                      <a:pPr marL="285750" lvl="0" indent="-285750">
                        <a:buFont typeface="Arial" panose="020B0604020202020204" pitchFamily="34" charset="0"/>
                        <a:buChar char="•"/>
                      </a:pPr>
                      <a:r>
                        <a:rPr lang="vi-VN" sz="1800" b="1" kern="1200" dirty="0" smtClean="0">
                          <a:solidFill>
                            <a:schemeClr val="lt1"/>
                          </a:solidFill>
                          <a:effectLst/>
                          <a:latin typeface="+mj-lt"/>
                          <a:ea typeface="+mn-ea"/>
                          <a:cs typeface="+mn-cs"/>
                        </a:rPr>
                        <a:t>Lỗi động cơ quạt.</a:t>
                      </a:r>
                      <a:endParaRPr lang="en-US" sz="1800" b="1" kern="1200" dirty="0" smtClean="0">
                        <a:solidFill>
                          <a:schemeClr val="lt1"/>
                        </a:solidFill>
                        <a:effectLst/>
                        <a:latin typeface="+mj-lt"/>
                        <a:ea typeface="+mn-ea"/>
                        <a:cs typeface="+mn-cs"/>
                      </a:endParaRPr>
                    </a:p>
                    <a:p>
                      <a:pPr marL="285750" indent="-285750">
                        <a:buFont typeface="Arial" panose="020B0604020202020204" pitchFamily="34" charset="0"/>
                        <a:buChar char="•"/>
                      </a:pPr>
                      <a:r>
                        <a:rPr lang="vi-VN" sz="1800" b="1" kern="1200" dirty="0" smtClean="0">
                          <a:solidFill>
                            <a:schemeClr val="lt1"/>
                          </a:solidFill>
                          <a:effectLst/>
                          <a:latin typeface="+mj-lt"/>
                          <a:ea typeface="+mn-ea"/>
                          <a:cs typeface="+mn-cs"/>
                        </a:rPr>
                        <a:t>Lỗi kết nối của dây cáp truyền tín hiệu.</a:t>
                      </a:r>
                      <a:endParaRPr lang="en-US" sz="1600" dirty="0">
                        <a:effectLst/>
                        <a:latin typeface="+mj-lt"/>
                        <a:ea typeface="Arial" panose="020B0604020202020204" pitchFamily="34" charset="0"/>
                        <a:cs typeface="Times New Roman" panose="02020603050405020304" pitchFamily="18" charset="0"/>
                      </a:endParaRPr>
                    </a:p>
                  </a:txBody>
                  <a:tcPr marL="0" marR="0" marT="0" marB="0"/>
                </a:tc>
                <a:extLst>
                  <a:ext uri="{0D108BD9-81ED-4DB2-BD59-A6C34878D82A}">
                    <a16:rowId xmlns:a16="http://schemas.microsoft.com/office/drawing/2014/main" xmlns="" val="2671040087"/>
                  </a:ext>
                </a:extLst>
              </a:tr>
            </a:tbl>
          </a:graphicData>
        </a:graphic>
      </p:graphicFrame>
      <p:sp>
        <p:nvSpPr>
          <p:cNvPr id="5" name="Rectangle 4">
            <a:extLst>
              <a:ext uri="{FF2B5EF4-FFF2-40B4-BE49-F238E27FC236}">
                <a16:creationId xmlns:a16="http://schemas.microsoft.com/office/drawing/2014/main" xmlns="" id="{13966EAB-2274-4E64-91CF-E23CCCFC78C6}"/>
              </a:ext>
            </a:extLst>
          </p:cNvPr>
          <p:cNvSpPr/>
          <p:nvPr/>
        </p:nvSpPr>
        <p:spPr>
          <a:xfrm>
            <a:off x="532196" y="203423"/>
            <a:ext cx="1475084" cy="461665"/>
          </a:xfrm>
          <a:prstGeom prst="rect">
            <a:avLst/>
          </a:prstGeom>
        </p:spPr>
        <p:txBody>
          <a:bodyPr wrap="none">
            <a:spAutoFit/>
          </a:bodyPr>
          <a:lstStyle/>
          <a:p>
            <a:pPr lvl="0" eaLnBrk="0" fontAlgn="base" hangingPunct="0">
              <a:spcBef>
                <a:spcPct val="0"/>
              </a:spcBef>
              <a:spcAft>
                <a:spcPct val="0"/>
              </a:spcAft>
              <a:tabLst>
                <a:tab pos="2582863" algn="l"/>
              </a:tabLst>
            </a:pPr>
            <a:r>
              <a:rPr lang="en-US" altLang="en-US" sz="2400" i="1" dirty="0">
                <a:solidFill>
                  <a:srgbClr val="FF0000"/>
                </a:solidFill>
                <a:latin typeface="Times New Roman" panose="02020603050405020304" pitchFamily="18" charset="0"/>
                <a:ea typeface="Arial" panose="020B0604020202020204" pitchFamily="34" charset="0"/>
                <a:cs typeface="Times New Roman" panose="02020603050405020304" pitchFamily="18" charset="0"/>
              </a:rPr>
              <a:t>M</a:t>
            </a:r>
            <a:r>
              <a:rPr lang="vi-VN" altLang="en-US" sz="2400" i="1" dirty="0">
                <a:solidFill>
                  <a:srgbClr val="FF0000"/>
                </a:solidFill>
                <a:latin typeface="Times New Roman" panose="02020603050405020304" pitchFamily="18" charset="0"/>
                <a:ea typeface="Arial" panose="020B0604020202020204" pitchFamily="34" charset="0"/>
                <a:cs typeface="Times New Roman" panose="02020603050405020304" pitchFamily="18" charset="0"/>
              </a:rPr>
              <a:t>ã </a:t>
            </a:r>
            <a:r>
              <a:rPr lang="vi-VN" altLang="en-US" sz="2400" i="1" dirty="0" smtClean="0">
                <a:solidFill>
                  <a:srgbClr val="FF0000"/>
                </a:solidFill>
                <a:latin typeface="Times New Roman" panose="02020603050405020304" pitchFamily="18" charset="0"/>
                <a:ea typeface="Arial" panose="020B0604020202020204" pitchFamily="34" charset="0"/>
                <a:cs typeface="Times New Roman" panose="02020603050405020304" pitchFamily="18" charset="0"/>
              </a:rPr>
              <a:t>lỗi:</a:t>
            </a:r>
            <a:r>
              <a:rPr lang="en-US" altLang="en-US" sz="2400" i="1" dirty="0" smtClean="0">
                <a:solidFill>
                  <a:srgbClr val="FF0000"/>
                </a:solidFill>
                <a:latin typeface="Times New Roman" panose="02020603050405020304" pitchFamily="18" charset="0"/>
                <a:ea typeface="Arial" panose="020B0604020202020204" pitchFamily="34" charset="0"/>
                <a:cs typeface="Times New Roman" panose="02020603050405020304" pitchFamily="18" charset="0"/>
              </a:rPr>
              <a:t>U2</a:t>
            </a:r>
            <a:endParaRPr lang="en-US" altLang="en-US" sz="2400" b="1" i="1" dirty="0">
              <a:solidFill>
                <a:srgbClr val="00B050"/>
              </a:solidFill>
              <a:latin typeface="Times New Roman" panose="02020603050405020304" pitchFamily="18" charset="0"/>
              <a:ea typeface="Arial" panose="020B0604020202020204" pitchFamily="34" charset="0"/>
              <a:cs typeface="Times New Roman" panose="02020603050405020304" pitchFamily="18" charset="0"/>
            </a:endParaRPr>
          </a:p>
        </p:txBody>
      </p:sp>
      <p:sp>
        <p:nvSpPr>
          <p:cNvPr id="6" name="Rectangle 5">
            <a:extLst>
              <a:ext uri="{FF2B5EF4-FFF2-40B4-BE49-F238E27FC236}">
                <a16:creationId xmlns:a16="http://schemas.microsoft.com/office/drawing/2014/main" xmlns="" id="{9B8FABEB-FAF0-4DE2-B19F-C116F4599C00}"/>
              </a:ext>
            </a:extLst>
          </p:cNvPr>
          <p:cNvSpPr/>
          <p:nvPr/>
        </p:nvSpPr>
        <p:spPr>
          <a:xfrm>
            <a:off x="-110353" y="5237832"/>
            <a:ext cx="10753060" cy="757900"/>
          </a:xfrm>
          <a:prstGeom prst="rect">
            <a:avLst/>
          </a:prstGeom>
        </p:spPr>
        <p:txBody>
          <a:bodyPr wrap="square">
            <a:spAutoFit/>
          </a:bodyPr>
          <a:lstStyle/>
          <a:p>
            <a:pPr marL="700405">
              <a:spcBef>
                <a:spcPts val="475"/>
              </a:spcBef>
              <a:spcAft>
                <a:spcPts val="0"/>
              </a:spcAft>
            </a:pPr>
            <a:r>
              <a:rPr lang="vi-VN" b="1" u="heavy" dirty="0">
                <a:ea typeface="Arial" panose="020B0604020202020204" pitchFamily="34" charset="0"/>
              </a:rPr>
              <a:t>Ghi chú</a:t>
            </a:r>
            <a:r>
              <a:rPr lang="vi-VN" dirty="0">
                <a:ea typeface="Arial" panose="020B0604020202020204" pitchFamily="34" charset="0"/>
              </a:rPr>
              <a:t>:</a:t>
            </a:r>
            <a:endParaRPr lang="en-US" sz="1400" dirty="0">
              <a:effectLst/>
              <a:latin typeface="Arial" panose="020B0604020202020204" pitchFamily="34" charset="0"/>
              <a:ea typeface="Arial" panose="020B0604020202020204" pitchFamily="34" charset="0"/>
            </a:endParaRPr>
          </a:p>
          <a:p>
            <a:pPr marL="700405" marR="240030">
              <a:lnSpc>
                <a:spcPct val="103000"/>
              </a:lnSpc>
              <a:spcBef>
                <a:spcPts val="910"/>
              </a:spcBef>
              <a:spcAft>
                <a:spcPts val="0"/>
              </a:spcAft>
            </a:pPr>
            <a:r>
              <a:rPr lang="vi-VN" dirty="0">
                <a:ea typeface="Arial" panose="020B0604020202020204" pitchFamily="34" charset="0"/>
              </a:rPr>
              <a:t>Đảm bảo tắt nguồn điện trước khi kết nối hay</a:t>
            </a:r>
            <a:r>
              <a:rPr lang="en-US" spc="-255" dirty="0">
                <a:ea typeface="Arial" panose="020B0604020202020204" pitchFamily="34" charset="0"/>
              </a:rPr>
              <a:t> </a:t>
            </a:r>
            <a:r>
              <a:rPr lang="vi-VN" dirty="0">
                <a:ea typeface="Arial" panose="020B0604020202020204" pitchFamily="34" charset="0"/>
              </a:rPr>
              <a:t>tháo rắc cắm để tránh hư các bộ phận</a:t>
            </a:r>
            <a:r>
              <a:rPr lang="en-US" dirty="0">
                <a:ea typeface="Arial" panose="020B0604020202020204" pitchFamily="34" charset="0"/>
              </a:rPr>
              <a:t>.</a:t>
            </a:r>
            <a:endParaRPr lang="en-US" dirty="0">
              <a:latin typeface="Arial" panose="020B0604020202020204" pitchFamily="34" charset="0"/>
              <a:ea typeface="Arial" panose="020B0604020202020204" pitchFamily="34" charset="0"/>
            </a:endParaRPr>
          </a:p>
        </p:txBody>
      </p:sp>
      <p:sp>
        <p:nvSpPr>
          <p:cNvPr id="7" name="Rectangle 6">
            <a:extLst>
              <a:ext uri="{FF2B5EF4-FFF2-40B4-BE49-F238E27FC236}">
                <a16:creationId xmlns:a16="http://schemas.microsoft.com/office/drawing/2014/main" xmlns="" id="{89CE12D6-F95D-4474-A27A-537794EE3E61}"/>
              </a:ext>
            </a:extLst>
          </p:cNvPr>
          <p:cNvSpPr/>
          <p:nvPr/>
        </p:nvSpPr>
        <p:spPr>
          <a:xfrm>
            <a:off x="532196" y="539349"/>
            <a:ext cx="7445921" cy="646331"/>
          </a:xfrm>
          <a:prstGeom prst="rect">
            <a:avLst/>
          </a:prstGeom>
        </p:spPr>
        <p:txBody>
          <a:bodyPr wrap="square">
            <a:spAutoFit/>
          </a:bodyPr>
          <a:lstStyle/>
          <a:p>
            <a:endParaRPr lang="en-US" dirty="0"/>
          </a:p>
          <a:p>
            <a:r>
              <a:rPr lang="vi-VN" b="1" dirty="0"/>
              <a:t>Mất ổn định nguồn cấp hay mất điện tức thời</a:t>
            </a:r>
            <a:endParaRPr lang="en-US" b="1" dirty="0"/>
          </a:p>
        </p:txBody>
      </p:sp>
    </p:spTree>
    <p:extLst>
      <p:ext uri="{BB962C8B-B14F-4D97-AF65-F5344CB8AC3E}">
        <p14:creationId xmlns:p14="http://schemas.microsoft.com/office/powerpoint/2010/main" val="3878187551"/>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stretch>
            <a:fillRect/>
          </a:stretch>
        </p:blipFill>
        <p:spPr>
          <a:xfrm>
            <a:off x="2436668" y="633845"/>
            <a:ext cx="4073236" cy="1608859"/>
          </a:xfrm>
          <a:prstGeom prst="rect">
            <a:avLst/>
          </a:prstGeom>
        </p:spPr>
      </p:pic>
      <p:sp>
        <p:nvSpPr>
          <p:cNvPr id="5" name="Rectangle 4"/>
          <p:cNvSpPr/>
          <p:nvPr/>
        </p:nvSpPr>
        <p:spPr>
          <a:xfrm>
            <a:off x="430334" y="189407"/>
            <a:ext cx="1210588" cy="369332"/>
          </a:xfrm>
          <a:prstGeom prst="rect">
            <a:avLst/>
          </a:prstGeom>
        </p:spPr>
        <p:txBody>
          <a:bodyPr wrap="none">
            <a:spAutoFit/>
          </a:bodyPr>
          <a:lstStyle/>
          <a:p>
            <a:pPr lvl="0" eaLnBrk="0" fontAlgn="base" hangingPunct="0">
              <a:spcBef>
                <a:spcPct val="0"/>
              </a:spcBef>
              <a:spcAft>
                <a:spcPct val="0"/>
              </a:spcAft>
              <a:tabLst>
                <a:tab pos="2582863" algn="l"/>
              </a:tabLst>
            </a:pPr>
            <a:r>
              <a:rPr lang="en-US" altLang="en-US" i="1" dirty="0">
                <a:solidFill>
                  <a:srgbClr val="FF0000"/>
                </a:solidFill>
                <a:latin typeface="Times New Roman" panose="02020603050405020304" pitchFamily="18" charset="0"/>
                <a:ea typeface="Arial" panose="020B0604020202020204" pitchFamily="34" charset="0"/>
                <a:cs typeface="Times New Roman" panose="02020603050405020304" pitchFamily="18" charset="0"/>
              </a:rPr>
              <a:t>M</a:t>
            </a:r>
            <a:r>
              <a:rPr lang="vi-VN" altLang="en-US" i="1" dirty="0">
                <a:solidFill>
                  <a:srgbClr val="FF0000"/>
                </a:solidFill>
                <a:latin typeface="Times New Roman" panose="02020603050405020304" pitchFamily="18" charset="0"/>
                <a:ea typeface="Arial" panose="020B0604020202020204" pitchFamily="34" charset="0"/>
                <a:cs typeface="Times New Roman" panose="02020603050405020304" pitchFamily="18" charset="0"/>
              </a:rPr>
              <a:t>ã lỗi: </a:t>
            </a:r>
            <a:r>
              <a:rPr lang="en-US" altLang="en-US" b="1" i="1" dirty="0" smtClean="0">
                <a:solidFill>
                  <a:srgbClr val="00B050"/>
                </a:solidFill>
                <a:latin typeface="Times New Roman" panose="02020603050405020304" pitchFamily="18" charset="0"/>
                <a:cs typeface="Times New Roman" panose="02020603050405020304" pitchFamily="18" charset="0"/>
              </a:rPr>
              <a:t>U2</a:t>
            </a:r>
            <a:endParaRPr lang="en-US" altLang="en-US" b="1" i="1" dirty="0">
              <a:solidFill>
                <a:srgbClr val="00B050"/>
              </a:solidFill>
              <a:latin typeface="Times New Roman" panose="02020603050405020304" pitchFamily="18" charset="0"/>
              <a:ea typeface="Arial" panose="020B0604020202020204" pitchFamily="34" charset="0"/>
              <a:cs typeface="Times New Roman" panose="02020603050405020304" pitchFamily="18" charset="0"/>
            </a:endParaRPr>
          </a:p>
        </p:txBody>
      </p:sp>
      <p:sp>
        <p:nvSpPr>
          <p:cNvPr id="6" name="Rectangle 5"/>
          <p:cNvSpPr/>
          <p:nvPr/>
        </p:nvSpPr>
        <p:spPr>
          <a:xfrm>
            <a:off x="430334" y="558739"/>
            <a:ext cx="1287532" cy="369332"/>
          </a:xfrm>
          <a:prstGeom prst="rect">
            <a:avLst/>
          </a:prstGeom>
        </p:spPr>
        <p:txBody>
          <a:bodyPr wrap="none">
            <a:spAutoFit/>
          </a:bodyPr>
          <a:lstStyle/>
          <a:p>
            <a:r>
              <a:rPr lang="en-US" b="1" dirty="0" err="1">
                <a:latin typeface="Times New Roman" panose="02020603050405020304" pitchFamily="18" charset="0"/>
                <a:cs typeface="Times New Roman" panose="02020603050405020304" pitchFamily="18" charset="0"/>
              </a:rPr>
              <a:t>Xử</a:t>
            </a:r>
            <a:r>
              <a:rPr lang="en-US" b="1" dirty="0">
                <a:latin typeface="Times New Roman" panose="02020603050405020304" pitchFamily="18" charset="0"/>
                <a:cs typeface="Times New Roman" panose="02020603050405020304" pitchFamily="18" charset="0"/>
              </a:rPr>
              <a:t> </a:t>
            </a:r>
            <a:r>
              <a:rPr lang="en-US" b="1" dirty="0" err="1">
                <a:latin typeface="Times New Roman" panose="02020603050405020304" pitchFamily="18" charset="0"/>
                <a:cs typeface="Times New Roman" panose="02020603050405020304" pitchFamily="18" charset="0"/>
              </a:rPr>
              <a:t>lý</a:t>
            </a:r>
            <a:r>
              <a:rPr lang="en-US" b="1" dirty="0">
                <a:latin typeface="Times New Roman" panose="02020603050405020304" pitchFamily="18" charset="0"/>
                <a:cs typeface="Times New Roman" panose="02020603050405020304" pitchFamily="18" charset="0"/>
              </a:rPr>
              <a:t> </a:t>
            </a:r>
            <a:r>
              <a:rPr lang="en-US" b="1" dirty="0" err="1">
                <a:latin typeface="Times New Roman" panose="02020603050405020304" pitchFamily="18" charset="0"/>
                <a:cs typeface="Times New Roman" panose="02020603050405020304" pitchFamily="18" charset="0"/>
              </a:rPr>
              <a:t>sự</a:t>
            </a:r>
            <a:r>
              <a:rPr lang="en-US" b="1" dirty="0">
                <a:latin typeface="Times New Roman" panose="02020603050405020304" pitchFamily="18" charset="0"/>
                <a:cs typeface="Times New Roman" panose="02020603050405020304" pitchFamily="18" charset="0"/>
              </a:rPr>
              <a:t> </a:t>
            </a:r>
            <a:r>
              <a:rPr lang="en-US" b="1" dirty="0" err="1">
                <a:latin typeface="Times New Roman" panose="02020603050405020304" pitchFamily="18" charset="0"/>
                <a:cs typeface="Times New Roman" panose="02020603050405020304" pitchFamily="18" charset="0"/>
              </a:rPr>
              <a:t>cố</a:t>
            </a:r>
            <a:endParaRPr lang="en-US" b="1" dirty="0">
              <a:latin typeface="Times New Roman" panose="02020603050405020304" pitchFamily="18" charset="0"/>
              <a:cs typeface="Times New Roman" panose="02020603050405020304" pitchFamily="18" charset="0"/>
            </a:endParaRPr>
          </a:p>
        </p:txBody>
      </p:sp>
      <p:pic>
        <p:nvPicPr>
          <p:cNvPr id="7" name="Picture 6"/>
          <p:cNvPicPr>
            <a:picLocks noChangeAspect="1"/>
          </p:cNvPicPr>
          <p:nvPr/>
        </p:nvPicPr>
        <p:blipFill>
          <a:blip r:embed="rId3"/>
          <a:stretch>
            <a:fillRect/>
          </a:stretch>
        </p:blipFill>
        <p:spPr>
          <a:xfrm>
            <a:off x="2431473" y="2242704"/>
            <a:ext cx="8156863" cy="4417869"/>
          </a:xfrm>
          <a:prstGeom prst="rect">
            <a:avLst/>
          </a:prstGeom>
        </p:spPr>
      </p:pic>
    </p:spTree>
    <p:extLst>
      <p:ext uri="{BB962C8B-B14F-4D97-AF65-F5344CB8AC3E}">
        <p14:creationId xmlns:p14="http://schemas.microsoft.com/office/powerpoint/2010/main" val="347810458"/>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430334" y="189407"/>
            <a:ext cx="1210588" cy="369332"/>
          </a:xfrm>
          <a:prstGeom prst="rect">
            <a:avLst/>
          </a:prstGeom>
        </p:spPr>
        <p:txBody>
          <a:bodyPr wrap="none">
            <a:spAutoFit/>
          </a:bodyPr>
          <a:lstStyle/>
          <a:p>
            <a:pPr lvl="0" eaLnBrk="0" fontAlgn="base" hangingPunct="0">
              <a:spcBef>
                <a:spcPct val="0"/>
              </a:spcBef>
              <a:spcAft>
                <a:spcPct val="0"/>
              </a:spcAft>
              <a:tabLst>
                <a:tab pos="2582863" algn="l"/>
              </a:tabLst>
            </a:pPr>
            <a:r>
              <a:rPr lang="en-US" altLang="en-US" i="1" dirty="0">
                <a:solidFill>
                  <a:srgbClr val="FF0000"/>
                </a:solidFill>
                <a:latin typeface="Times New Roman" panose="02020603050405020304" pitchFamily="18" charset="0"/>
                <a:ea typeface="Arial" panose="020B0604020202020204" pitchFamily="34" charset="0"/>
                <a:cs typeface="Times New Roman" panose="02020603050405020304" pitchFamily="18" charset="0"/>
              </a:rPr>
              <a:t>M</a:t>
            </a:r>
            <a:r>
              <a:rPr lang="vi-VN" altLang="en-US" i="1" dirty="0">
                <a:solidFill>
                  <a:srgbClr val="FF0000"/>
                </a:solidFill>
                <a:latin typeface="Times New Roman" panose="02020603050405020304" pitchFamily="18" charset="0"/>
                <a:ea typeface="Arial" panose="020B0604020202020204" pitchFamily="34" charset="0"/>
                <a:cs typeface="Times New Roman" panose="02020603050405020304" pitchFamily="18" charset="0"/>
              </a:rPr>
              <a:t>ã lỗi: </a:t>
            </a:r>
            <a:r>
              <a:rPr lang="en-US" altLang="en-US" b="1" i="1" dirty="0" smtClean="0">
                <a:solidFill>
                  <a:srgbClr val="00B050"/>
                </a:solidFill>
                <a:latin typeface="Times New Roman" panose="02020603050405020304" pitchFamily="18" charset="0"/>
                <a:cs typeface="Times New Roman" panose="02020603050405020304" pitchFamily="18" charset="0"/>
              </a:rPr>
              <a:t>U2</a:t>
            </a:r>
            <a:endParaRPr lang="en-US" altLang="en-US" b="1" i="1" dirty="0">
              <a:solidFill>
                <a:srgbClr val="00B050"/>
              </a:solidFill>
              <a:latin typeface="Times New Roman" panose="02020603050405020304" pitchFamily="18" charset="0"/>
              <a:ea typeface="Arial" panose="020B0604020202020204" pitchFamily="34" charset="0"/>
              <a:cs typeface="Times New Roman" panose="02020603050405020304" pitchFamily="18" charset="0"/>
            </a:endParaRPr>
          </a:p>
        </p:txBody>
      </p:sp>
      <p:sp>
        <p:nvSpPr>
          <p:cNvPr id="6" name="Rectangle 5"/>
          <p:cNvSpPr/>
          <p:nvPr/>
        </p:nvSpPr>
        <p:spPr>
          <a:xfrm>
            <a:off x="430334" y="558739"/>
            <a:ext cx="1287532" cy="369332"/>
          </a:xfrm>
          <a:prstGeom prst="rect">
            <a:avLst/>
          </a:prstGeom>
        </p:spPr>
        <p:txBody>
          <a:bodyPr wrap="none">
            <a:spAutoFit/>
          </a:bodyPr>
          <a:lstStyle/>
          <a:p>
            <a:r>
              <a:rPr lang="en-US" b="1" dirty="0" err="1">
                <a:latin typeface="Times New Roman" panose="02020603050405020304" pitchFamily="18" charset="0"/>
                <a:cs typeface="Times New Roman" panose="02020603050405020304" pitchFamily="18" charset="0"/>
              </a:rPr>
              <a:t>Xử</a:t>
            </a:r>
            <a:r>
              <a:rPr lang="en-US" b="1" dirty="0">
                <a:latin typeface="Times New Roman" panose="02020603050405020304" pitchFamily="18" charset="0"/>
                <a:cs typeface="Times New Roman" panose="02020603050405020304" pitchFamily="18" charset="0"/>
              </a:rPr>
              <a:t> </a:t>
            </a:r>
            <a:r>
              <a:rPr lang="en-US" b="1" dirty="0" err="1">
                <a:latin typeface="Times New Roman" panose="02020603050405020304" pitchFamily="18" charset="0"/>
                <a:cs typeface="Times New Roman" panose="02020603050405020304" pitchFamily="18" charset="0"/>
              </a:rPr>
              <a:t>lý</a:t>
            </a:r>
            <a:r>
              <a:rPr lang="en-US" b="1" dirty="0">
                <a:latin typeface="Times New Roman" panose="02020603050405020304" pitchFamily="18" charset="0"/>
                <a:cs typeface="Times New Roman" panose="02020603050405020304" pitchFamily="18" charset="0"/>
              </a:rPr>
              <a:t> </a:t>
            </a:r>
            <a:r>
              <a:rPr lang="en-US" b="1" dirty="0" err="1">
                <a:latin typeface="Times New Roman" panose="02020603050405020304" pitchFamily="18" charset="0"/>
                <a:cs typeface="Times New Roman" panose="02020603050405020304" pitchFamily="18" charset="0"/>
              </a:rPr>
              <a:t>sự</a:t>
            </a:r>
            <a:r>
              <a:rPr lang="en-US" b="1" dirty="0">
                <a:latin typeface="Times New Roman" panose="02020603050405020304" pitchFamily="18" charset="0"/>
                <a:cs typeface="Times New Roman" panose="02020603050405020304" pitchFamily="18" charset="0"/>
              </a:rPr>
              <a:t> </a:t>
            </a:r>
            <a:r>
              <a:rPr lang="en-US" b="1" dirty="0" err="1">
                <a:latin typeface="Times New Roman" panose="02020603050405020304" pitchFamily="18" charset="0"/>
                <a:cs typeface="Times New Roman" panose="02020603050405020304" pitchFamily="18" charset="0"/>
              </a:rPr>
              <a:t>cố</a:t>
            </a:r>
            <a:endParaRPr lang="en-US" b="1" dirty="0">
              <a:latin typeface="Times New Roman" panose="02020603050405020304" pitchFamily="18" charset="0"/>
              <a:cs typeface="Times New Roman" panose="02020603050405020304" pitchFamily="18" charset="0"/>
            </a:endParaRPr>
          </a:p>
        </p:txBody>
      </p:sp>
      <p:pic>
        <p:nvPicPr>
          <p:cNvPr id="8" name="Picture 7"/>
          <p:cNvPicPr>
            <a:picLocks noChangeAspect="1"/>
          </p:cNvPicPr>
          <p:nvPr/>
        </p:nvPicPr>
        <p:blipFill>
          <a:blip r:embed="rId2"/>
          <a:stretch>
            <a:fillRect/>
          </a:stretch>
        </p:blipFill>
        <p:spPr>
          <a:xfrm>
            <a:off x="2396405" y="1381992"/>
            <a:ext cx="8046457" cy="4260272"/>
          </a:xfrm>
          <a:prstGeom prst="rect">
            <a:avLst/>
          </a:prstGeom>
        </p:spPr>
      </p:pic>
    </p:spTree>
    <p:extLst>
      <p:ext uri="{BB962C8B-B14F-4D97-AF65-F5344CB8AC3E}">
        <p14:creationId xmlns:p14="http://schemas.microsoft.com/office/powerpoint/2010/main" val="2806485042"/>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430334" y="189407"/>
            <a:ext cx="1210588" cy="369332"/>
          </a:xfrm>
          <a:prstGeom prst="rect">
            <a:avLst/>
          </a:prstGeom>
        </p:spPr>
        <p:txBody>
          <a:bodyPr wrap="none">
            <a:spAutoFit/>
          </a:bodyPr>
          <a:lstStyle/>
          <a:p>
            <a:pPr lvl="0" eaLnBrk="0" fontAlgn="base" hangingPunct="0">
              <a:spcBef>
                <a:spcPct val="0"/>
              </a:spcBef>
              <a:spcAft>
                <a:spcPct val="0"/>
              </a:spcAft>
              <a:tabLst>
                <a:tab pos="2582863" algn="l"/>
              </a:tabLst>
            </a:pPr>
            <a:r>
              <a:rPr lang="en-US" altLang="en-US" i="1" dirty="0">
                <a:solidFill>
                  <a:srgbClr val="FF0000"/>
                </a:solidFill>
                <a:latin typeface="Times New Roman" panose="02020603050405020304" pitchFamily="18" charset="0"/>
                <a:ea typeface="Arial" panose="020B0604020202020204" pitchFamily="34" charset="0"/>
                <a:cs typeface="Times New Roman" panose="02020603050405020304" pitchFamily="18" charset="0"/>
              </a:rPr>
              <a:t>M</a:t>
            </a:r>
            <a:r>
              <a:rPr lang="vi-VN" altLang="en-US" i="1" dirty="0">
                <a:solidFill>
                  <a:srgbClr val="FF0000"/>
                </a:solidFill>
                <a:latin typeface="Times New Roman" panose="02020603050405020304" pitchFamily="18" charset="0"/>
                <a:ea typeface="Arial" panose="020B0604020202020204" pitchFamily="34" charset="0"/>
                <a:cs typeface="Times New Roman" panose="02020603050405020304" pitchFamily="18" charset="0"/>
              </a:rPr>
              <a:t>ã lỗi: </a:t>
            </a:r>
            <a:r>
              <a:rPr lang="en-US" altLang="en-US" b="1" i="1" dirty="0" smtClean="0">
                <a:solidFill>
                  <a:srgbClr val="00B050"/>
                </a:solidFill>
                <a:latin typeface="Times New Roman" panose="02020603050405020304" pitchFamily="18" charset="0"/>
                <a:cs typeface="Times New Roman" panose="02020603050405020304" pitchFamily="18" charset="0"/>
              </a:rPr>
              <a:t>U2</a:t>
            </a:r>
            <a:endParaRPr lang="en-US" altLang="en-US" b="1" i="1" dirty="0">
              <a:solidFill>
                <a:srgbClr val="00B050"/>
              </a:solidFill>
              <a:latin typeface="Times New Roman" panose="02020603050405020304" pitchFamily="18" charset="0"/>
              <a:ea typeface="Arial" panose="020B0604020202020204" pitchFamily="34" charset="0"/>
              <a:cs typeface="Times New Roman" panose="02020603050405020304" pitchFamily="18" charset="0"/>
            </a:endParaRPr>
          </a:p>
        </p:txBody>
      </p:sp>
      <p:sp>
        <p:nvSpPr>
          <p:cNvPr id="5" name="Rectangle 4"/>
          <p:cNvSpPr/>
          <p:nvPr/>
        </p:nvSpPr>
        <p:spPr>
          <a:xfrm>
            <a:off x="430334" y="558739"/>
            <a:ext cx="1287532" cy="369332"/>
          </a:xfrm>
          <a:prstGeom prst="rect">
            <a:avLst/>
          </a:prstGeom>
        </p:spPr>
        <p:txBody>
          <a:bodyPr wrap="none">
            <a:spAutoFit/>
          </a:bodyPr>
          <a:lstStyle/>
          <a:p>
            <a:r>
              <a:rPr lang="en-US" b="1" dirty="0" err="1">
                <a:latin typeface="Times New Roman" panose="02020603050405020304" pitchFamily="18" charset="0"/>
                <a:cs typeface="Times New Roman" panose="02020603050405020304" pitchFamily="18" charset="0"/>
              </a:rPr>
              <a:t>Xử</a:t>
            </a:r>
            <a:r>
              <a:rPr lang="en-US" b="1" dirty="0">
                <a:latin typeface="Times New Roman" panose="02020603050405020304" pitchFamily="18" charset="0"/>
                <a:cs typeface="Times New Roman" panose="02020603050405020304" pitchFamily="18" charset="0"/>
              </a:rPr>
              <a:t> </a:t>
            </a:r>
            <a:r>
              <a:rPr lang="en-US" b="1" dirty="0" err="1">
                <a:latin typeface="Times New Roman" panose="02020603050405020304" pitchFamily="18" charset="0"/>
                <a:cs typeface="Times New Roman" panose="02020603050405020304" pitchFamily="18" charset="0"/>
              </a:rPr>
              <a:t>lý</a:t>
            </a:r>
            <a:r>
              <a:rPr lang="en-US" b="1" dirty="0">
                <a:latin typeface="Times New Roman" panose="02020603050405020304" pitchFamily="18" charset="0"/>
                <a:cs typeface="Times New Roman" panose="02020603050405020304" pitchFamily="18" charset="0"/>
              </a:rPr>
              <a:t> </a:t>
            </a:r>
            <a:r>
              <a:rPr lang="en-US" b="1" dirty="0" err="1">
                <a:latin typeface="Times New Roman" panose="02020603050405020304" pitchFamily="18" charset="0"/>
                <a:cs typeface="Times New Roman" panose="02020603050405020304" pitchFamily="18" charset="0"/>
              </a:rPr>
              <a:t>sự</a:t>
            </a:r>
            <a:r>
              <a:rPr lang="en-US" b="1" dirty="0">
                <a:latin typeface="Times New Roman" panose="02020603050405020304" pitchFamily="18" charset="0"/>
                <a:cs typeface="Times New Roman" panose="02020603050405020304" pitchFamily="18" charset="0"/>
              </a:rPr>
              <a:t> </a:t>
            </a:r>
            <a:r>
              <a:rPr lang="en-US" b="1" dirty="0" err="1">
                <a:latin typeface="Times New Roman" panose="02020603050405020304" pitchFamily="18" charset="0"/>
                <a:cs typeface="Times New Roman" panose="02020603050405020304" pitchFamily="18" charset="0"/>
              </a:rPr>
              <a:t>cố</a:t>
            </a:r>
            <a:endParaRPr lang="en-US" b="1" dirty="0">
              <a:latin typeface="Times New Roman" panose="02020603050405020304" pitchFamily="18" charset="0"/>
              <a:cs typeface="Times New Roman" panose="02020603050405020304" pitchFamily="18" charset="0"/>
            </a:endParaRPr>
          </a:p>
        </p:txBody>
      </p:sp>
      <p:pic>
        <p:nvPicPr>
          <p:cNvPr id="7" name="Picture 6"/>
          <p:cNvPicPr>
            <a:picLocks noChangeAspect="1"/>
          </p:cNvPicPr>
          <p:nvPr/>
        </p:nvPicPr>
        <p:blipFill>
          <a:blip r:embed="rId2"/>
          <a:stretch>
            <a:fillRect/>
          </a:stretch>
        </p:blipFill>
        <p:spPr>
          <a:xfrm>
            <a:off x="2317173" y="1094325"/>
            <a:ext cx="8219209" cy="5503902"/>
          </a:xfrm>
          <a:prstGeom prst="rect">
            <a:avLst/>
          </a:prstGeom>
        </p:spPr>
      </p:pic>
    </p:spTree>
    <p:extLst>
      <p:ext uri="{BB962C8B-B14F-4D97-AF65-F5344CB8AC3E}">
        <p14:creationId xmlns:p14="http://schemas.microsoft.com/office/powerpoint/2010/main" val="1032312749"/>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le 3">
            <a:extLst>
              <a:ext uri="{FF2B5EF4-FFF2-40B4-BE49-F238E27FC236}">
                <a16:creationId xmlns:a16="http://schemas.microsoft.com/office/drawing/2014/main" xmlns="" id="{8C32FACF-0D2E-4B56-96C3-883A5BA56879}"/>
              </a:ext>
            </a:extLst>
          </p:cNvPr>
          <p:cNvGraphicFramePr>
            <a:graphicFrameLocks noGrp="1"/>
          </p:cNvGraphicFramePr>
          <p:nvPr>
            <p:extLst>
              <p:ext uri="{D42A27DB-BD31-4B8C-83A1-F6EECF244321}">
                <p14:modId xmlns:p14="http://schemas.microsoft.com/office/powerpoint/2010/main" val="274503575"/>
              </p:ext>
            </p:extLst>
          </p:nvPr>
        </p:nvGraphicFramePr>
        <p:xfrm>
          <a:off x="532196" y="1372972"/>
          <a:ext cx="9473041" cy="3018767"/>
        </p:xfrm>
        <a:graphic>
          <a:graphicData uri="http://schemas.openxmlformats.org/drawingml/2006/table">
            <a:tbl>
              <a:tblPr firstRow="1" firstCol="1" lastRow="1" lastCol="1" bandRow="1" bandCol="1">
                <a:tableStyleId>{7DF18680-E054-41AD-8BC1-D1AEF772440D}</a:tableStyleId>
              </a:tblPr>
              <a:tblGrid>
                <a:gridCol w="2391830">
                  <a:extLst>
                    <a:ext uri="{9D8B030D-6E8A-4147-A177-3AD203B41FA5}">
                      <a16:colId xmlns:a16="http://schemas.microsoft.com/office/drawing/2014/main" xmlns="" val="4112564832"/>
                    </a:ext>
                  </a:extLst>
                </a:gridCol>
                <a:gridCol w="7081211">
                  <a:extLst>
                    <a:ext uri="{9D8B030D-6E8A-4147-A177-3AD203B41FA5}">
                      <a16:colId xmlns:a16="http://schemas.microsoft.com/office/drawing/2014/main" xmlns="" val="404561888"/>
                    </a:ext>
                  </a:extLst>
                </a:gridCol>
              </a:tblGrid>
              <a:tr h="491972">
                <a:tc>
                  <a:txBody>
                    <a:bodyPr/>
                    <a:lstStyle/>
                    <a:p>
                      <a:pPr marL="91440">
                        <a:spcBef>
                          <a:spcPts val="370"/>
                        </a:spcBef>
                        <a:spcAft>
                          <a:spcPts val="0"/>
                        </a:spcAft>
                      </a:pPr>
                      <a:r>
                        <a:rPr lang="vi-VN" sz="1500" dirty="0">
                          <a:effectLst/>
                        </a:rPr>
                        <a:t>Model</a:t>
                      </a:r>
                      <a:endParaRPr lang="en-US" sz="1100" dirty="0">
                        <a:effectLst/>
                        <a:latin typeface="Arial" panose="020B0604020202020204" pitchFamily="34" charset="0"/>
                        <a:ea typeface="Arial" panose="020B0604020202020204" pitchFamily="34" charset="0"/>
                        <a:cs typeface="Times New Roman" panose="02020603050405020304" pitchFamily="18" charset="0"/>
                      </a:endParaRPr>
                    </a:p>
                  </a:txBody>
                  <a:tcPr marL="0" marR="0" marT="0" marB="0"/>
                </a:tc>
                <a:tc>
                  <a:txBody>
                    <a:bodyPr/>
                    <a:lstStyle/>
                    <a:p>
                      <a:pPr marL="85090">
                        <a:spcBef>
                          <a:spcPts val="370"/>
                        </a:spcBef>
                        <a:spcAft>
                          <a:spcPts val="0"/>
                        </a:spcAft>
                      </a:pPr>
                      <a:r>
                        <a:rPr lang="vi-VN" sz="1800" dirty="0">
                          <a:effectLst/>
                          <a:latin typeface="+mj-lt"/>
                        </a:rPr>
                        <a:t>RXQ-T</a:t>
                      </a:r>
                      <a:endParaRPr lang="en-US" sz="1800" dirty="0">
                        <a:effectLst/>
                        <a:latin typeface="+mj-lt"/>
                        <a:ea typeface="Arial" panose="020B0604020202020204" pitchFamily="34" charset="0"/>
                        <a:cs typeface="Times New Roman" panose="02020603050405020304" pitchFamily="18" charset="0"/>
                      </a:endParaRPr>
                    </a:p>
                  </a:txBody>
                  <a:tcPr marL="0" marR="0" marT="0" marB="0"/>
                </a:tc>
                <a:extLst>
                  <a:ext uri="{0D108BD9-81ED-4DB2-BD59-A6C34878D82A}">
                    <a16:rowId xmlns:a16="http://schemas.microsoft.com/office/drawing/2014/main" xmlns="" val="2719077392"/>
                  </a:ext>
                </a:extLst>
              </a:tr>
              <a:tr h="1048377">
                <a:tc>
                  <a:txBody>
                    <a:bodyPr/>
                    <a:lstStyle/>
                    <a:p>
                      <a:pPr marL="91440" marR="395605">
                        <a:lnSpc>
                          <a:spcPct val="103000"/>
                        </a:lnSpc>
                        <a:spcBef>
                          <a:spcPts val="370"/>
                        </a:spcBef>
                        <a:spcAft>
                          <a:spcPts val="0"/>
                        </a:spcAft>
                      </a:pPr>
                      <a:r>
                        <a:rPr lang="vi-VN" sz="1500" dirty="0">
                          <a:effectLst/>
                        </a:rPr>
                        <a:t>Điều kiện xảy ra lỗi</a:t>
                      </a:r>
                      <a:endParaRPr lang="en-US" sz="1100" dirty="0">
                        <a:effectLst/>
                        <a:latin typeface="Arial" panose="020B0604020202020204" pitchFamily="34" charset="0"/>
                        <a:ea typeface="Arial" panose="020B0604020202020204" pitchFamily="34" charset="0"/>
                        <a:cs typeface="Times New Roman" panose="02020603050405020304" pitchFamily="18" charset="0"/>
                      </a:endParaRPr>
                    </a:p>
                  </a:txBody>
                  <a:tcPr marL="0" marR="0" marT="0" marB="0"/>
                </a:tc>
                <a:tc>
                  <a:txBody>
                    <a:bodyPr/>
                    <a:lstStyle/>
                    <a:p>
                      <a:pPr marL="285750" indent="-285750">
                        <a:buFont typeface="Arial" panose="020B0604020202020204" pitchFamily="34" charset="0"/>
                        <a:buChar char="•"/>
                      </a:pPr>
                      <a:r>
                        <a:rPr lang="vi-VN" sz="1800" b="1" kern="1200" dirty="0" smtClean="0">
                          <a:solidFill>
                            <a:schemeClr val="lt1"/>
                          </a:solidFill>
                          <a:effectLst/>
                          <a:latin typeface="Times New Roman" panose="02020603050405020304" pitchFamily="18" charset="0"/>
                          <a:ea typeface="+mn-ea"/>
                          <a:cs typeface="Times New Roman" panose="02020603050405020304" pitchFamily="18" charset="0"/>
                        </a:rPr>
                        <a:t>Lỗi xuất hiên khi hệ thống chưa được thực hiện việc chạy kiểm tra.</a:t>
                      </a:r>
                      <a:endParaRPr lang="en-US" sz="1600" dirty="0">
                        <a:effectLst/>
                        <a:latin typeface="Times New Roman" panose="02020603050405020304" pitchFamily="18" charset="0"/>
                        <a:ea typeface="Arial" panose="020B0604020202020204" pitchFamily="34" charset="0"/>
                        <a:cs typeface="Times New Roman" panose="02020603050405020304" pitchFamily="18" charset="0"/>
                      </a:endParaRPr>
                    </a:p>
                  </a:txBody>
                  <a:tcPr marL="0" marR="0" marT="0" marB="0"/>
                </a:tc>
                <a:extLst>
                  <a:ext uri="{0D108BD9-81ED-4DB2-BD59-A6C34878D82A}">
                    <a16:rowId xmlns:a16="http://schemas.microsoft.com/office/drawing/2014/main" xmlns="" val="4284878668"/>
                  </a:ext>
                </a:extLst>
              </a:tr>
              <a:tr h="1478418">
                <a:tc>
                  <a:txBody>
                    <a:bodyPr/>
                    <a:lstStyle/>
                    <a:p>
                      <a:pPr marL="377190" marR="532765" indent="-285750">
                        <a:lnSpc>
                          <a:spcPct val="103000"/>
                        </a:lnSpc>
                        <a:spcBef>
                          <a:spcPts val="370"/>
                        </a:spcBef>
                        <a:spcAft>
                          <a:spcPts val="0"/>
                        </a:spcAft>
                        <a:buFont typeface="Arial" panose="020B0604020202020204" pitchFamily="34" charset="0"/>
                        <a:buChar char="•"/>
                      </a:pPr>
                      <a:r>
                        <a:rPr lang="vi-VN" sz="1500">
                          <a:effectLst/>
                        </a:rPr>
                        <a:t>Nguyên nhân</a:t>
                      </a:r>
                      <a:endParaRPr lang="en-US" sz="1100" dirty="0">
                        <a:effectLst/>
                        <a:latin typeface="Arial" panose="020B0604020202020204" pitchFamily="34" charset="0"/>
                        <a:ea typeface="Arial" panose="020B0604020202020204" pitchFamily="34" charset="0"/>
                        <a:cs typeface="Times New Roman" panose="02020603050405020304" pitchFamily="18" charset="0"/>
                      </a:endParaRPr>
                    </a:p>
                  </a:txBody>
                  <a:tcPr marL="0" marR="0" marT="0" marB="0"/>
                </a:tc>
                <a:tc>
                  <a:txBody>
                    <a:bodyPr/>
                    <a:lstStyle/>
                    <a:p>
                      <a:pPr marL="285750" lvl="0" indent="-285750">
                        <a:buFont typeface="Arial" panose="020B0604020202020204" pitchFamily="34" charset="0"/>
                        <a:buChar char="•"/>
                      </a:pPr>
                      <a:r>
                        <a:rPr lang="vi-VN" sz="1800" b="1" kern="1200" dirty="0" smtClean="0">
                          <a:solidFill>
                            <a:schemeClr val="lt1"/>
                          </a:solidFill>
                          <a:effectLst/>
                          <a:latin typeface="+mj-lt"/>
                          <a:ea typeface="+mn-ea"/>
                          <a:cs typeface="+mn-cs"/>
                        </a:rPr>
                        <a:t>Kiểm tra chế độ chạy “kiểm tra hệ thống”</a:t>
                      </a:r>
                      <a:endParaRPr lang="en-US" sz="1600" dirty="0">
                        <a:effectLst/>
                        <a:latin typeface="+mj-lt"/>
                        <a:ea typeface="Arial" panose="020B0604020202020204" pitchFamily="34" charset="0"/>
                        <a:cs typeface="Times New Roman" panose="02020603050405020304" pitchFamily="18" charset="0"/>
                      </a:endParaRPr>
                    </a:p>
                  </a:txBody>
                  <a:tcPr marL="0" marR="0" marT="0" marB="0"/>
                </a:tc>
                <a:extLst>
                  <a:ext uri="{0D108BD9-81ED-4DB2-BD59-A6C34878D82A}">
                    <a16:rowId xmlns:a16="http://schemas.microsoft.com/office/drawing/2014/main" xmlns="" val="2671040087"/>
                  </a:ext>
                </a:extLst>
              </a:tr>
            </a:tbl>
          </a:graphicData>
        </a:graphic>
      </p:graphicFrame>
      <p:sp>
        <p:nvSpPr>
          <p:cNvPr id="5" name="Rectangle 4">
            <a:extLst>
              <a:ext uri="{FF2B5EF4-FFF2-40B4-BE49-F238E27FC236}">
                <a16:creationId xmlns:a16="http://schemas.microsoft.com/office/drawing/2014/main" xmlns="" id="{13966EAB-2274-4E64-91CF-E23CCCFC78C6}"/>
              </a:ext>
            </a:extLst>
          </p:cNvPr>
          <p:cNvSpPr/>
          <p:nvPr/>
        </p:nvSpPr>
        <p:spPr>
          <a:xfrm>
            <a:off x="532196" y="203423"/>
            <a:ext cx="1475084" cy="461665"/>
          </a:xfrm>
          <a:prstGeom prst="rect">
            <a:avLst/>
          </a:prstGeom>
        </p:spPr>
        <p:txBody>
          <a:bodyPr wrap="none">
            <a:spAutoFit/>
          </a:bodyPr>
          <a:lstStyle/>
          <a:p>
            <a:pPr lvl="0" eaLnBrk="0" fontAlgn="base" hangingPunct="0">
              <a:spcBef>
                <a:spcPct val="0"/>
              </a:spcBef>
              <a:spcAft>
                <a:spcPct val="0"/>
              </a:spcAft>
              <a:tabLst>
                <a:tab pos="2582863" algn="l"/>
              </a:tabLst>
            </a:pPr>
            <a:r>
              <a:rPr lang="en-US" altLang="en-US" sz="2400" i="1" dirty="0">
                <a:solidFill>
                  <a:srgbClr val="FF0000"/>
                </a:solidFill>
                <a:latin typeface="Times New Roman" panose="02020603050405020304" pitchFamily="18" charset="0"/>
                <a:ea typeface="Arial" panose="020B0604020202020204" pitchFamily="34" charset="0"/>
                <a:cs typeface="Times New Roman" panose="02020603050405020304" pitchFamily="18" charset="0"/>
              </a:rPr>
              <a:t>M</a:t>
            </a:r>
            <a:r>
              <a:rPr lang="vi-VN" altLang="en-US" sz="2400" i="1" dirty="0">
                <a:solidFill>
                  <a:srgbClr val="FF0000"/>
                </a:solidFill>
                <a:latin typeface="Times New Roman" panose="02020603050405020304" pitchFamily="18" charset="0"/>
                <a:ea typeface="Arial" panose="020B0604020202020204" pitchFamily="34" charset="0"/>
                <a:cs typeface="Times New Roman" panose="02020603050405020304" pitchFamily="18" charset="0"/>
              </a:rPr>
              <a:t>ã </a:t>
            </a:r>
            <a:r>
              <a:rPr lang="vi-VN" altLang="en-US" sz="2400" i="1" dirty="0" smtClean="0">
                <a:solidFill>
                  <a:srgbClr val="FF0000"/>
                </a:solidFill>
                <a:latin typeface="Times New Roman" panose="02020603050405020304" pitchFamily="18" charset="0"/>
                <a:ea typeface="Arial" panose="020B0604020202020204" pitchFamily="34" charset="0"/>
                <a:cs typeface="Times New Roman" panose="02020603050405020304" pitchFamily="18" charset="0"/>
              </a:rPr>
              <a:t>lỗi:</a:t>
            </a:r>
            <a:r>
              <a:rPr lang="en-US" altLang="en-US" sz="2400" i="1" dirty="0" smtClean="0">
                <a:solidFill>
                  <a:srgbClr val="FF0000"/>
                </a:solidFill>
                <a:latin typeface="Times New Roman" panose="02020603050405020304" pitchFamily="18" charset="0"/>
                <a:ea typeface="Arial" panose="020B0604020202020204" pitchFamily="34" charset="0"/>
                <a:cs typeface="Times New Roman" panose="02020603050405020304" pitchFamily="18" charset="0"/>
              </a:rPr>
              <a:t>U3</a:t>
            </a:r>
            <a:endParaRPr lang="en-US" altLang="en-US" sz="2400" b="1" i="1" dirty="0">
              <a:solidFill>
                <a:srgbClr val="00B050"/>
              </a:solidFill>
              <a:latin typeface="Times New Roman" panose="02020603050405020304" pitchFamily="18" charset="0"/>
              <a:ea typeface="Arial" panose="020B0604020202020204" pitchFamily="34" charset="0"/>
              <a:cs typeface="Times New Roman" panose="02020603050405020304" pitchFamily="18" charset="0"/>
            </a:endParaRPr>
          </a:p>
        </p:txBody>
      </p:sp>
      <p:sp>
        <p:nvSpPr>
          <p:cNvPr id="6" name="Rectangle 5">
            <a:extLst>
              <a:ext uri="{FF2B5EF4-FFF2-40B4-BE49-F238E27FC236}">
                <a16:creationId xmlns:a16="http://schemas.microsoft.com/office/drawing/2014/main" xmlns="" id="{9B8FABEB-FAF0-4DE2-B19F-C116F4599C00}"/>
              </a:ext>
            </a:extLst>
          </p:cNvPr>
          <p:cNvSpPr/>
          <p:nvPr/>
        </p:nvSpPr>
        <p:spPr>
          <a:xfrm>
            <a:off x="0" y="4697504"/>
            <a:ext cx="10753060" cy="757900"/>
          </a:xfrm>
          <a:prstGeom prst="rect">
            <a:avLst/>
          </a:prstGeom>
        </p:spPr>
        <p:txBody>
          <a:bodyPr wrap="square">
            <a:spAutoFit/>
          </a:bodyPr>
          <a:lstStyle/>
          <a:p>
            <a:pPr marL="700405">
              <a:spcBef>
                <a:spcPts val="475"/>
              </a:spcBef>
              <a:spcAft>
                <a:spcPts val="0"/>
              </a:spcAft>
            </a:pPr>
            <a:r>
              <a:rPr lang="vi-VN" b="1" u="heavy" dirty="0">
                <a:ea typeface="Arial" panose="020B0604020202020204" pitchFamily="34" charset="0"/>
              </a:rPr>
              <a:t>Ghi chú</a:t>
            </a:r>
            <a:r>
              <a:rPr lang="vi-VN" dirty="0">
                <a:ea typeface="Arial" panose="020B0604020202020204" pitchFamily="34" charset="0"/>
              </a:rPr>
              <a:t>:</a:t>
            </a:r>
            <a:endParaRPr lang="en-US" sz="1400" dirty="0">
              <a:effectLst/>
              <a:latin typeface="Arial" panose="020B0604020202020204" pitchFamily="34" charset="0"/>
              <a:ea typeface="Arial" panose="020B0604020202020204" pitchFamily="34" charset="0"/>
            </a:endParaRPr>
          </a:p>
          <a:p>
            <a:pPr marL="700405" marR="240030">
              <a:lnSpc>
                <a:spcPct val="103000"/>
              </a:lnSpc>
              <a:spcBef>
                <a:spcPts val="910"/>
              </a:spcBef>
              <a:spcAft>
                <a:spcPts val="0"/>
              </a:spcAft>
            </a:pPr>
            <a:r>
              <a:rPr lang="vi-VN" dirty="0">
                <a:ea typeface="Arial" panose="020B0604020202020204" pitchFamily="34" charset="0"/>
              </a:rPr>
              <a:t>Đảm bảo tắt nguồn điện trước khi kết nối hay</a:t>
            </a:r>
            <a:r>
              <a:rPr lang="en-US" spc="-255" dirty="0">
                <a:ea typeface="Arial" panose="020B0604020202020204" pitchFamily="34" charset="0"/>
              </a:rPr>
              <a:t> </a:t>
            </a:r>
            <a:r>
              <a:rPr lang="vi-VN" dirty="0">
                <a:ea typeface="Arial" panose="020B0604020202020204" pitchFamily="34" charset="0"/>
              </a:rPr>
              <a:t>tháo rắc cắm để tránh hư các bộ phận</a:t>
            </a:r>
            <a:r>
              <a:rPr lang="en-US" dirty="0">
                <a:ea typeface="Arial" panose="020B0604020202020204" pitchFamily="34" charset="0"/>
              </a:rPr>
              <a:t>.</a:t>
            </a:r>
            <a:endParaRPr lang="en-US" dirty="0">
              <a:latin typeface="Arial" panose="020B0604020202020204" pitchFamily="34" charset="0"/>
              <a:ea typeface="Arial" panose="020B0604020202020204" pitchFamily="34" charset="0"/>
            </a:endParaRPr>
          </a:p>
        </p:txBody>
      </p:sp>
      <p:sp>
        <p:nvSpPr>
          <p:cNvPr id="7" name="Rectangle 6">
            <a:extLst>
              <a:ext uri="{FF2B5EF4-FFF2-40B4-BE49-F238E27FC236}">
                <a16:creationId xmlns:a16="http://schemas.microsoft.com/office/drawing/2014/main" xmlns="" id="{89CE12D6-F95D-4474-A27A-537794EE3E61}"/>
              </a:ext>
            </a:extLst>
          </p:cNvPr>
          <p:cNvSpPr/>
          <p:nvPr/>
        </p:nvSpPr>
        <p:spPr>
          <a:xfrm>
            <a:off x="532196" y="539349"/>
            <a:ext cx="7445921" cy="646331"/>
          </a:xfrm>
          <a:prstGeom prst="rect">
            <a:avLst/>
          </a:prstGeom>
        </p:spPr>
        <p:txBody>
          <a:bodyPr wrap="square">
            <a:spAutoFit/>
          </a:bodyPr>
          <a:lstStyle/>
          <a:p>
            <a:endParaRPr lang="en-US" dirty="0"/>
          </a:p>
          <a:p>
            <a:r>
              <a:rPr lang="vi-VN" b="1" dirty="0"/>
              <a:t>Chế độ chạy kiểm tra chưa được thực hiện</a:t>
            </a:r>
            <a:endParaRPr lang="en-US" b="1" dirty="0"/>
          </a:p>
        </p:txBody>
      </p:sp>
    </p:spTree>
    <p:extLst>
      <p:ext uri="{BB962C8B-B14F-4D97-AF65-F5344CB8AC3E}">
        <p14:creationId xmlns:p14="http://schemas.microsoft.com/office/powerpoint/2010/main" val="2226052330"/>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p:cNvSpPr/>
          <p:nvPr/>
        </p:nvSpPr>
        <p:spPr>
          <a:xfrm>
            <a:off x="430334" y="189407"/>
            <a:ext cx="1210588" cy="369332"/>
          </a:xfrm>
          <a:prstGeom prst="rect">
            <a:avLst/>
          </a:prstGeom>
        </p:spPr>
        <p:txBody>
          <a:bodyPr wrap="none">
            <a:spAutoFit/>
          </a:bodyPr>
          <a:lstStyle/>
          <a:p>
            <a:pPr lvl="0" eaLnBrk="0" fontAlgn="base" hangingPunct="0">
              <a:spcBef>
                <a:spcPct val="0"/>
              </a:spcBef>
              <a:spcAft>
                <a:spcPct val="0"/>
              </a:spcAft>
              <a:tabLst>
                <a:tab pos="2582863" algn="l"/>
              </a:tabLst>
            </a:pPr>
            <a:r>
              <a:rPr lang="en-US" altLang="en-US" i="1" dirty="0">
                <a:solidFill>
                  <a:srgbClr val="FF0000"/>
                </a:solidFill>
                <a:latin typeface="Times New Roman" panose="02020603050405020304" pitchFamily="18" charset="0"/>
                <a:ea typeface="Arial" panose="020B0604020202020204" pitchFamily="34" charset="0"/>
                <a:cs typeface="Times New Roman" panose="02020603050405020304" pitchFamily="18" charset="0"/>
              </a:rPr>
              <a:t>M</a:t>
            </a:r>
            <a:r>
              <a:rPr lang="vi-VN" altLang="en-US" i="1" dirty="0">
                <a:solidFill>
                  <a:srgbClr val="FF0000"/>
                </a:solidFill>
                <a:latin typeface="Times New Roman" panose="02020603050405020304" pitchFamily="18" charset="0"/>
                <a:ea typeface="Arial" panose="020B0604020202020204" pitchFamily="34" charset="0"/>
                <a:cs typeface="Times New Roman" panose="02020603050405020304" pitchFamily="18" charset="0"/>
              </a:rPr>
              <a:t>ã lỗi: </a:t>
            </a:r>
            <a:r>
              <a:rPr lang="en-US" altLang="en-US" b="1" i="1" dirty="0" smtClean="0">
                <a:solidFill>
                  <a:srgbClr val="00B050"/>
                </a:solidFill>
                <a:latin typeface="Times New Roman" panose="02020603050405020304" pitchFamily="18" charset="0"/>
                <a:cs typeface="Times New Roman" panose="02020603050405020304" pitchFamily="18" charset="0"/>
              </a:rPr>
              <a:t>U3</a:t>
            </a:r>
            <a:endParaRPr lang="en-US" altLang="en-US" b="1" i="1" dirty="0">
              <a:solidFill>
                <a:srgbClr val="00B050"/>
              </a:solidFill>
              <a:latin typeface="Times New Roman" panose="02020603050405020304" pitchFamily="18" charset="0"/>
              <a:ea typeface="Arial" panose="020B0604020202020204" pitchFamily="34" charset="0"/>
              <a:cs typeface="Times New Roman" panose="02020603050405020304" pitchFamily="18" charset="0"/>
            </a:endParaRPr>
          </a:p>
        </p:txBody>
      </p:sp>
      <p:sp>
        <p:nvSpPr>
          <p:cNvPr id="8" name="Rectangle 7"/>
          <p:cNvSpPr/>
          <p:nvPr/>
        </p:nvSpPr>
        <p:spPr>
          <a:xfrm>
            <a:off x="430334" y="558739"/>
            <a:ext cx="1287532" cy="369332"/>
          </a:xfrm>
          <a:prstGeom prst="rect">
            <a:avLst/>
          </a:prstGeom>
        </p:spPr>
        <p:txBody>
          <a:bodyPr wrap="none">
            <a:spAutoFit/>
          </a:bodyPr>
          <a:lstStyle/>
          <a:p>
            <a:r>
              <a:rPr lang="en-US" b="1" dirty="0" err="1">
                <a:latin typeface="Times New Roman" panose="02020603050405020304" pitchFamily="18" charset="0"/>
                <a:cs typeface="Times New Roman" panose="02020603050405020304" pitchFamily="18" charset="0"/>
              </a:rPr>
              <a:t>Xử</a:t>
            </a:r>
            <a:r>
              <a:rPr lang="en-US" b="1" dirty="0">
                <a:latin typeface="Times New Roman" panose="02020603050405020304" pitchFamily="18" charset="0"/>
                <a:cs typeface="Times New Roman" panose="02020603050405020304" pitchFamily="18" charset="0"/>
              </a:rPr>
              <a:t> </a:t>
            </a:r>
            <a:r>
              <a:rPr lang="en-US" b="1" dirty="0" err="1">
                <a:latin typeface="Times New Roman" panose="02020603050405020304" pitchFamily="18" charset="0"/>
                <a:cs typeface="Times New Roman" panose="02020603050405020304" pitchFamily="18" charset="0"/>
              </a:rPr>
              <a:t>lý</a:t>
            </a:r>
            <a:r>
              <a:rPr lang="en-US" b="1" dirty="0">
                <a:latin typeface="Times New Roman" panose="02020603050405020304" pitchFamily="18" charset="0"/>
                <a:cs typeface="Times New Roman" panose="02020603050405020304" pitchFamily="18" charset="0"/>
              </a:rPr>
              <a:t> </a:t>
            </a:r>
            <a:r>
              <a:rPr lang="en-US" b="1" dirty="0" err="1">
                <a:latin typeface="Times New Roman" panose="02020603050405020304" pitchFamily="18" charset="0"/>
                <a:cs typeface="Times New Roman" panose="02020603050405020304" pitchFamily="18" charset="0"/>
              </a:rPr>
              <a:t>sự</a:t>
            </a:r>
            <a:r>
              <a:rPr lang="en-US" b="1" dirty="0">
                <a:latin typeface="Times New Roman" panose="02020603050405020304" pitchFamily="18" charset="0"/>
                <a:cs typeface="Times New Roman" panose="02020603050405020304" pitchFamily="18" charset="0"/>
              </a:rPr>
              <a:t> </a:t>
            </a:r>
            <a:r>
              <a:rPr lang="en-US" b="1" dirty="0" err="1">
                <a:latin typeface="Times New Roman" panose="02020603050405020304" pitchFamily="18" charset="0"/>
                <a:cs typeface="Times New Roman" panose="02020603050405020304" pitchFamily="18" charset="0"/>
              </a:rPr>
              <a:t>cố</a:t>
            </a:r>
            <a:endParaRPr lang="en-US" b="1" dirty="0">
              <a:latin typeface="Times New Roman" panose="02020603050405020304" pitchFamily="18" charset="0"/>
              <a:cs typeface="Times New Roman" panose="02020603050405020304" pitchFamily="18" charset="0"/>
            </a:endParaRPr>
          </a:p>
        </p:txBody>
      </p:sp>
      <p:pic>
        <p:nvPicPr>
          <p:cNvPr id="10" name="Picture 9"/>
          <p:cNvPicPr>
            <a:picLocks noChangeAspect="1"/>
          </p:cNvPicPr>
          <p:nvPr/>
        </p:nvPicPr>
        <p:blipFill>
          <a:blip r:embed="rId2"/>
          <a:stretch>
            <a:fillRect/>
          </a:stretch>
        </p:blipFill>
        <p:spPr>
          <a:xfrm>
            <a:off x="2857499" y="189407"/>
            <a:ext cx="6795655" cy="2959038"/>
          </a:xfrm>
          <a:prstGeom prst="rect">
            <a:avLst/>
          </a:prstGeom>
        </p:spPr>
      </p:pic>
      <p:pic>
        <p:nvPicPr>
          <p:cNvPr id="11" name="Picture 10"/>
          <p:cNvPicPr>
            <a:picLocks noChangeAspect="1"/>
          </p:cNvPicPr>
          <p:nvPr/>
        </p:nvPicPr>
        <p:blipFill>
          <a:blip r:embed="rId3"/>
          <a:stretch>
            <a:fillRect/>
          </a:stretch>
        </p:blipFill>
        <p:spPr>
          <a:xfrm>
            <a:off x="3491345" y="2951018"/>
            <a:ext cx="7190510" cy="3803073"/>
          </a:xfrm>
          <a:prstGeom prst="rect">
            <a:avLst/>
          </a:prstGeom>
        </p:spPr>
      </p:pic>
    </p:spTree>
    <p:extLst>
      <p:ext uri="{BB962C8B-B14F-4D97-AF65-F5344CB8AC3E}">
        <p14:creationId xmlns:p14="http://schemas.microsoft.com/office/powerpoint/2010/main" val="3987554107"/>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le 3">
            <a:extLst>
              <a:ext uri="{FF2B5EF4-FFF2-40B4-BE49-F238E27FC236}">
                <a16:creationId xmlns:a16="http://schemas.microsoft.com/office/drawing/2014/main" xmlns="" id="{8C32FACF-0D2E-4B56-96C3-883A5BA56879}"/>
              </a:ext>
            </a:extLst>
          </p:cNvPr>
          <p:cNvGraphicFramePr>
            <a:graphicFrameLocks noGrp="1"/>
          </p:cNvGraphicFramePr>
          <p:nvPr>
            <p:extLst>
              <p:ext uri="{D42A27DB-BD31-4B8C-83A1-F6EECF244321}">
                <p14:modId xmlns:p14="http://schemas.microsoft.com/office/powerpoint/2010/main" val="3848733811"/>
              </p:ext>
            </p:extLst>
          </p:nvPr>
        </p:nvGraphicFramePr>
        <p:xfrm>
          <a:off x="532196" y="1404144"/>
          <a:ext cx="9473041" cy="3460589"/>
        </p:xfrm>
        <a:graphic>
          <a:graphicData uri="http://schemas.openxmlformats.org/drawingml/2006/table">
            <a:tbl>
              <a:tblPr firstRow="1" firstCol="1" lastRow="1" lastCol="1" bandRow="1" bandCol="1">
                <a:tableStyleId>{7DF18680-E054-41AD-8BC1-D1AEF772440D}</a:tableStyleId>
              </a:tblPr>
              <a:tblGrid>
                <a:gridCol w="2391830">
                  <a:extLst>
                    <a:ext uri="{9D8B030D-6E8A-4147-A177-3AD203B41FA5}">
                      <a16:colId xmlns:a16="http://schemas.microsoft.com/office/drawing/2014/main" xmlns="" val="4112564832"/>
                    </a:ext>
                  </a:extLst>
                </a:gridCol>
                <a:gridCol w="7081211">
                  <a:extLst>
                    <a:ext uri="{9D8B030D-6E8A-4147-A177-3AD203B41FA5}">
                      <a16:colId xmlns:a16="http://schemas.microsoft.com/office/drawing/2014/main" xmlns="" val="404561888"/>
                    </a:ext>
                  </a:extLst>
                </a:gridCol>
              </a:tblGrid>
              <a:tr h="491972">
                <a:tc>
                  <a:txBody>
                    <a:bodyPr/>
                    <a:lstStyle/>
                    <a:p>
                      <a:pPr marL="91440">
                        <a:spcBef>
                          <a:spcPts val="370"/>
                        </a:spcBef>
                        <a:spcAft>
                          <a:spcPts val="0"/>
                        </a:spcAft>
                      </a:pPr>
                      <a:r>
                        <a:rPr lang="vi-VN" sz="1500" dirty="0">
                          <a:effectLst/>
                        </a:rPr>
                        <a:t>Model</a:t>
                      </a:r>
                      <a:endParaRPr lang="en-US" sz="1100" dirty="0">
                        <a:effectLst/>
                        <a:latin typeface="Arial" panose="020B0604020202020204" pitchFamily="34" charset="0"/>
                        <a:ea typeface="Arial" panose="020B0604020202020204" pitchFamily="34" charset="0"/>
                        <a:cs typeface="Times New Roman" panose="02020603050405020304" pitchFamily="18" charset="0"/>
                      </a:endParaRPr>
                    </a:p>
                  </a:txBody>
                  <a:tcPr marL="0" marR="0" marT="0" marB="0"/>
                </a:tc>
                <a:tc>
                  <a:txBody>
                    <a:bodyPr/>
                    <a:lstStyle/>
                    <a:p>
                      <a:pPr marL="85090">
                        <a:spcBef>
                          <a:spcPts val="370"/>
                        </a:spcBef>
                        <a:spcAft>
                          <a:spcPts val="0"/>
                        </a:spcAft>
                      </a:pPr>
                      <a:r>
                        <a:rPr lang="vi-VN" sz="1800" dirty="0">
                          <a:effectLst/>
                          <a:latin typeface="+mj-lt"/>
                        </a:rPr>
                        <a:t>RXQ-T</a:t>
                      </a:r>
                      <a:endParaRPr lang="en-US" sz="1800" dirty="0">
                        <a:effectLst/>
                        <a:latin typeface="+mj-lt"/>
                        <a:ea typeface="Arial" panose="020B0604020202020204" pitchFamily="34" charset="0"/>
                        <a:cs typeface="Times New Roman" panose="02020603050405020304" pitchFamily="18" charset="0"/>
                      </a:endParaRPr>
                    </a:p>
                  </a:txBody>
                  <a:tcPr marL="0" marR="0" marT="0" marB="0"/>
                </a:tc>
                <a:extLst>
                  <a:ext uri="{0D108BD9-81ED-4DB2-BD59-A6C34878D82A}">
                    <a16:rowId xmlns:a16="http://schemas.microsoft.com/office/drawing/2014/main" xmlns="" val="2719077392"/>
                  </a:ext>
                </a:extLst>
              </a:tr>
              <a:tr h="1048377">
                <a:tc>
                  <a:txBody>
                    <a:bodyPr/>
                    <a:lstStyle/>
                    <a:p>
                      <a:pPr marL="91440" marR="395605">
                        <a:lnSpc>
                          <a:spcPct val="103000"/>
                        </a:lnSpc>
                        <a:spcBef>
                          <a:spcPts val="370"/>
                        </a:spcBef>
                        <a:spcAft>
                          <a:spcPts val="0"/>
                        </a:spcAft>
                      </a:pPr>
                      <a:r>
                        <a:rPr lang="vi-VN" sz="1500" dirty="0">
                          <a:effectLst/>
                        </a:rPr>
                        <a:t>Điều kiện xảy ra lỗi</a:t>
                      </a:r>
                      <a:endParaRPr lang="en-US" sz="1100" dirty="0">
                        <a:effectLst/>
                        <a:latin typeface="Arial" panose="020B0604020202020204" pitchFamily="34" charset="0"/>
                        <a:ea typeface="Arial" panose="020B0604020202020204" pitchFamily="34" charset="0"/>
                        <a:cs typeface="Times New Roman" panose="02020603050405020304" pitchFamily="18" charset="0"/>
                      </a:endParaRPr>
                    </a:p>
                  </a:txBody>
                  <a:tcPr marL="0" marR="0" marT="0" marB="0"/>
                </a:tc>
                <a:tc>
                  <a:txBody>
                    <a:bodyPr/>
                    <a:lstStyle/>
                    <a:p>
                      <a:pPr marL="285750" indent="-285750">
                        <a:buFont typeface="Arial" panose="020B0604020202020204" pitchFamily="34" charset="0"/>
                        <a:buChar char="•"/>
                      </a:pPr>
                      <a:r>
                        <a:rPr lang="vi-VN" sz="1800" b="1" kern="1200" dirty="0" smtClean="0">
                          <a:solidFill>
                            <a:schemeClr val="lt1"/>
                          </a:solidFill>
                          <a:effectLst/>
                          <a:latin typeface="Times New Roman" panose="02020603050405020304" pitchFamily="18" charset="0"/>
                          <a:ea typeface="+mn-ea"/>
                          <a:cs typeface="Times New Roman" panose="02020603050405020304" pitchFamily="18" charset="0"/>
                        </a:rPr>
                        <a:t>Khi tín hiệu truyền là bất thượng trong một khoảng thời gian nhất định</a:t>
                      </a:r>
                      <a:endParaRPr lang="en-US" sz="1600" dirty="0">
                        <a:effectLst/>
                        <a:latin typeface="Times New Roman" panose="02020603050405020304" pitchFamily="18" charset="0"/>
                        <a:ea typeface="Arial" panose="020B0604020202020204" pitchFamily="34" charset="0"/>
                        <a:cs typeface="Times New Roman" panose="02020603050405020304" pitchFamily="18" charset="0"/>
                      </a:endParaRPr>
                    </a:p>
                  </a:txBody>
                  <a:tcPr marL="0" marR="0" marT="0" marB="0"/>
                </a:tc>
                <a:extLst>
                  <a:ext uri="{0D108BD9-81ED-4DB2-BD59-A6C34878D82A}">
                    <a16:rowId xmlns:a16="http://schemas.microsoft.com/office/drawing/2014/main" xmlns="" val="4284878668"/>
                  </a:ext>
                </a:extLst>
              </a:tr>
              <a:tr h="1478418">
                <a:tc>
                  <a:txBody>
                    <a:bodyPr/>
                    <a:lstStyle/>
                    <a:p>
                      <a:pPr marL="377190" marR="532765" indent="-285750">
                        <a:lnSpc>
                          <a:spcPct val="103000"/>
                        </a:lnSpc>
                        <a:spcBef>
                          <a:spcPts val="370"/>
                        </a:spcBef>
                        <a:spcAft>
                          <a:spcPts val="0"/>
                        </a:spcAft>
                        <a:buFont typeface="Arial" panose="020B0604020202020204" pitchFamily="34" charset="0"/>
                        <a:buChar char="•"/>
                      </a:pPr>
                      <a:r>
                        <a:rPr lang="vi-VN" sz="1500">
                          <a:effectLst/>
                        </a:rPr>
                        <a:t>Nguyên nhân</a:t>
                      </a:r>
                      <a:endParaRPr lang="en-US" sz="1100" dirty="0">
                        <a:effectLst/>
                        <a:latin typeface="Arial" panose="020B0604020202020204" pitchFamily="34" charset="0"/>
                        <a:ea typeface="Arial" panose="020B0604020202020204" pitchFamily="34" charset="0"/>
                        <a:cs typeface="Times New Roman" panose="02020603050405020304" pitchFamily="18" charset="0"/>
                      </a:endParaRPr>
                    </a:p>
                  </a:txBody>
                  <a:tcPr marL="0" marR="0" marT="0" marB="0"/>
                </a:tc>
                <a:tc>
                  <a:txBody>
                    <a:bodyPr/>
                    <a:lstStyle/>
                    <a:p>
                      <a:pPr marL="285750" lvl="0" indent="-285750">
                        <a:buFont typeface="Arial" panose="020B0604020202020204" pitchFamily="34" charset="0"/>
                        <a:buChar char="•"/>
                      </a:pPr>
                      <a:r>
                        <a:rPr lang="vi-VN" sz="1800" b="1" kern="1200" dirty="0" smtClean="0">
                          <a:solidFill>
                            <a:schemeClr val="lt1"/>
                          </a:solidFill>
                          <a:effectLst/>
                          <a:latin typeface="+mj-lt"/>
                          <a:ea typeface="+mn-ea"/>
                          <a:cs typeface="+mn-cs"/>
                        </a:rPr>
                        <a:t>Bị ngắn mạch, bị ngắt đường truyền tín hiệu giữa DL-DN, DN-DN, hay dây</a:t>
                      </a:r>
                      <a:endParaRPr lang="en-US" sz="1800" b="1" kern="1200" dirty="0" smtClean="0">
                        <a:solidFill>
                          <a:schemeClr val="lt1"/>
                        </a:solidFill>
                        <a:effectLst/>
                        <a:latin typeface="+mj-lt"/>
                        <a:ea typeface="+mn-ea"/>
                        <a:cs typeface="+mn-cs"/>
                      </a:endParaRPr>
                    </a:p>
                    <a:p>
                      <a:pPr marL="285750" indent="-285750">
                        <a:buFont typeface="Arial" panose="020B0604020202020204" pitchFamily="34" charset="0"/>
                        <a:buChar char="•"/>
                      </a:pPr>
                      <a:r>
                        <a:rPr lang="vi-VN" sz="1800" b="1" kern="1200" dirty="0" smtClean="0">
                          <a:solidFill>
                            <a:schemeClr val="lt1"/>
                          </a:solidFill>
                          <a:effectLst/>
                          <a:latin typeface="+mj-lt"/>
                          <a:ea typeface="+mn-ea"/>
                          <a:cs typeface="+mn-cs"/>
                        </a:rPr>
                        <a:t>bị sai.</a:t>
                      </a:r>
                      <a:endParaRPr lang="en-US" sz="1800" b="1" kern="1200" dirty="0" smtClean="0">
                        <a:solidFill>
                          <a:schemeClr val="lt1"/>
                        </a:solidFill>
                        <a:effectLst/>
                        <a:latin typeface="+mj-lt"/>
                        <a:ea typeface="+mn-ea"/>
                        <a:cs typeface="+mn-cs"/>
                      </a:endParaRPr>
                    </a:p>
                    <a:p>
                      <a:pPr marL="285750" lvl="0" indent="-285750">
                        <a:buFont typeface="Arial" panose="020B0604020202020204" pitchFamily="34" charset="0"/>
                        <a:buChar char="•"/>
                      </a:pPr>
                      <a:r>
                        <a:rPr lang="vi-VN" sz="1800" b="1" kern="1200" dirty="0" smtClean="0">
                          <a:solidFill>
                            <a:schemeClr val="lt1"/>
                          </a:solidFill>
                          <a:effectLst/>
                          <a:latin typeface="+mj-lt"/>
                          <a:ea typeface="+mn-ea"/>
                          <a:cs typeface="+mn-cs"/>
                        </a:rPr>
                        <a:t>Nguồn cấp của DN là không có.</a:t>
                      </a:r>
                      <a:endParaRPr lang="en-US" sz="1800" b="1" kern="1200" dirty="0" smtClean="0">
                        <a:solidFill>
                          <a:schemeClr val="lt1"/>
                        </a:solidFill>
                        <a:effectLst/>
                        <a:latin typeface="+mj-lt"/>
                        <a:ea typeface="+mn-ea"/>
                        <a:cs typeface="+mn-cs"/>
                      </a:endParaRPr>
                    </a:p>
                    <a:p>
                      <a:pPr marL="285750" lvl="0" indent="-285750">
                        <a:buFont typeface="Arial" panose="020B0604020202020204" pitchFamily="34" charset="0"/>
                        <a:buChar char="•"/>
                      </a:pPr>
                      <a:r>
                        <a:rPr lang="vi-VN" sz="1800" b="1" kern="1200" dirty="0" smtClean="0">
                          <a:solidFill>
                            <a:schemeClr val="lt1"/>
                          </a:solidFill>
                          <a:effectLst/>
                          <a:latin typeface="+mj-lt"/>
                          <a:ea typeface="+mn-ea"/>
                          <a:cs typeface="+mn-cs"/>
                        </a:rPr>
                        <a:t>Địa chỉ của hệ thống là không phù hợp</a:t>
                      </a:r>
                      <a:endParaRPr lang="en-US" sz="1800" b="1" kern="1200" dirty="0" smtClean="0">
                        <a:solidFill>
                          <a:schemeClr val="lt1"/>
                        </a:solidFill>
                        <a:effectLst/>
                        <a:latin typeface="+mj-lt"/>
                        <a:ea typeface="+mn-ea"/>
                        <a:cs typeface="+mn-cs"/>
                      </a:endParaRPr>
                    </a:p>
                    <a:p>
                      <a:pPr marL="285750" lvl="0" indent="-285750">
                        <a:buFont typeface="Arial" panose="020B0604020202020204" pitchFamily="34" charset="0"/>
                        <a:buChar char="•"/>
                      </a:pPr>
                      <a:r>
                        <a:rPr lang="vi-VN" sz="1800" b="1" kern="1200" dirty="0" smtClean="0">
                          <a:solidFill>
                            <a:schemeClr val="lt1"/>
                          </a:solidFill>
                          <a:effectLst/>
                          <a:latin typeface="+mj-lt"/>
                          <a:ea typeface="+mn-ea"/>
                          <a:cs typeface="+mn-cs"/>
                        </a:rPr>
                        <a:t>Lỗi PCB DL.</a:t>
                      </a:r>
                      <a:endParaRPr lang="en-US" sz="1800" b="1" kern="1200" dirty="0" smtClean="0">
                        <a:solidFill>
                          <a:schemeClr val="lt1"/>
                        </a:solidFill>
                        <a:effectLst/>
                        <a:latin typeface="+mj-lt"/>
                        <a:ea typeface="+mn-ea"/>
                        <a:cs typeface="+mn-cs"/>
                      </a:endParaRPr>
                    </a:p>
                    <a:p>
                      <a:pPr marL="285750" indent="-285750">
                        <a:buFont typeface="Arial" panose="020B0604020202020204" pitchFamily="34" charset="0"/>
                        <a:buChar char="•"/>
                      </a:pPr>
                      <a:r>
                        <a:rPr lang="vi-VN" sz="1800" b="1" kern="1200" dirty="0" smtClean="0">
                          <a:solidFill>
                            <a:schemeClr val="lt1"/>
                          </a:solidFill>
                          <a:effectLst/>
                          <a:latin typeface="+mj-lt"/>
                          <a:ea typeface="+mn-ea"/>
                          <a:cs typeface="+mn-cs"/>
                        </a:rPr>
                        <a:t>Lỗi PCB DN</a:t>
                      </a:r>
                      <a:endParaRPr lang="en-US" sz="1800" dirty="0">
                        <a:effectLst/>
                        <a:latin typeface="+mj-lt"/>
                        <a:ea typeface="Arial" panose="020B0604020202020204" pitchFamily="34" charset="0"/>
                        <a:cs typeface="Times New Roman" panose="02020603050405020304" pitchFamily="18" charset="0"/>
                      </a:endParaRPr>
                    </a:p>
                  </a:txBody>
                  <a:tcPr marL="0" marR="0" marT="0" marB="0"/>
                </a:tc>
                <a:extLst>
                  <a:ext uri="{0D108BD9-81ED-4DB2-BD59-A6C34878D82A}">
                    <a16:rowId xmlns:a16="http://schemas.microsoft.com/office/drawing/2014/main" xmlns="" val="2671040087"/>
                  </a:ext>
                </a:extLst>
              </a:tr>
            </a:tbl>
          </a:graphicData>
        </a:graphic>
      </p:graphicFrame>
      <p:sp>
        <p:nvSpPr>
          <p:cNvPr id="5" name="Rectangle 4">
            <a:extLst>
              <a:ext uri="{FF2B5EF4-FFF2-40B4-BE49-F238E27FC236}">
                <a16:creationId xmlns:a16="http://schemas.microsoft.com/office/drawing/2014/main" xmlns="" id="{13966EAB-2274-4E64-91CF-E23CCCFC78C6}"/>
              </a:ext>
            </a:extLst>
          </p:cNvPr>
          <p:cNvSpPr/>
          <p:nvPr/>
        </p:nvSpPr>
        <p:spPr>
          <a:xfrm>
            <a:off x="532196" y="203423"/>
            <a:ext cx="1475084" cy="461665"/>
          </a:xfrm>
          <a:prstGeom prst="rect">
            <a:avLst/>
          </a:prstGeom>
        </p:spPr>
        <p:txBody>
          <a:bodyPr wrap="none">
            <a:spAutoFit/>
          </a:bodyPr>
          <a:lstStyle/>
          <a:p>
            <a:pPr lvl="0" eaLnBrk="0" fontAlgn="base" hangingPunct="0">
              <a:spcBef>
                <a:spcPct val="0"/>
              </a:spcBef>
              <a:spcAft>
                <a:spcPct val="0"/>
              </a:spcAft>
              <a:tabLst>
                <a:tab pos="2582863" algn="l"/>
              </a:tabLst>
            </a:pPr>
            <a:r>
              <a:rPr lang="en-US" altLang="en-US" sz="2400" i="1" dirty="0">
                <a:solidFill>
                  <a:srgbClr val="FF0000"/>
                </a:solidFill>
                <a:latin typeface="Times New Roman" panose="02020603050405020304" pitchFamily="18" charset="0"/>
                <a:ea typeface="Arial" panose="020B0604020202020204" pitchFamily="34" charset="0"/>
                <a:cs typeface="Times New Roman" panose="02020603050405020304" pitchFamily="18" charset="0"/>
              </a:rPr>
              <a:t>M</a:t>
            </a:r>
            <a:r>
              <a:rPr lang="vi-VN" altLang="en-US" sz="2400" i="1" dirty="0">
                <a:solidFill>
                  <a:srgbClr val="FF0000"/>
                </a:solidFill>
                <a:latin typeface="Times New Roman" panose="02020603050405020304" pitchFamily="18" charset="0"/>
                <a:ea typeface="Arial" panose="020B0604020202020204" pitchFamily="34" charset="0"/>
                <a:cs typeface="Times New Roman" panose="02020603050405020304" pitchFamily="18" charset="0"/>
              </a:rPr>
              <a:t>ã </a:t>
            </a:r>
            <a:r>
              <a:rPr lang="vi-VN" altLang="en-US" sz="2400" i="1" dirty="0" smtClean="0">
                <a:solidFill>
                  <a:srgbClr val="FF0000"/>
                </a:solidFill>
                <a:latin typeface="Times New Roman" panose="02020603050405020304" pitchFamily="18" charset="0"/>
                <a:ea typeface="Arial" panose="020B0604020202020204" pitchFamily="34" charset="0"/>
                <a:cs typeface="Times New Roman" panose="02020603050405020304" pitchFamily="18" charset="0"/>
              </a:rPr>
              <a:t>lỗi:</a:t>
            </a:r>
            <a:r>
              <a:rPr lang="en-US" altLang="en-US" sz="2400" i="1" dirty="0" smtClean="0">
                <a:solidFill>
                  <a:srgbClr val="FF0000"/>
                </a:solidFill>
                <a:latin typeface="Times New Roman" panose="02020603050405020304" pitchFamily="18" charset="0"/>
                <a:ea typeface="Arial" panose="020B0604020202020204" pitchFamily="34" charset="0"/>
                <a:cs typeface="Times New Roman" panose="02020603050405020304" pitchFamily="18" charset="0"/>
              </a:rPr>
              <a:t>U4</a:t>
            </a:r>
            <a:endParaRPr lang="en-US" altLang="en-US" sz="2400" b="1" i="1" dirty="0">
              <a:solidFill>
                <a:srgbClr val="00B050"/>
              </a:solidFill>
              <a:latin typeface="Times New Roman" panose="02020603050405020304" pitchFamily="18" charset="0"/>
              <a:ea typeface="Arial" panose="020B0604020202020204" pitchFamily="34" charset="0"/>
              <a:cs typeface="Times New Roman" panose="02020603050405020304" pitchFamily="18" charset="0"/>
            </a:endParaRPr>
          </a:p>
        </p:txBody>
      </p:sp>
      <p:sp>
        <p:nvSpPr>
          <p:cNvPr id="6" name="Rectangle 5">
            <a:extLst>
              <a:ext uri="{FF2B5EF4-FFF2-40B4-BE49-F238E27FC236}">
                <a16:creationId xmlns:a16="http://schemas.microsoft.com/office/drawing/2014/main" xmlns="" id="{9B8FABEB-FAF0-4DE2-B19F-C116F4599C00}"/>
              </a:ext>
            </a:extLst>
          </p:cNvPr>
          <p:cNvSpPr/>
          <p:nvPr/>
        </p:nvSpPr>
        <p:spPr>
          <a:xfrm>
            <a:off x="0" y="4967668"/>
            <a:ext cx="10753060" cy="757900"/>
          </a:xfrm>
          <a:prstGeom prst="rect">
            <a:avLst/>
          </a:prstGeom>
        </p:spPr>
        <p:txBody>
          <a:bodyPr wrap="square">
            <a:spAutoFit/>
          </a:bodyPr>
          <a:lstStyle/>
          <a:p>
            <a:pPr marL="700405">
              <a:spcBef>
                <a:spcPts val="475"/>
              </a:spcBef>
              <a:spcAft>
                <a:spcPts val="0"/>
              </a:spcAft>
            </a:pPr>
            <a:r>
              <a:rPr lang="vi-VN" b="1" u="heavy" dirty="0">
                <a:ea typeface="Arial" panose="020B0604020202020204" pitchFamily="34" charset="0"/>
              </a:rPr>
              <a:t>Ghi chú</a:t>
            </a:r>
            <a:r>
              <a:rPr lang="vi-VN" dirty="0">
                <a:ea typeface="Arial" panose="020B0604020202020204" pitchFamily="34" charset="0"/>
              </a:rPr>
              <a:t>:</a:t>
            </a:r>
            <a:endParaRPr lang="en-US" sz="1400" dirty="0">
              <a:effectLst/>
              <a:latin typeface="Arial" panose="020B0604020202020204" pitchFamily="34" charset="0"/>
              <a:ea typeface="Arial" panose="020B0604020202020204" pitchFamily="34" charset="0"/>
            </a:endParaRPr>
          </a:p>
          <a:p>
            <a:pPr marL="700405" marR="240030">
              <a:lnSpc>
                <a:spcPct val="103000"/>
              </a:lnSpc>
              <a:spcBef>
                <a:spcPts val="910"/>
              </a:spcBef>
              <a:spcAft>
                <a:spcPts val="0"/>
              </a:spcAft>
            </a:pPr>
            <a:r>
              <a:rPr lang="vi-VN" dirty="0">
                <a:ea typeface="Arial" panose="020B0604020202020204" pitchFamily="34" charset="0"/>
              </a:rPr>
              <a:t>Đảm bảo tắt nguồn điện trước khi kết nối hay</a:t>
            </a:r>
            <a:r>
              <a:rPr lang="en-US" spc="-255" dirty="0">
                <a:ea typeface="Arial" panose="020B0604020202020204" pitchFamily="34" charset="0"/>
              </a:rPr>
              <a:t> </a:t>
            </a:r>
            <a:r>
              <a:rPr lang="vi-VN" dirty="0">
                <a:ea typeface="Arial" panose="020B0604020202020204" pitchFamily="34" charset="0"/>
              </a:rPr>
              <a:t>tháo rắc cắm để tránh hư các bộ phận</a:t>
            </a:r>
            <a:r>
              <a:rPr lang="en-US" dirty="0">
                <a:ea typeface="Arial" panose="020B0604020202020204" pitchFamily="34" charset="0"/>
              </a:rPr>
              <a:t>.</a:t>
            </a:r>
            <a:endParaRPr lang="en-US" dirty="0">
              <a:latin typeface="Arial" panose="020B0604020202020204" pitchFamily="34" charset="0"/>
              <a:ea typeface="Arial" panose="020B0604020202020204" pitchFamily="34" charset="0"/>
            </a:endParaRPr>
          </a:p>
        </p:txBody>
      </p:sp>
      <p:sp>
        <p:nvSpPr>
          <p:cNvPr id="7" name="Rectangle 6">
            <a:extLst>
              <a:ext uri="{FF2B5EF4-FFF2-40B4-BE49-F238E27FC236}">
                <a16:creationId xmlns:a16="http://schemas.microsoft.com/office/drawing/2014/main" xmlns="" id="{89CE12D6-F95D-4474-A27A-537794EE3E61}"/>
              </a:ext>
            </a:extLst>
          </p:cNvPr>
          <p:cNvSpPr/>
          <p:nvPr/>
        </p:nvSpPr>
        <p:spPr>
          <a:xfrm>
            <a:off x="532196" y="539349"/>
            <a:ext cx="7445921" cy="646331"/>
          </a:xfrm>
          <a:prstGeom prst="rect">
            <a:avLst/>
          </a:prstGeom>
        </p:spPr>
        <p:txBody>
          <a:bodyPr wrap="square">
            <a:spAutoFit/>
          </a:bodyPr>
          <a:lstStyle/>
          <a:p>
            <a:endParaRPr lang="en-US" dirty="0"/>
          </a:p>
          <a:p>
            <a:r>
              <a:rPr lang="vi-VN" b="1" dirty="0"/>
              <a:t>Lỗi truyền tín hiệu giữa DN và DL</a:t>
            </a:r>
            <a:endParaRPr lang="en-US" b="1" dirty="0"/>
          </a:p>
        </p:txBody>
      </p:sp>
    </p:spTree>
    <p:extLst>
      <p:ext uri="{BB962C8B-B14F-4D97-AF65-F5344CB8AC3E}">
        <p14:creationId xmlns:p14="http://schemas.microsoft.com/office/powerpoint/2010/main" val="4196596032"/>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430334" y="189407"/>
            <a:ext cx="1210588" cy="369332"/>
          </a:xfrm>
          <a:prstGeom prst="rect">
            <a:avLst/>
          </a:prstGeom>
        </p:spPr>
        <p:txBody>
          <a:bodyPr wrap="none">
            <a:spAutoFit/>
          </a:bodyPr>
          <a:lstStyle/>
          <a:p>
            <a:pPr lvl="0" eaLnBrk="0" fontAlgn="base" hangingPunct="0">
              <a:spcBef>
                <a:spcPct val="0"/>
              </a:spcBef>
              <a:spcAft>
                <a:spcPct val="0"/>
              </a:spcAft>
              <a:tabLst>
                <a:tab pos="2582863" algn="l"/>
              </a:tabLst>
            </a:pPr>
            <a:r>
              <a:rPr lang="en-US" altLang="en-US" i="1" dirty="0">
                <a:solidFill>
                  <a:srgbClr val="FF0000"/>
                </a:solidFill>
                <a:latin typeface="Times New Roman" panose="02020603050405020304" pitchFamily="18" charset="0"/>
                <a:ea typeface="Arial" panose="020B0604020202020204" pitchFamily="34" charset="0"/>
                <a:cs typeface="Times New Roman" panose="02020603050405020304" pitchFamily="18" charset="0"/>
              </a:rPr>
              <a:t>M</a:t>
            </a:r>
            <a:r>
              <a:rPr lang="vi-VN" altLang="en-US" i="1" dirty="0">
                <a:solidFill>
                  <a:srgbClr val="FF0000"/>
                </a:solidFill>
                <a:latin typeface="Times New Roman" panose="02020603050405020304" pitchFamily="18" charset="0"/>
                <a:ea typeface="Arial" panose="020B0604020202020204" pitchFamily="34" charset="0"/>
                <a:cs typeface="Times New Roman" panose="02020603050405020304" pitchFamily="18" charset="0"/>
              </a:rPr>
              <a:t>ã lỗi: </a:t>
            </a:r>
            <a:r>
              <a:rPr lang="en-US" altLang="en-US" b="1" i="1" dirty="0" smtClean="0">
                <a:solidFill>
                  <a:srgbClr val="00B050"/>
                </a:solidFill>
                <a:latin typeface="Times New Roman" panose="02020603050405020304" pitchFamily="18" charset="0"/>
                <a:cs typeface="Times New Roman" panose="02020603050405020304" pitchFamily="18" charset="0"/>
              </a:rPr>
              <a:t>U4</a:t>
            </a:r>
            <a:endParaRPr lang="en-US" altLang="en-US" b="1" i="1" dirty="0">
              <a:solidFill>
                <a:srgbClr val="00B050"/>
              </a:solidFill>
              <a:latin typeface="Times New Roman" panose="02020603050405020304" pitchFamily="18" charset="0"/>
              <a:ea typeface="Arial" panose="020B0604020202020204" pitchFamily="34" charset="0"/>
              <a:cs typeface="Times New Roman" panose="02020603050405020304" pitchFamily="18" charset="0"/>
            </a:endParaRPr>
          </a:p>
        </p:txBody>
      </p:sp>
      <p:sp>
        <p:nvSpPr>
          <p:cNvPr id="5" name="Rectangle 4"/>
          <p:cNvSpPr/>
          <p:nvPr/>
        </p:nvSpPr>
        <p:spPr>
          <a:xfrm>
            <a:off x="430334" y="558739"/>
            <a:ext cx="1287532" cy="369332"/>
          </a:xfrm>
          <a:prstGeom prst="rect">
            <a:avLst/>
          </a:prstGeom>
        </p:spPr>
        <p:txBody>
          <a:bodyPr wrap="none">
            <a:spAutoFit/>
          </a:bodyPr>
          <a:lstStyle/>
          <a:p>
            <a:r>
              <a:rPr lang="en-US" b="1" dirty="0" err="1">
                <a:latin typeface="Times New Roman" panose="02020603050405020304" pitchFamily="18" charset="0"/>
                <a:cs typeface="Times New Roman" panose="02020603050405020304" pitchFamily="18" charset="0"/>
              </a:rPr>
              <a:t>Xử</a:t>
            </a:r>
            <a:r>
              <a:rPr lang="en-US" b="1" dirty="0">
                <a:latin typeface="Times New Roman" panose="02020603050405020304" pitchFamily="18" charset="0"/>
                <a:cs typeface="Times New Roman" panose="02020603050405020304" pitchFamily="18" charset="0"/>
              </a:rPr>
              <a:t> </a:t>
            </a:r>
            <a:r>
              <a:rPr lang="en-US" b="1" dirty="0" err="1">
                <a:latin typeface="Times New Roman" panose="02020603050405020304" pitchFamily="18" charset="0"/>
                <a:cs typeface="Times New Roman" panose="02020603050405020304" pitchFamily="18" charset="0"/>
              </a:rPr>
              <a:t>lý</a:t>
            </a:r>
            <a:r>
              <a:rPr lang="en-US" b="1" dirty="0">
                <a:latin typeface="Times New Roman" panose="02020603050405020304" pitchFamily="18" charset="0"/>
                <a:cs typeface="Times New Roman" panose="02020603050405020304" pitchFamily="18" charset="0"/>
              </a:rPr>
              <a:t> </a:t>
            </a:r>
            <a:r>
              <a:rPr lang="en-US" b="1" dirty="0" err="1">
                <a:latin typeface="Times New Roman" panose="02020603050405020304" pitchFamily="18" charset="0"/>
                <a:cs typeface="Times New Roman" panose="02020603050405020304" pitchFamily="18" charset="0"/>
              </a:rPr>
              <a:t>sự</a:t>
            </a:r>
            <a:r>
              <a:rPr lang="en-US" b="1" dirty="0">
                <a:latin typeface="Times New Roman" panose="02020603050405020304" pitchFamily="18" charset="0"/>
                <a:cs typeface="Times New Roman" panose="02020603050405020304" pitchFamily="18" charset="0"/>
              </a:rPr>
              <a:t> </a:t>
            </a:r>
            <a:r>
              <a:rPr lang="en-US" b="1" dirty="0" err="1">
                <a:latin typeface="Times New Roman" panose="02020603050405020304" pitchFamily="18" charset="0"/>
                <a:cs typeface="Times New Roman" panose="02020603050405020304" pitchFamily="18" charset="0"/>
              </a:rPr>
              <a:t>cố</a:t>
            </a:r>
            <a:endParaRPr lang="en-US" b="1" dirty="0">
              <a:latin typeface="Times New Roman" panose="02020603050405020304" pitchFamily="18" charset="0"/>
              <a:cs typeface="Times New Roman" panose="02020603050405020304" pitchFamily="18" charset="0"/>
            </a:endParaRPr>
          </a:p>
        </p:txBody>
      </p:sp>
      <p:pic>
        <p:nvPicPr>
          <p:cNvPr id="7" name="Picture 6"/>
          <p:cNvPicPr>
            <a:picLocks noChangeAspect="1"/>
          </p:cNvPicPr>
          <p:nvPr/>
        </p:nvPicPr>
        <p:blipFill>
          <a:blip r:embed="rId2"/>
          <a:stretch>
            <a:fillRect/>
          </a:stretch>
        </p:blipFill>
        <p:spPr>
          <a:xfrm>
            <a:off x="3034145" y="-134172"/>
            <a:ext cx="6573499" cy="2661954"/>
          </a:xfrm>
          <a:prstGeom prst="rect">
            <a:avLst/>
          </a:prstGeom>
        </p:spPr>
      </p:pic>
      <p:pic>
        <p:nvPicPr>
          <p:cNvPr id="8" name="Picture 7"/>
          <p:cNvPicPr>
            <a:picLocks noChangeAspect="1"/>
          </p:cNvPicPr>
          <p:nvPr/>
        </p:nvPicPr>
        <p:blipFill>
          <a:blip r:embed="rId3"/>
          <a:stretch>
            <a:fillRect/>
          </a:stretch>
        </p:blipFill>
        <p:spPr>
          <a:xfrm>
            <a:off x="2421082" y="1943101"/>
            <a:ext cx="8769927" cy="4800600"/>
          </a:xfrm>
          <a:prstGeom prst="rect">
            <a:avLst/>
          </a:prstGeom>
        </p:spPr>
      </p:pic>
    </p:spTree>
    <p:extLst>
      <p:ext uri="{BB962C8B-B14F-4D97-AF65-F5344CB8AC3E}">
        <p14:creationId xmlns:p14="http://schemas.microsoft.com/office/powerpoint/2010/main" val="3526670452"/>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430334" y="189407"/>
            <a:ext cx="1210588" cy="369332"/>
          </a:xfrm>
          <a:prstGeom prst="rect">
            <a:avLst/>
          </a:prstGeom>
        </p:spPr>
        <p:txBody>
          <a:bodyPr wrap="none">
            <a:spAutoFit/>
          </a:bodyPr>
          <a:lstStyle/>
          <a:p>
            <a:pPr lvl="0" eaLnBrk="0" fontAlgn="base" hangingPunct="0">
              <a:spcBef>
                <a:spcPct val="0"/>
              </a:spcBef>
              <a:spcAft>
                <a:spcPct val="0"/>
              </a:spcAft>
              <a:tabLst>
                <a:tab pos="2582863" algn="l"/>
              </a:tabLst>
            </a:pPr>
            <a:r>
              <a:rPr lang="en-US" altLang="en-US" i="1" dirty="0">
                <a:solidFill>
                  <a:srgbClr val="FF0000"/>
                </a:solidFill>
                <a:latin typeface="Times New Roman" panose="02020603050405020304" pitchFamily="18" charset="0"/>
                <a:ea typeface="Arial" panose="020B0604020202020204" pitchFamily="34" charset="0"/>
                <a:cs typeface="Times New Roman" panose="02020603050405020304" pitchFamily="18" charset="0"/>
              </a:rPr>
              <a:t>M</a:t>
            </a:r>
            <a:r>
              <a:rPr lang="vi-VN" altLang="en-US" i="1" dirty="0">
                <a:solidFill>
                  <a:srgbClr val="FF0000"/>
                </a:solidFill>
                <a:latin typeface="Times New Roman" panose="02020603050405020304" pitchFamily="18" charset="0"/>
                <a:ea typeface="Arial" panose="020B0604020202020204" pitchFamily="34" charset="0"/>
                <a:cs typeface="Times New Roman" panose="02020603050405020304" pitchFamily="18" charset="0"/>
              </a:rPr>
              <a:t>ã lỗi: </a:t>
            </a:r>
            <a:r>
              <a:rPr lang="en-US" altLang="en-US" b="1" i="1" dirty="0" smtClean="0">
                <a:solidFill>
                  <a:srgbClr val="00B050"/>
                </a:solidFill>
                <a:latin typeface="Times New Roman" panose="02020603050405020304" pitchFamily="18" charset="0"/>
                <a:cs typeface="Times New Roman" panose="02020603050405020304" pitchFamily="18" charset="0"/>
              </a:rPr>
              <a:t>U4</a:t>
            </a:r>
            <a:endParaRPr lang="en-US" altLang="en-US" b="1" i="1" dirty="0">
              <a:solidFill>
                <a:srgbClr val="00B050"/>
              </a:solidFill>
              <a:latin typeface="Times New Roman" panose="02020603050405020304" pitchFamily="18" charset="0"/>
              <a:ea typeface="Arial" panose="020B0604020202020204" pitchFamily="34" charset="0"/>
              <a:cs typeface="Times New Roman" panose="02020603050405020304" pitchFamily="18" charset="0"/>
            </a:endParaRPr>
          </a:p>
        </p:txBody>
      </p:sp>
      <p:sp>
        <p:nvSpPr>
          <p:cNvPr id="5" name="Rectangle 4"/>
          <p:cNvSpPr/>
          <p:nvPr/>
        </p:nvSpPr>
        <p:spPr>
          <a:xfrm>
            <a:off x="430334" y="558739"/>
            <a:ext cx="1287532" cy="369332"/>
          </a:xfrm>
          <a:prstGeom prst="rect">
            <a:avLst/>
          </a:prstGeom>
        </p:spPr>
        <p:txBody>
          <a:bodyPr wrap="none">
            <a:spAutoFit/>
          </a:bodyPr>
          <a:lstStyle/>
          <a:p>
            <a:r>
              <a:rPr lang="en-US" b="1" dirty="0" err="1">
                <a:latin typeface="Times New Roman" panose="02020603050405020304" pitchFamily="18" charset="0"/>
                <a:cs typeface="Times New Roman" panose="02020603050405020304" pitchFamily="18" charset="0"/>
              </a:rPr>
              <a:t>Xử</a:t>
            </a:r>
            <a:r>
              <a:rPr lang="en-US" b="1" dirty="0">
                <a:latin typeface="Times New Roman" panose="02020603050405020304" pitchFamily="18" charset="0"/>
                <a:cs typeface="Times New Roman" panose="02020603050405020304" pitchFamily="18" charset="0"/>
              </a:rPr>
              <a:t> </a:t>
            </a:r>
            <a:r>
              <a:rPr lang="en-US" b="1" dirty="0" err="1">
                <a:latin typeface="Times New Roman" panose="02020603050405020304" pitchFamily="18" charset="0"/>
                <a:cs typeface="Times New Roman" panose="02020603050405020304" pitchFamily="18" charset="0"/>
              </a:rPr>
              <a:t>lý</a:t>
            </a:r>
            <a:r>
              <a:rPr lang="en-US" b="1" dirty="0">
                <a:latin typeface="Times New Roman" panose="02020603050405020304" pitchFamily="18" charset="0"/>
                <a:cs typeface="Times New Roman" panose="02020603050405020304" pitchFamily="18" charset="0"/>
              </a:rPr>
              <a:t> </a:t>
            </a:r>
            <a:r>
              <a:rPr lang="en-US" b="1" dirty="0" err="1">
                <a:latin typeface="Times New Roman" panose="02020603050405020304" pitchFamily="18" charset="0"/>
                <a:cs typeface="Times New Roman" panose="02020603050405020304" pitchFamily="18" charset="0"/>
              </a:rPr>
              <a:t>sự</a:t>
            </a:r>
            <a:r>
              <a:rPr lang="en-US" b="1" dirty="0">
                <a:latin typeface="Times New Roman" panose="02020603050405020304" pitchFamily="18" charset="0"/>
                <a:cs typeface="Times New Roman" panose="02020603050405020304" pitchFamily="18" charset="0"/>
              </a:rPr>
              <a:t> </a:t>
            </a:r>
            <a:r>
              <a:rPr lang="en-US" b="1" dirty="0" err="1">
                <a:latin typeface="Times New Roman" panose="02020603050405020304" pitchFamily="18" charset="0"/>
                <a:cs typeface="Times New Roman" panose="02020603050405020304" pitchFamily="18" charset="0"/>
              </a:rPr>
              <a:t>cố</a:t>
            </a:r>
            <a:endParaRPr lang="en-US" b="1" dirty="0">
              <a:latin typeface="Times New Roman" panose="02020603050405020304" pitchFamily="18" charset="0"/>
              <a:cs typeface="Times New Roman" panose="02020603050405020304" pitchFamily="18" charset="0"/>
            </a:endParaRPr>
          </a:p>
        </p:txBody>
      </p:sp>
      <p:sp>
        <p:nvSpPr>
          <p:cNvPr id="8" name="Rectangle 7"/>
          <p:cNvSpPr/>
          <p:nvPr/>
        </p:nvSpPr>
        <p:spPr>
          <a:xfrm>
            <a:off x="430334" y="189407"/>
            <a:ext cx="1210588" cy="369332"/>
          </a:xfrm>
          <a:prstGeom prst="rect">
            <a:avLst/>
          </a:prstGeom>
        </p:spPr>
        <p:txBody>
          <a:bodyPr wrap="none">
            <a:spAutoFit/>
          </a:bodyPr>
          <a:lstStyle/>
          <a:p>
            <a:pPr lvl="0" eaLnBrk="0" fontAlgn="base" hangingPunct="0">
              <a:spcBef>
                <a:spcPct val="0"/>
              </a:spcBef>
              <a:spcAft>
                <a:spcPct val="0"/>
              </a:spcAft>
              <a:tabLst>
                <a:tab pos="2582863" algn="l"/>
              </a:tabLst>
            </a:pPr>
            <a:r>
              <a:rPr lang="en-US" altLang="en-US" i="1" dirty="0">
                <a:solidFill>
                  <a:srgbClr val="FF0000"/>
                </a:solidFill>
                <a:latin typeface="Times New Roman" panose="02020603050405020304" pitchFamily="18" charset="0"/>
                <a:ea typeface="Arial" panose="020B0604020202020204" pitchFamily="34" charset="0"/>
                <a:cs typeface="Times New Roman" panose="02020603050405020304" pitchFamily="18" charset="0"/>
              </a:rPr>
              <a:t>M</a:t>
            </a:r>
            <a:r>
              <a:rPr lang="vi-VN" altLang="en-US" i="1" dirty="0">
                <a:solidFill>
                  <a:srgbClr val="FF0000"/>
                </a:solidFill>
                <a:latin typeface="Times New Roman" panose="02020603050405020304" pitchFamily="18" charset="0"/>
                <a:ea typeface="Arial" panose="020B0604020202020204" pitchFamily="34" charset="0"/>
                <a:cs typeface="Times New Roman" panose="02020603050405020304" pitchFamily="18" charset="0"/>
              </a:rPr>
              <a:t>ã lỗi: </a:t>
            </a:r>
            <a:r>
              <a:rPr lang="en-US" altLang="en-US" b="1" i="1" dirty="0" smtClean="0">
                <a:solidFill>
                  <a:srgbClr val="00B050"/>
                </a:solidFill>
                <a:latin typeface="Times New Roman" panose="02020603050405020304" pitchFamily="18" charset="0"/>
                <a:cs typeface="Times New Roman" panose="02020603050405020304" pitchFamily="18" charset="0"/>
              </a:rPr>
              <a:t>U4</a:t>
            </a:r>
            <a:endParaRPr lang="en-US" altLang="en-US" b="1" i="1" dirty="0">
              <a:solidFill>
                <a:srgbClr val="00B050"/>
              </a:solidFill>
              <a:latin typeface="Times New Roman" panose="02020603050405020304" pitchFamily="18" charset="0"/>
              <a:ea typeface="Arial" panose="020B0604020202020204" pitchFamily="34" charset="0"/>
              <a:cs typeface="Times New Roman" panose="02020603050405020304" pitchFamily="18" charset="0"/>
            </a:endParaRPr>
          </a:p>
        </p:txBody>
      </p:sp>
      <p:sp>
        <p:nvSpPr>
          <p:cNvPr id="9" name="Rectangle 8"/>
          <p:cNvSpPr/>
          <p:nvPr/>
        </p:nvSpPr>
        <p:spPr>
          <a:xfrm>
            <a:off x="430334" y="558739"/>
            <a:ext cx="1287532" cy="369332"/>
          </a:xfrm>
          <a:prstGeom prst="rect">
            <a:avLst/>
          </a:prstGeom>
        </p:spPr>
        <p:txBody>
          <a:bodyPr wrap="none">
            <a:spAutoFit/>
          </a:bodyPr>
          <a:lstStyle/>
          <a:p>
            <a:r>
              <a:rPr lang="en-US" b="1" dirty="0" err="1">
                <a:latin typeface="Times New Roman" panose="02020603050405020304" pitchFamily="18" charset="0"/>
                <a:cs typeface="Times New Roman" panose="02020603050405020304" pitchFamily="18" charset="0"/>
              </a:rPr>
              <a:t>Xử</a:t>
            </a:r>
            <a:r>
              <a:rPr lang="en-US" b="1" dirty="0">
                <a:latin typeface="Times New Roman" panose="02020603050405020304" pitchFamily="18" charset="0"/>
                <a:cs typeface="Times New Roman" panose="02020603050405020304" pitchFamily="18" charset="0"/>
              </a:rPr>
              <a:t> </a:t>
            </a:r>
            <a:r>
              <a:rPr lang="en-US" b="1" dirty="0" err="1">
                <a:latin typeface="Times New Roman" panose="02020603050405020304" pitchFamily="18" charset="0"/>
                <a:cs typeface="Times New Roman" panose="02020603050405020304" pitchFamily="18" charset="0"/>
              </a:rPr>
              <a:t>lý</a:t>
            </a:r>
            <a:r>
              <a:rPr lang="en-US" b="1" dirty="0">
                <a:latin typeface="Times New Roman" panose="02020603050405020304" pitchFamily="18" charset="0"/>
                <a:cs typeface="Times New Roman" panose="02020603050405020304" pitchFamily="18" charset="0"/>
              </a:rPr>
              <a:t> </a:t>
            </a:r>
            <a:r>
              <a:rPr lang="en-US" b="1" dirty="0" err="1">
                <a:latin typeface="Times New Roman" panose="02020603050405020304" pitchFamily="18" charset="0"/>
                <a:cs typeface="Times New Roman" panose="02020603050405020304" pitchFamily="18" charset="0"/>
              </a:rPr>
              <a:t>sự</a:t>
            </a:r>
            <a:r>
              <a:rPr lang="en-US" b="1" dirty="0">
                <a:latin typeface="Times New Roman" panose="02020603050405020304" pitchFamily="18" charset="0"/>
                <a:cs typeface="Times New Roman" panose="02020603050405020304" pitchFamily="18" charset="0"/>
              </a:rPr>
              <a:t> </a:t>
            </a:r>
            <a:r>
              <a:rPr lang="en-US" b="1" dirty="0" err="1">
                <a:latin typeface="Times New Roman" panose="02020603050405020304" pitchFamily="18" charset="0"/>
                <a:cs typeface="Times New Roman" panose="02020603050405020304" pitchFamily="18" charset="0"/>
              </a:rPr>
              <a:t>cố</a:t>
            </a:r>
            <a:endParaRPr lang="en-US" b="1" dirty="0">
              <a:latin typeface="Times New Roman" panose="02020603050405020304" pitchFamily="18" charset="0"/>
              <a:cs typeface="Times New Roman" panose="02020603050405020304" pitchFamily="18" charset="0"/>
            </a:endParaRPr>
          </a:p>
        </p:txBody>
      </p:sp>
      <p:pic>
        <p:nvPicPr>
          <p:cNvPr id="12" name="Picture 11"/>
          <p:cNvPicPr>
            <a:picLocks noChangeAspect="1"/>
          </p:cNvPicPr>
          <p:nvPr/>
        </p:nvPicPr>
        <p:blipFill>
          <a:blip r:embed="rId2"/>
          <a:stretch>
            <a:fillRect/>
          </a:stretch>
        </p:blipFill>
        <p:spPr>
          <a:xfrm>
            <a:off x="2587336" y="-43933"/>
            <a:ext cx="7294419" cy="3130034"/>
          </a:xfrm>
          <a:prstGeom prst="rect">
            <a:avLst/>
          </a:prstGeom>
        </p:spPr>
      </p:pic>
      <p:pic>
        <p:nvPicPr>
          <p:cNvPr id="13" name="Picture 12"/>
          <p:cNvPicPr>
            <a:picLocks noChangeAspect="1"/>
          </p:cNvPicPr>
          <p:nvPr/>
        </p:nvPicPr>
        <p:blipFill>
          <a:blip r:embed="rId3"/>
          <a:stretch>
            <a:fillRect/>
          </a:stretch>
        </p:blipFill>
        <p:spPr>
          <a:xfrm>
            <a:off x="2379518" y="2826327"/>
            <a:ext cx="7502237" cy="4031673"/>
          </a:xfrm>
          <a:prstGeom prst="rect">
            <a:avLst/>
          </a:prstGeom>
        </p:spPr>
      </p:pic>
    </p:spTree>
    <p:extLst>
      <p:ext uri="{BB962C8B-B14F-4D97-AF65-F5344CB8AC3E}">
        <p14:creationId xmlns:p14="http://schemas.microsoft.com/office/powerpoint/2010/main" val="2552554934"/>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430334" y="189407"/>
            <a:ext cx="1210588" cy="369332"/>
          </a:xfrm>
          <a:prstGeom prst="rect">
            <a:avLst/>
          </a:prstGeom>
        </p:spPr>
        <p:txBody>
          <a:bodyPr wrap="none">
            <a:spAutoFit/>
          </a:bodyPr>
          <a:lstStyle/>
          <a:p>
            <a:pPr lvl="0" eaLnBrk="0" fontAlgn="base" hangingPunct="0">
              <a:spcBef>
                <a:spcPct val="0"/>
              </a:spcBef>
              <a:spcAft>
                <a:spcPct val="0"/>
              </a:spcAft>
              <a:tabLst>
                <a:tab pos="2582863" algn="l"/>
              </a:tabLst>
            </a:pPr>
            <a:r>
              <a:rPr lang="en-US" altLang="en-US" i="1" dirty="0">
                <a:solidFill>
                  <a:srgbClr val="FF0000"/>
                </a:solidFill>
                <a:latin typeface="Times New Roman" panose="02020603050405020304" pitchFamily="18" charset="0"/>
                <a:ea typeface="Arial" panose="020B0604020202020204" pitchFamily="34" charset="0"/>
                <a:cs typeface="Times New Roman" panose="02020603050405020304" pitchFamily="18" charset="0"/>
              </a:rPr>
              <a:t>M</a:t>
            </a:r>
            <a:r>
              <a:rPr lang="vi-VN" altLang="en-US" i="1" dirty="0">
                <a:solidFill>
                  <a:srgbClr val="FF0000"/>
                </a:solidFill>
                <a:latin typeface="Times New Roman" panose="02020603050405020304" pitchFamily="18" charset="0"/>
                <a:ea typeface="Arial" panose="020B0604020202020204" pitchFamily="34" charset="0"/>
                <a:cs typeface="Times New Roman" panose="02020603050405020304" pitchFamily="18" charset="0"/>
              </a:rPr>
              <a:t>ã lỗi: </a:t>
            </a:r>
            <a:r>
              <a:rPr lang="en-US" altLang="en-US" b="1" i="1" dirty="0" smtClean="0">
                <a:solidFill>
                  <a:srgbClr val="00B050"/>
                </a:solidFill>
                <a:latin typeface="Times New Roman" panose="02020603050405020304" pitchFamily="18" charset="0"/>
                <a:cs typeface="Times New Roman" panose="02020603050405020304" pitchFamily="18" charset="0"/>
              </a:rPr>
              <a:t>U4</a:t>
            </a:r>
            <a:endParaRPr lang="en-US" altLang="en-US" b="1" i="1" dirty="0">
              <a:solidFill>
                <a:srgbClr val="00B050"/>
              </a:solidFill>
              <a:latin typeface="Times New Roman" panose="02020603050405020304" pitchFamily="18" charset="0"/>
              <a:ea typeface="Arial" panose="020B0604020202020204" pitchFamily="34" charset="0"/>
              <a:cs typeface="Times New Roman" panose="02020603050405020304" pitchFamily="18" charset="0"/>
            </a:endParaRPr>
          </a:p>
        </p:txBody>
      </p:sp>
      <p:sp>
        <p:nvSpPr>
          <p:cNvPr id="5" name="Rectangle 4"/>
          <p:cNvSpPr/>
          <p:nvPr/>
        </p:nvSpPr>
        <p:spPr>
          <a:xfrm>
            <a:off x="430334" y="558739"/>
            <a:ext cx="1287532" cy="369332"/>
          </a:xfrm>
          <a:prstGeom prst="rect">
            <a:avLst/>
          </a:prstGeom>
        </p:spPr>
        <p:txBody>
          <a:bodyPr wrap="none">
            <a:spAutoFit/>
          </a:bodyPr>
          <a:lstStyle/>
          <a:p>
            <a:r>
              <a:rPr lang="en-US" b="1" dirty="0" err="1">
                <a:latin typeface="Times New Roman" panose="02020603050405020304" pitchFamily="18" charset="0"/>
                <a:cs typeface="Times New Roman" panose="02020603050405020304" pitchFamily="18" charset="0"/>
              </a:rPr>
              <a:t>Xử</a:t>
            </a:r>
            <a:r>
              <a:rPr lang="en-US" b="1" dirty="0">
                <a:latin typeface="Times New Roman" panose="02020603050405020304" pitchFamily="18" charset="0"/>
                <a:cs typeface="Times New Roman" panose="02020603050405020304" pitchFamily="18" charset="0"/>
              </a:rPr>
              <a:t> </a:t>
            </a:r>
            <a:r>
              <a:rPr lang="en-US" b="1" dirty="0" err="1">
                <a:latin typeface="Times New Roman" panose="02020603050405020304" pitchFamily="18" charset="0"/>
                <a:cs typeface="Times New Roman" panose="02020603050405020304" pitchFamily="18" charset="0"/>
              </a:rPr>
              <a:t>lý</a:t>
            </a:r>
            <a:r>
              <a:rPr lang="en-US" b="1" dirty="0">
                <a:latin typeface="Times New Roman" panose="02020603050405020304" pitchFamily="18" charset="0"/>
                <a:cs typeface="Times New Roman" panose="02020603050405020304" pitchFamily="18" charset="0"/>
              </a:rPr>
              <a:t> </a:t>
            </a:r>
            <a:r>
              <a:rPr lang="en-US" b="1" dirty="0" err="1">
                <a:latin typeface="Times New Roman" panose="02020603050405020304" pitchFamily="18" charset="0"/>
                <a:cs typeface="Times New Roman" panose="02020603050405020304" pitchFamily="18" charset="0"/>
              </a:rPr>
              <a:t>sự</a:t>
            </a:r>
            <a:r>
              <a:rPr lang="en-US" b="1" dirty="0">
                <a:latin typeface="Times New Roman" panose="02020603050405020304" pitchFamily="18" charset="0"/>
                <a:cs typeface="Times New Roman" panose="02020603050405020304" pitchFamily="18" charset="0"/>
              </a:rPr>
              <a:t> </a:t>
            </a:r>
            <a:r>
              <a:rPr lang="en-US" b="1" dirty="0" err="1">
                <a:latin typeface="Times New Roman" panose="02020603050405020304" pitchFamily="18" charset="0"/>
                <a:cs typeface="Times New Roman" panose="02020603050405020304" pitchFamily="18" charset="0"/>
              </a:rPr>
              <a:t>cố</a:t>
            </a:r>
            <a:endParaRPr lang="en-US" b="1" dirty="0">
              <a:latin typeface="Times New Roman" panose="02020603050405020304" pitchFamily="18" charset="0"/>
              <a:cs typeface="Times New Roman" panose="02020603050405020304" pitchFamily="18" charset="0"/>
            </a:endParaRPr>
          </a:p>
        </p:txBody>
      </p:sp>
      <p:sp>
        <p:nvSpPr>
          <p:cNvPr id="6" name="Rectangle 5"/>
          <p:cNvSpPr/>
          <p:nvPr/>
        </p:nvSpPr>
        <p:spPr>
          <a:xfrm>
            <a:off x="430334" y="189407"/>
            <a:ext cx="1210588" cy="369332"/>
          </a:xfrm>
          <a:prstGeom prst="rect">
            <a:avLst/>
          </a:prstGeom>
        </p:spPr>
        <p:txBody>
          <a:bodyPr wrap="none">
            <a:spAutoFit/>
          </a:bodyPr>
          <a:lstStyle/>
          <a:p>
            <a:pPr lvl="0" eaLnBrk="0" fontAlgn="base" hangingPunct="0">
              <a:spcBef>
                <a:spcPct val="0"/>
              </a:spcBef>
              <a:spcAft>
                <a:spcPct val="0"/>
              </a:spcAft>
              <a:tabLst>
                <a:tab pos="2582863" algn="l"/>
              </a:tabLst>
            </a:pPr>
            <a:r>
              <a:rPr lang="en-US" altLang="en-US" i="1" dirty="0">
                <a:solidFill>
                  <a:srgbClr val="FF0000"/>
                </a:solidFill>
                <a:latin typeface="Times New Roman" panose="02020603050405020304" pitchFamily="18" charset="0"/>
                <a:ea typeface="Arial" panose="020B0604020202020204" pitchFamily="34" charset="0"/>
                <a:cs typeface="Times New Roman" panose="02020603050405020304" pitchFamily="18" charset="0"/>
              </a:rPr>
              <a:t>M</a:t>
            </a:r>
            <a:r>
              <a:rPr lang="vi-VN" altLang="en-US" i="1" dirty="0">
                <a:solidFill>
                  <a:srgbClr val="FF0000"/>
                </a:solidFill>
                <a:latin typeface="Times New Roman" panose="02020603050405020304" pitchFamily="18" charset="0"/>
                <a:ea typeface="Arial" panose="020B0604020202020204" pitchFamily="34" charset="0"/>
                <a:cs typeface="Times New Roman" panose="02020603050405020304" pitchFamily="18" charset="0"/>
              </a:rPr>
              <a:t>ã lỗi: </a:t>
            </a:r>
            <a:r>
              <a:rPr lang="en-US" altLang="en-US" b="1" i="1" dirty="0" smtClean="0">
                <a:solidFill>
                  <a:srgbClr val="00B050"/>
                </a:solidFill>
                <a:latin typeface="Times New Roman" panose="02020603050405020304" pitchFamily="18" charset="0"/>
                <a:cs typeface="Times New Roman" panose="02020603050405020304" pitchFamily="18" charset="0"/>
              </a:rPr>
              <a:t>U4</a:t>
            </a:r>
            <a:endParaRPr lang="en-US" altLang="en-US" b="1" i="1" dirty="0">
              <a:solidFill>
                <a:srgbClr val="00B050"/>
              </a:solidFill>
              <a:latin typeface="Times New Roman" panose="02020603050405020304" pitchFamily="18" charset="0"/>
              <a:ea typeface="Arial" panose="020B0604020202020204" pitchFamily="34" charset="0"/>
              <a:cs typeface="Times New Roman" panose="02020603050405020304" pitchFamily="18" charset="0"/>
            </a:endParaRPr>
          </a:p>
        </p:txBody>
      </p:sp>
      <p:sp>
        <p:nvSpPr>
          <p:cNvPr id="7" name="Rectangle 6"/>
          <p:cNvSpPr/>
          <p:nvPr/>
        </p:nvSpPr>
        <p:spPr>
          <a:xfrm>
            <a:off x="430334" y="558739"/>
            <a:ext cx="1287532" cy="369332"/>
          </a:xfrm>
          <a:prstGeom prst="rect">
            <a:avLst/>
          </a:prstGeom>
        </p:spPr>
        <p:txBody>
          <a:bodyPr wrap="none">
            <a:spAutoFit/>
          </a:bodyPr>
          <a:lstStyle/>
          <a:p>
            <a:r>
              <a:rPr lang="en-US" b="1" dirty="0" err="1">
                <a:latin typeface="Times New Roman" panose="02020603050405020304" pitchFamily="18" charset="0"/>
                <a:cs typeface="Times New Roman" panose="02020603050405020304" pitchFamily="18" charset="0"/>
              </a:rPr>
              <a:t>Xử</a:t>
            </a:r>
            <a:r>
              <a:rPr lang="en-US" b="1" dirty="0">
                <a:latin typeface="Times New Roman" panose="02020603050405020304" pitchFamily="18" charset="0"/>
                <a:cs typeface="Times New Roman" panose="02020603050405020304" pitchFamily="18" charset="0"/>
              </a:rPr>
              <a:t> </a:t>
            </a:r>
            <a:r>
              <a:rPr lang="en-US" b="1" dirty="0" err="1">
                <a:latin typeface="Times New Roman" panose="02020603050405020304" pitchFamily="18" charset="0"/>
                <a:cs typeface="Times New Roman" panose="02020603050405020304" pitchFamily="18" charset="0"/>
              </a:rPr>
              <a:t>lý</a:t>
            </a:r>
            <a:r>
              <a:rPr lang="en-US" b="1" dirty="0">
                <a:latin typeface="Times New Roman" panose="02020603050405020304" pitchFamily="18" charset="0"/>
                <a:cs typeface="Times New Roman" panose="02020603050405020304" pitchFamily="18" charset="0"/>
              </a:rPr>
              <a:t> </a:t>
            </a:r>
            <a:r>
              <a:rPr lang="en-US" b="1" dirty="0" err="1">
                <a:latin typeface="Times New Roman" panose="02020603050405020304" pitchFamily="18" charset="0"/>
                <a:cs typeface="Times New Roman" panose="02020603050405020304" pitchFamily="18" charset="0"/>
              </a:rPr>
              <a:t>sự</a:t>
            </a:r>
            <a:r>
              <a:rPr lang="en-US" b="1" dirty="0">
                <a:latin typeface="Times New Roman" panose="02020603050405020304" pitchFamily="18" charset="0"/>
                <a:cs typeface="Times New Roman" panose="02020603050405020304" pitchFamily="18" charset="0"/>
              </a:rPr>
              <a:t> </a:t>
            </a:r>
            <a:r>
              <a:rPr lang="en-US" b="1" dirty="0" err="1">
                <a:latin typeface="Times New Roman" panose="02020603050405020304" pitchFamily="18" charset="0"/>
                <a:cs typeface="Times New Roman" panose="02020603050405020304" pitchFamily="18" charset="0"/>
              </a:rPr>
              <a:t>cố</a:t>
            </a:r>
            <a:endParaRPr lang="en-US" b="1" dirty="0">
              <a:latin typeface="Times New Roman" panose="02020603050405020304" pitchFamily="18" charset="0"/>
              <a:cs typeface="Times New Roman" panose="02020603050405020304" pitchFamily="18" charset="0"/>
            </a:endParaRPr>
          </a:p>
        </p:txBody>
      </p:sp>
      <p:pic>
        <p:nvPicPr>
          <p:cNvPr id="10" name="Picture 9"/>
          <p:cNvPicPr>
            <a:picLocks noChangeAspect="1"/>
          </p:cNvPicPr>
          <p:nvPr/>
        </p:nvPicPr>
        <p:blipFill>
          <a:blip r:embed="rId2"/>
          <a:stretch>
            <a:fillRect/>
          </a:stretch>
        </p:blipFill>
        <p:spPr>
          <a:xfrm>
            <a:off x="2431470" y="1063153"/>
            <a:ext cx="8458201" cy="5358429"/>
          </a:xfrm>
          <a:prstGeom prst="rect">
            <a:avLst/>
          </a:prstGeom>
        </p:spPr>
      </p:pic>
    </p:spTree>
    <p:extLst>
      <p:ext uri="{BB962C8B-B14F-4D97-AF65-F5344CB8AC3E}">
        <p14:creationId xmlns:p14="http://schemas.microsoft.com/office/powerpoint/2010/main" val="385833759"/>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le 3">
            <a:extLst>
              <a:ext uri="{FF2B5EF4-FFF2-40B4-BE49-F238E27FC236}">
                <a16:creationId xmlns:a16="http://schemas.microsoft.com/office/drawing/2014/main" xmlns="" id="{8C32FACF-0D2E-4B56-96C3-883A5BA56879}"/>
              </a:ext>
            </a:extLst>
          </p:cNvPr>
          <p:cNvGraphicFramePr>
            <a:graphicFrameLocks noGrp="1"/>
          </p:cNvGraphicFramePr>
          <p:nvPr>
            <p:extLst>
              <p:ext uri="{D42A27DB-BD31-4B8C-83A1-F6EECF244321}">
                <p14:modId xmlns:p14="http://schemas.microsoft.com/office/powerpoint/2010/main" val="1775245587"/>
              </p:ext>
            </p:extLst>
          </p:nvPr>
        </p:nvGraphicFramePr>
        <p:xfrm>
          <a:off x="532196" y="1404144"/>
          <a:ext cx="9473041" cy="3018767"/>
        </p:xfrm>
        <a:graphic>
          <a:graphicData uri="http://schemas.openxmlformats.org/drawingml/2006/table">
            <a:tbl>
              <a:tblPr firstRow="1" firstCol="1" lastRow="1" lastCol="1" bandRow="1" bandCol="1">
                <a:tableStyleId>{7DF18680-E054-41AD-8BC1-D1AEF772440D}</a:tableStyleId>
              </a:tblPr>
              <a:tblGrid>
                <a:gridCol w="2391830">
                  <a:extLst>
                    <a:ext uri="{9D8B030D-6E8A-4147-A177-3AD203B41FA5}">
                      <a16:colId xmlns:a16="http://schemas.microsoft.com/office/drawing/2014/main" xmlns="" val="4112564832"/>
                    </a:ext>
                  </a:extLst>
                </a:gridCol>
                <a:gridCol w="7081211">
                  <a:extLst>
                    <a:ext uri="{9D8B030D-6E8A-4147-A177-3AD203B41FA5}">
                      <a16:colId xmlns:a16="http://schemas.microsoft.com/office/drawing/2014/main" xmlns="" val="404561888"/>
                    </a:ext>
                  </a:extLst>
                </a:gridCol>
              </a:tblGrid>
              <a:tr h="491972">
                <a:tc>
                  <a:txBody>
                    <a:bodyPr/>
                    <a:lstStyle/>
                    <a:p>
                      <a:pPr marL="91440">
                        <a:spcBef>
                          <a:spcPts val="370"/>
                        </a:spcBef>
                        <a:spcAft>
                          <a:spcPts val="0"/>
                        </a:spcAft>
                      </a:pPr>
                      <a:r>
                        <a:rPr lang="vi-VN" sz="1500" dirty="0">
                          <a:effectLst/>
                        </a:rPr>
                        <a:t>Model</a:t>
                      </a:r>
                      <a:endParaRPr lang="en-US" sz="1100" dirty="0">
                        <a:effectLst/>
                        <a:latin typeface="Arial" panose="020B0604020202020204" pitchFamily="34" charset="0"/>
                        <a:ea typeface="Arial" panose="020B0604020202020204" pitchFamily="34" charset="0"/>
                        <a:cs typeface="Times New Roman" panose="02020603050405020304" pitchFamily="18" charset="0"/>
                      </a:endParaRPr>
                    </a:p>
                  </a:txBody>
                  <a:tcPr marL="0" marR="0" marT="0" marB="0"/>
                </a:tc>
                <a:tc>
                  <a:txBody>
                    <a:bodyPr/>
                    <a:lstStyle/>
                    <a:p>
                      <a:pPr marL="85090">
                        <a:spcBef>
                          <a:spcPts val="370"/>
                        </a:spcBef>
                        <a:spcAft>
                          <a:spcPts val="0"/>
                        </a:spcAft>
                      </a:pPr>
                      <a:r>
                        <a:rPr lang="vi-VN" sz="1800" dirty="0">
                          <a:effectLst/>
                          <a:latin typeface="+mj-lt"/>
                        </a:rPr>
                        <a:t>RXQ-T</a:t>
                      </a:r>
                      <a:endParaRPr lang="en-US" sz="1800" dirty="0">
                        <a:effectLst/>
                        <a:latin typeface="+mj-lt"/>
                        <a:ea typeface="Arial" panose="020B0604020202020204" pitchFamily="34" charset="0"/>
                        <a:cs typeface="Times New Roman" panose="02020603050405020304" pitchFamily="18" charset="0"/>
                      </a:endParaRPr>
                    </a:p>
                  </a:txBody>
                  <a:tcPr marL="0" marR="0" marT="0" marB="0"/>
                </a:tc>
                <a:extLst>
                  <a:ext uri="{0D108BD9-81ED-4DB2-BD59-A6C34878D82A}">
                    <a16:rowId xmlns:a16="http://schemas.microsoft.com/office/drawing/2014/main" xmlns="" val="2719077392"/>
                  </a:ext>
                </a:extLst>
              </a:tr>
              <a:tr h="1048377">
                <a:tc>
                  <a:txBody>
                    <a:bodyPr/>
                    <a:lstStyle/>
                    <a:p>
                      <a:pPr marL="91440" marR="395605">
                        <a:lnSpc>
                          <a:spcPct val="103000"/>
                        </a:lnSpc>
                        <a:spcBef>
                          <a:spcPts val="370"/>
                        </a:spcBef>
                        <a:spcAft>
                          <a:spcPts val="0"/>
                        </a:spcAft>
                      </a:pPr>
                      <a:r>
                        <a:rPr lang="vi-VN" sz="1500" dirty="0">
                          <a:effectLst/>
                        </a:rPr>
                        <a:t>Điều kiện xảy ra lỗi</a:t>
                      </a:r>
                      <a:endParaRPr lang="en-US" sz="1100" dirty="0">
                        <a:effectLst/>
                        <a:latin typeface="Arial" panose="020B0604020202020204" pitchFamily="34" charset="0"/>
                        <a:ea typeface="Arial" panose="020B0604020202020204" pitchFamily="34" charset="0"/>
                        <a:cs typeface="Times New Roman" panose="02020603050405020304" pitchFamily="18" charset="0"/>
                      </a:endParaRPr>
                    </a:p>
                  </a:txBody>
                  <a:tcPr marL="0" marR="0" marT="0" marB="0"/>
                </a:tc>
                <a:tc>
                  <a:txBody>
                    <a:bodyPr/>
                    <a:lstStyle/>
                    <a:p>
                      <a:pPr marL="285750" indent="-285750">
                        <a:buFont typeface="Arial" panose="020B0604020202020204" pitchFamily="34" charset="0"/>
                        <a:buChar char="•"/>
                      </a:pPr>
                      <a:r>
                        <a:rPr lang="vi-VN" sz="1800" b="1" kern="1200" dirty="0" smtClean="0">
                          <a:solidFill>
                            <a:schemeClr val="lt1"/>
                          </a:solidFill>
                          <a:effectLst/>
                          <a:latin typeface="+mj-lt"/>
                          <a:ea typeface="+mn-ea"/>
                          <a:cs typeface="+mn-cs"/>
                        </a:rPr>
                        <a:t>Khi tín hiệu truyền là bất thượng trong một khoảng thời gian nhất định</a:t>
                      </a:r>
                      <a:endParaRPr lang="en-US" sz="1600" dirty="0">
                        <a:effectLst/>
                        <a:latin typeface="+mj-lt"/>
                        <a:ea typeface="Arial" panose="020B0604020202020204" pitchFamily="34" charset="0"/>
                        <a:cs typeface="Times New Roman" panose="02020603050405020304" pitchFamily="18" charset="0"/>
                      </a:endParaRPr>
                    </a:p>
                  </a:txBody>
                  <a:tcPr marL="0" marR="0" marT="0" marB="0"/>
                </a:tc>
                <a:extLst>
                  <a:ext uri="{0D108BD9-81ED-4DB2-BD59-A6C34878D82A}">
                    <a16:rowId xmlns:a16="http://schemas.microsoft.com/office/drawing/2014/main" xmlns="" val="4284878668"/>
                  </a:ext>
                </a:extLst>
              </a:tr>
              <a:tr h="1478418">
                <a:tc>
                  <a:txBody>
                    <a:bodyPr/>
                    <a:lstStyle/>
                    <a:p>
                      <a:pPr marL="377190" marR="532765" indent="-285750">
                        <a:lnSpc>
                          <a:spcPct val="103000"/>
                        </a:lnSpc>
                        <a:spcBef>
                          <a:spcPts val="370"/>
                        </a:spcBef>
                        <a:spcAft>
                          <a:spcPts val="0"/>
                        </a:spcAft>
                        <a:buFont typeface="Arial" panose="020B0604020202020204" pitchFamily="34" charset="0"/>
                        <a:buChar char="•"/>
                      </a:pPr>
                      <a:r>
                        <a:rPr lang="vi-VN" sz="1500">
                          <a:effectLst/>
                        </a:rPr>
                        <a:t>Nguyên nhân</a:t>
                      </a:r>
                      <a:endParaRPr lang="en-US" sz="1100" dirty="0">
                        <a:effectLst/>
                        <a:latin typeface="Arial" panose="020B0604020202020204" pitchFamily="34" charset="0"/>
                        <a:ea typeface="Arial" panose="020B0604020202020204" pitchFamily="34" charset="0"/>
                        <a:cs typeface="Times New Roman" panose="02020603050405020304" pitchFamily="18" charset="0"/>
                      </a:endParaRPr>
                    </a:p>
                  </a:txBody>
                  <a:tcPr marL="0" marR="0" marT="0" marB="0"/>
                </a:tc>
                <a:tc>
                  <a:txBody>
                    <a:bodyPr/>
                    <a:lstStyle/>
                    <a:p>
                      <a:pPr marL="285750" lvl="0" indent="-285750">
                        <a:buFont typeface="Arial" panose="020B0604020202020204" pitchFamily="34" charset="0"/>
                        <a:buChar char="•"/>
                      </a:pPr>
                      <a:r>
                        <a:rPr lang="vi-VN" sz="1800" b="1" kern="1200" dirty="0" smtClean="0">
                          <a:solidFill>
                            <a:schemeClr val="lt1"/>
                          </a:solidFill>
                          <a:effectLst/>
                          <a:latin typeface="+mj-lt"/>
                          <a:ea typeface="+mn-ea"/>
                          <a:cs typeface="+mn-cs"/>
                        </a:rPr>
                        <a:t>Lỗi đường truyền tín hiệu giữa điều khiển từ xa và DL.</a:t>
                      </a:r>
                      <a:endParaRPr lang="en-US" sz="1800" b="1" kern="1200" dirty="0" smtClean="0">
                        <a:solidFill>
                          <a:schemeClr val="lt1"/>
                        </a:solidFill>
                        <a:effectLst/>
                        <a:latin typeface="+mj-lt"/>
                        <a:ea typeface="+mn-ea"/>
                        <a:cs typeface="+mn-cs"/>
                      </a:endParaRPr>
                    </a:p>
                    <a:p>
                      <a:pPr marL="285750" lvl="0" indent="-285750">
                        <a:buFont typeface="Arial" panose="020B0604020202020204" pitchFamily="34" charset="0"/>
                        <a:buChar char="•"/>
                      </a:pPr>
                      <a:r>
                        <a:rPr lang="vi-VN" sz="1800" b="1" kern="1200" dirty="0" smtClean="0">
                          <a:solidFill>
                            <a:schemeClr val="lt1"/>
                          </a:solidFill>
                          <a:effectLst/>
                          <a:latin typeface="+mj-lt"/>
                          <a:ea typeface="+mn-ea"/>
                          <a:cs typeface="+mn-cs"/>
                        </a:rPr>
                        <a:t>DL sử dụng 2 điều khiển từ xa (chưa cài đặt).</a:t>
                      </a:r>
                      <a:endParaRPr lang="en-US" sz="1800" b="1" kern="1200" dirty="0" smtClean="0">
                        <a:solidFill>
                          <a:schemeClr val="lt1"/>
                        </a:solidFill>
                        <a:effectLst/>
                        <a:latin typeface="+mj-lt"/>
                        <a:ea typeface="+mn-ea"/>
                        <a:cs typeface="+mn-cs"/>
                      </a:endParaRPr>
                    </a:p>
                    <a:p>
                      <a:pPr marL="285750" lvl="0" indent="-285750">
                        <a:buFont typeface="Arial" panose="020B0604020202020204" pitchFamily="34" charset="0"/>
                        <a:buChar char="•"/>
                      </a:pPr>
                      <a:r>
                        <a:rPr lang="vi-VN" sz="1800" b="1" kern="1200" dirty="0" smtClean="0">
                          <a:solidFill>
                            <a:schemeClr val="lt1"/>
                          </a:solidFill>
                          <a:effectLst/>
                          <a:latin typeface="+mj-lt"/>
                          <a:ea typeface="+mn-ea"/>
                          <a:cs typeface="+mn-cs"/>
                        </a:rPr>
                        <a:t>Lỗi PCB DL.</a:t>
                      </a:r>
                      <a:endParaRPr lang="en-US" sz="1800" b="1" kern="1200" dirty="0" smtClean="0">
                        <a:solidFill>
                          <a:schemeClr val="lt1"/>
                        </a:solidFill>
                        <a:effectLst/>
                        <a:latin typeface="+mj-lt"/>
                        <a:ea typeface="+mn-ea"/>
                        <a:cs typeface="+mn-cs"/>
                      </a:endParaRPr>
                    </a:p>
                    <a:p>
                      <a:pPr marL="285750" lvl="0" indent="-285750">
                        <a:buFont typeface="Arial" panose="020B0604020202020204" pitchFamily="34" charset="0"/>
                        <a:buChar char="•"/>
                      </a:pPr>
                      <a:r>
                        <a:rPr lang="vi-VN" sz="1800" b="1" kern="1200" dirty="0" smtClean="0">
                          <a:solidFill>
                            <a:schemeClr val="lt1"/>
                          </a:solidFill>
                          <a:effectLst/>
                          <a:latin typeface="+mj-lt"/>
                          <a:ea typeface="+mn-ea"/>
                          <a:cs typeface="+mn-cs"/>
                        </a:rPr>
                        <a:t>Lỗi PCB điều khiển từ xa.</a:t>
                      </a:r>
                      <a:endParaRPr lang="en-US" sz="1800" b="1" kern="1200" dirty="0" smtClean="0">
                        <a:solidFill>
                          <a:schemeClr val="lt1"/>
                        </a:solidFill>
                        <a:effectLst/>
                        <a:latin typeface="+mj-lt"/>
                        <a:ea typeface="+mn-ea"/>
                        <a:cs typeface="+mn-cs"/>
                      </a:endParaRPr>
                    </a:p>
                    <a:p>
                      <a:pPr marL="285750" indent="-285750">
                        <a:buFont typeface="Arial" panose="020B0604020202020204" pitchFamily="34" charset="0"/>
                        <a:buChar char="•"/>
                      </a:pPr>
                      <a:r>
                        <a:rPr lang="vi-VN" sz="1800" b="1" kern="1200" dirty="0" smtClean="0">
                          <a:solidFill>
                            <a:schemeClr val="lt1"/>
                          </a:solidFill>
                          <a:effectLst/>
                          <a:latin typeface="+mj-lt"/>
                          <a:ea typeface="+mn-ea"/>
                          <a:cs typeface="+mn-cs"/>
                        </a:rPr>
                        <a:t>Sự cố do nguyên nhân bên ngoài tác động.</a:t>
                      </a:r>
                      <a:endParaRPr lang="en-US" sz="1800" dirty="0">
                        <a:effectLst/>
                        <a:latin typeface="+mj-lt"/>
                        <a:ea typeface="Arial" panose="020B0604020202020204" pitchFamily="34" charset="0"/>
                        <a:cs typeface="Times New Roman" panose="02020603050405020304" pitchFamily="18" charset="0"/>
                      </a:endParaRPr>
                    </a:p>
                  </a:txBody>
                  <a:tcPr marL="0" marR="0" marT="0" marB="0"/>
                </a:tc>
                <a:extLst>
                  <a:ext uri="{0D108BD9-81ED-4DB2-BD59-A6C34878D82A}">
                    <a16:rowId xmlns:a16="http://schemas.microsoft.com/office/drawing/2014/main" xmlns="" val="2671040087"/>
                  </a:ext>
                </a:extLst>
              </a:tr>
            </a:tbl>
          </a:graphicData>
        </a:graphic>
      </p:graphicFrame>
      <p:sp>
        <p:nvSpPr>
          <p:cNvPr id="5" name="Rectangle 4">
            <a:extLst>
              <a:ext uri="{FF2B5EF4-FFF2-40B4-BE49-F238E27FC236}">
                <a16:creationId xmlns:a16="http://schemas.microsoft.com/office/drawing/2014/main" xmlns="" id="{13966EAB-2274-4E64-91CF-E23CCCFC78C6}"/>
              </a:ext>
            </a:extLst>
          </p:cNvPr>
          <p:cNvSpPr/>
          <p:nvPr/>
        </p:nvSpPr>
        <p:spPr>
          <a:xfrm>
            <a:off x="532196" y="203423"/>
            <a:ext cx="1475084" cy="461665"/>
          </a:xfrm>
          <a:prstGeom prst="rect">
            <a:avLst/>
          </a:prstGeom>
        </p:spPr>
        <p:txBody>
          <a:bodyPr wrap="none">
            <a:spAutoFit/>
          </a:bodyPr>
          <a:lstStyle/>
          <a:p>
            <a:pPr lvl="0" eaLnBrk="0" fontAlgn="base" hangingPunct="0">
              <a:spcBef>
                <a:spcPct val="0"/>
              </a:spcBef>
              <a:spcAft>
                <a:spcPct val="0"/>
              </a:spcAft>
              <a:tabLst>
                <a:tab pos="2582863" algn="l"/>
              </a:tabLst>
            </a:pPr>
            <a:r>
              <a:rPr lang="en-US" altLang="en-US" sz="2400" i="1" dirty="0">
                <a:solidFill>
                  <a:srgbClr val="FF0000"/>
                </a:solidFill>
                <a:latin typeface="Times New Roman" panose="02020603050405020304" pitchFamily="18" charset="0"/>
                <a:ea typeface="Arial" panose="020B0604020202020204" pitchFamily="34" charset="0"/>
                <a:cs typeface="Times New Roman" panose="02020603050405020304" pitchFamily="18" charset="0"/>
              </a:rPr>
              <a:t>M</a:t>
            </a:r>
            <a:r>
              <a:rPr lang="vi-VN" altLang="en-US" sz="2400" i="1" dirty="0">
                <a:solidFill>
                  <a:srgbClr val="FF0000"/>
                </a:solidFill>
                <a:latin typeface="Times New Roman" panose="02020603050405020304" pitchFamily="18" charset="0"/>
                <a:ea typeface="Arial" panose="020B0604020202020204" pitchFamily="34" charset="0"/>
                <a:cs typeface="Times New Roman" panose="02020603050405020304" pitchFamily="18" charset="0"/>
              </a:rPr>
              <a:t>ã </a:t>
            </a:r>
            <a:r>
              <a:rPr lang="vi-VN" altLang="en-US" sz="2400" i="1" dirty="0" smtClean="0">
                <a:solidFill>
                  <a:srgbClr val="FF0000"/>
                </a:solidFill>
                <a:latin typeface="Times New Roman" panose="02020603050405020304" pitchFamily="18" charset="0"/>
                <a:ea typeface="Arial" panose="020B0604020202020204" pitchFamily="34" charset="0"/>
                <a:cs typeface="Times New Roman" panose="02020603050405020304" pitchFamily="18" charset="0"/>
              </a:rPr>
              <a:t>lỗi:</a:t>
            </a:r>
            <a:r>
              <a:rPr lang="en-US" altLang="en-US" sz="2400" i="1" dirty="0" smtClean="0">
                <a:solidFill>
                  <a:srgbClr val="FF0000"/>
                </a:solidFill>
                <a:latin typeface="Times New Roman" panose="02020603050405020304" pitchFamily="18" charset="0"/>
                <a:ea typeface="Arial" panose="020B0604020202020204" pitchFamily="34" charset="0"/>
                <a:cs typeface="Times New Roman" panose="02020603050405020304" pitchFamily="18" charset="0"/>
              </a:rPr>
              <a:t>U5</a:t>
            </a:r>
            <a:endParaRPr lang="en-US" altLang="en-US" sz="2400" b="1" i="1" dirty="0">
              <a:solidFill>
                <a:srgbClr val="00B050"/>
              </a:solidFill>
              <a:latin typeface="Times New Roman" panose="02020603050405020304" pitchFamily="18" charset="0"/>
              <a:ea typeface="Arial" panose="020B0604020202020204" pitchFamily="34" charset="0"/>
              <a:cs typeface="Times New Roman" panose="02020603050405020304" pitchFamily="18" charset="0"/>
            </a:endParaRPr>
          </a:p>
        </p:txBody>
      </p:sp>
      <p:sp>
        <p:nvSpPr>
          <p:cNvPr id="6" name="Rectangle 5">
            <a:extLst>
              <a:ext uri="{FF2B5EF4-FFF2-40B4-BE49-F238E27FC236}">
                <a16:creationId xmlns:a16="http://schemas.microsoft.com/office/drawing/2014/main" xmlns="" id="{9B8FABEB-FAF0-4DE2-B19F-C116F4599C00}"/>
              </a:ext>
            </a:extLst>
          </p:cNvPr>
          <p:cNvSpPr/>
          <p:nvPr/>
        </p:nvSpPr>
        <p:spPr>
          <a:xfrm>
            <a:off x="0" y="4967668"/>
            <a:ext cx="10753060" cy="757900"/>
          </a:xfrm>
          <a:prstGeom prst="rect">
            <a:avLst/>
          </a:prstGeom>
        </p:spPr>
        <p:txBody>
          <a:bodyPr wrap="square">
            <a:spAutoFit/>
          </a:bodyPr>
          <a:lstStyle/>
          <a:p>
            <a:pPr marL="700405">
              <a:spcBef>
                <a:spcPts val="475"/>
              </a:spcBef>
              <a:spcAft>
                <a:spcPts val="0"/>
              </a:spcAft>
            </a:pPr>
            <a:r>
              <a:rPr lang="vi-VN" b="1" u="heavy" dirty="0">
                <a:ea typeface="Arial" panose="020B0604020202020204" pitchFamily="34" charset="0"/>
              </a:rPr>
              <a:t>Ghi chú</a:t>
            </a:r>
            <a:r>
              <a:rPr lang="vi-VN" dirty="0">
                <a:ea typeface="Arial" panose="020B0604020202020204" pitchFamily="34" charset="0"/>
              </a:rPr>
              <a:t>:</a:t>
            </a:r>
            <a:endParaRPr lang="en-US" sz="1400" dirty="0">
              <a:effectLst/>
              <a:latin typeface="Arial" panose="020B0604020202020204" pitchFamily="34" charset="0"/>
              <a:ea typeface="Arial" panose="020B0604020202020204" pitchFamily="34" charset="0"/>
            </a:endParaRPr>
          </a:p>
          <a:p>
            <a:pPr marL="700405" marR="240030">
              <a:lnSpc>
                <a:spcPct val="103000"/>
              </a:lnSpc>
              <a:spcBef>
                <a:spcPts val="910"/>
              </a:spcBef>
              <a:spcAft>
                <a:spcPts val="0"/>
              </a:spcAft>
            </a:pPr>
            <a:r>
              <a:rPr lang="vi-VN" dirty="0">
                <a:ea typeface="Arial" panose="020B0604020202020204" pitchFamily="34" charset="0"/>
              </a:rPr>
              <a:t>Đảm bảo tắt nguồn điện trước khi kết nối hay</a:t>
            </a:r>
            <a:r>
              <a:rPr lang="en-US" spc="-255" dirty="0">
                <a:ea typeface="Arial" panose="020B0604020202020204" pitchFamily="34" charset="0"/>
              </a:rPr>
              <a:t> </a:t>
            </a:r>
            <a:r>
              <a:rPr lang="vi-VN" dirty="0">
                <a:ea typeface="Arial" panose="020B0604020202020204" pitchFamily="34" charset="0"/>
              </a:rPr>
              <a:t>tháo rắc cắm để tránh hư các bộ phận</a:t>
            </a:r>
            <a:r>
              <a:rPr lang="en-US" dirty="0">
                <a:ea typeface="Arial" panose="020B0604020202020204" pitchFamily="34" charset="0"/>
              </a:rPr>
              <a:t>.</a:t>
            </a:r>
            <a:endParaRPr lang="en-US" dirty="0">
              <a:latin typeface="Arial" panose="020B0604020202020204" pitchFamily="34" charset="0"/>
              <a:ea typeface="Arial" panose="020B0604020202020204" pitchFamily="34" charset="0"/>
            </a:endParaRPr>
          </a:p>
        </p:txBody>
      </p:sp>
      <p:sp>
        <p:nvSpPr>
          <p:cNvPr id="7" name="Rectangle 6">
            <a:extLst>
              <a:ext uri="{FF2B5EF4-FFF2-40B4-BE49-F238E27FC236}">
                <a16:creationId xmlns:a16="http://schemas.microsoft.com/office/drawing/2014/main" xmlns="" id="{89CE12D6-F95D-4474-A27A-537794EE3E61}"/>
              </a:ext>
            </a:extLst>
          </p:cNvPr>
          <p:cNvSpPr/>
          <p:nvPr/>
        </p:nvSpPr>
        <p:spPr>
          <a:xfrm>
            <a:off x="532196" y="539349"/>
            <a:ext cx="7445921" cy="646331"/>
          </a:xfrm>
          <a:prstGeom prst="rect">
            <a:avLst/>
          </a:prstGeom>
        </p:spPr>
        <p:txBody>
          <a:bodyPr wrap="square">
            <a:spAutoFit/>
          </a:bodyPr>
          <a:lstStyle/>
          <a:p>
            <a:endParaRPr lang="en-US" dirty="0"/>
          </a:p>
          <a:p>
            <a:r>
              <a:rPr lang="vi-VN" b="1" dirty="0"/>
              <a:t>Lỗi truyền tín hiệu giữa điều khiển từ xa và DL.</a:t>
            </a:r>
            <a:endParaRPr lang="en-US" b="1" dirty="0"/>
          </a:p>
        </p:txBody>
      </p:sp>
    </p:spTree>
    <p:extLst>
      <p:ext uri="{BB962C8B-B14F-4D97-AF65-F5344CB8AC3E}">
        <p14:creationId xmlns:p14="http://schemas.microsoft.com/office/powerpoint/2010/main" val="824333531"/>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430334" y="189407"/>
            <a:ext cx="1210588" cy="369332"/>
          </a:xfrm>
          <a:prstGeom prst="rect">
            <a:avLst/>
          </a:prstGeom>
        </p:spPr>
        <p:txBody>
          <a:bodyPr wrap="none">
            <a:spAutoFit/>
          </a:bodyPr>
          <a:lstStyle/>
          <a:p>
            <a:pPr lvl="0" eaLnBrk="0" fontAlgn="base" hangingPunct="0">
              <a:spcBef>
                <a:spcPct val="0"/>
              </a:spcBef>
              <a:spcAft>
                <a:spcPct val="0"/>
              </a:spcAft>
              <a:tabLst>
                <a:tab pos="2582863" algn="l"/>
              </a:tabLst>
            </a:pPr>
            <a:r>
              <a:rPr lang="en-US" altLang="en-US" i="1" dirty="0">
                <a:solidFill>
                  <a:srgbClr val="FF0000"/>
                </a:solidFill>
                <a:latin typeface="Times New Roman" panose="02020603050405020304" pitchFamily="18" charset="0"/>
                <a:ea typeface="Arial" panose="020B0604020202020204" pitchFamily="34" charset="0"/>
                <a:cs typeface="Times New Roman" panose="02020603050405020304" pitchFamily="18" charset="0"/>
              </a:rPr>
              <a:t>M</a:t>
            </a:r>
            <a:r>
              <a:rPr lang="vi-VN" altLang="en-US" i="1" dirty="0">
                <a:solidFill>
                  <a:srgbClr val="FF0000"/>
                </a:solidFill>
                <a:latin typeface="Times New Roman" panose="02020603050405020304" pitchFamily="18" charset="0"/>
                <a:ea typeface="Arial" panose="020B0604020202020204" pitchFamily="34" charset="0"/>
                <a:cs typeface="Times New Roman" panose="02020603050405020304" pitchFamily="18" charset="0"/>
              </a:rPr>
              <a:t>ã lỗi: </a:t>
            </a:r>
            <a:r>
              <a:rPr lang="en-US" altLang="en-US" b="1" i="1" dirty="0" smtClean="0">
                <a:solidFill>
                  <a:srgbClr val="00B050"/>
                </a:solidFill>
                <a:latin typeface="Times New Roman" panose="02020603050405020304" pitchFamily="18" charset="0"/>
                <a:cs typeface="Times New Roman" panose="02020603050405020304" pitchFamily="18" charset="0"/>
              </a:rPr>
              <a:t>U5</a:t>
            </a:r>
            <a:endParaRPr lang="en-US" altLang="en-US" b="1" i="1" dirty="0">
              <a:solidFill>
                <a:srgbClr val="00B050"/>
              </a:solidFill>
              <a:latin typeface="Times New Roman" panose="02020603050405020304" pitchFamily="18" charset="0"/>
              <a:ea typeface="Arial" panose="020B0604020202020204" pitchFamily="34" charset="0"/>
              <a:cs typeface="Times New Roman" panose="02020603050405020304" pitchFamily="18" charset="0"/>
            </a:endParaRPr>
          </a:p>
        </p:txBody>
      </p:sp>
      <p:sp>
        <p:nvSpPr>
          <p:cNvPr id="5" name="Rectangle 4"/>
          <p:cNvSpPr/>
          <p:nvPr/>
        </p:nvSpPr>
        <p:spPr>
          <a:xfrm>
            <a:off x="430334" y="558739"/>
            <a:ext cx="1287532" cy="369332"/>
          </a:xfrm>
          <a:prstGeom prst="rect">
            <a:avLst/>
          </a:prstGeom>
        </p:spPr>
        <p:txBody>
          <a:bodyPr wrap="none">
            <a:spAutoFit/>
          </a:bodyPr>
          <a:lstStyle/>
          <a:p>
            <a:r>
              <a:rPr lang="en-US" b="1" dirty="0" err="1">
                <a:latin typeface="Times New Roman" panose="02020603050405020304" pitchFamily="18" charset="0"/>
                <a:cs typeface="Times New Roman" panose="02020603050405020304" pitchFamily="18" charset="0"/>
              </a:rPr>
              <a:t>Xử</a:t>
            </a:r>
            <a:r>
              <a:rPr lang="en-US" b="1" dirty="0">
                <a:latin typeface="Times New Roman" panose="02020603050405020304" pitchFamily="18" charset="0"/>
                <a:cs typeface="Times New Roman" panose="02020603050405020304" pitchFamily="18" charset="0"/>
              </a:rPr>
              <a:t> </a:t>
            </a:r>
            <a:r>
              <a:rPr lang="en-US" b="1" dirty="0" err="1">
                <a:latin typeface="Times New Roman" panose="02020603050405020304" pitchFamily="18" charset="0"/>
                <a:cs typeface="Times New Roman" panose="02020603050405020304" pitchFamily="18" charset="0"/>
              </a:rPr>
              <a:t>lý</a:t>
            </a:r>
            <a:r>
              <a:rPr lang="en-US" b="1" dirty="0">
                <a:latin typeface="Times New Roman" panose="02020603050405020304" pitchFamily="18" charset="0"/>
                <a:cs typeface="Times New Roman" panose="02020603050405020304" pitchFamily="18" charset="0"/>
              </a:rPr>
              <a:t> </a:t>
            </a:r>
            <a:r>
              <a:rPr lang="en-US" b="1" dirty="0" err="1">
                <a:latin typeface="Times New Roman" panose="02020603050405020304" pitchFamily="18" charset="0"/>
                <a:cs typeface="Times New Roman" panose="02020603050405020304" pitchFamily="18" charset="0"/>
              </a:rPr>
              <a:t>sự</a:t>
            </a:r>
            <a:r>
              <a:rPr lang="en-US" b="1" dirty="0">
                <a:latin typeface="Times New Roman" panose="02020603050405020304" pitchFamily="18" charset="0"/>
                <a:cs typeface="Times New Roman" panose="02020603050405020304" pitchFamily="18" charset="0"/>
              </a:rPr>
              <a:t> </a:t>
            </a:r>
            <a:r>
              <a:rPr lang="en-US" b="1" dirty="0" err="1">
                <a:latin typeface="Times New Roman" panose="02020603050405020304" pitchFamily="18" charset="0"/>
                <a:cs typeface="Times New Roman" panose="02020603050405020304" pitchFamily="18" charset="0"/>
              </a:rPr>
              <a:t>cố</a:t>
            </a:r>
            <a:endParaRPr lang="en-US" b="1" dirty="0">
              <a:latin typeface="Times New Roman" panose="02020603050405020304" pitchFamily="18" charset="0"/>
              <a:cs typeface="Times New Roman" panose="02020603050405020304" pitchFamily="18" charset="0"/>
            </a:endParaRPr>
          </a:p>
        </p:txBody>
      </p:sp>
      <p:sp>
        <p:nvSpPr>
          <p:cNvPr id="6" name="Rectangle 5"/>
          <p:cNvSpPr/>
          <p:nvPr/>
        </p:nvSpPr>
        <p:spPr>
          <a:xfrm>
            <a:off x="430334" y="189407"/>
            <a:ext cx="1095172" cy="369332"/>
          </a:xfrm>
          <a:prstGeom prst="rect">
            <a:avLst/>
          </a:prstGeom>
        </p:spPr>
        <p:txBody>
          <a:bodyPr wrap="none">
            <a:spAutoFit/>
          </a:bodyPr>
          <a:lstStyle/>
          <a:p>
            <a:pPr lvl="0" eaLnBrk="0" fontAlgn="base" hangingPunct="0">
              <a:spcBef>
                <a:spcPct val="0"/>
              </a:spcBef>
              <a:spcAft>
                <a:spcPct val="0"/>
              </a:spcAft>
              <a:tabLst>
                <a:tab pos="2582863" algn="l"/>
              </a:tabLst>
            </a:pPr>
            <a:r>
              <a:rPr lang="en-US" altLang="en-US" i="1" dirty="0">
                <a:solidFill>
                  <a:srgbClr val="FF0000"/>
                </a:solidFill>
                <a:latin typeface="Times New Roman" panose="02020603050405020304" pitchFamily="18" charset="0"/>
                <a:ea typeface="Arial" panose="020B0604020202020204" pitchFamily="34" charset="0"/>
                <a:cs typeface="Times New Roman" panose="02020603050405020304" pitchFamily="18" charset="0"/>
              </a:rPr>
              <a:t>M</a:t>
            </a:r>
            <a:r>
              <a:rPr lang="vi-VN" altLang="en-US" i="1" dirty="0">
                <a:solidFill>
                  <a:srgbClr val="FF0000"/>
                </a:solidFill>
                <a:latin typeface="Times New Roman" panose="02020603050405020304" pitchFamily="18" charset="0"/>
                <a:ea typeface="Arial" panose="020B0604020202020204" pitchFamily="34" charset="0"/>
                <a:cs typeface="Times New Roman" panose="02020603050405020304" pitchFamily="18" charset="0"/>
              </a:rPr>
              <a:t>ã lỗi: </a:t>
            </a:r>
            <a:r>
              <a:rPr lang="en-US" altLang="en-US" b="1" i="1" dirty="0" smtClean="0">
                <a:solidFill>
                  <a:srgbClr val="00B050"/>
                </a:solidFill>
                <a:latin typeface="Times New Roman" panose="02020603050405020304" pitchFamily="18" charset="0"/>
                <a:cs typeface="Times New Roman" panose="02020603050405020304" pitchFamily="18" charset="0"/>
              </a:rPr>
              <a:t>U</a:t>
            </a:r>
            <a:endParaRPr lang="en-US" altLang="en-US" b="1" i="1" dirty="0">
              <a:solidFill>
                <a:srgbClr val="00B050"/>
              </a:solidFill>
              <a:latin typeface="Times New Roman" panose="02020603050405020304" pitchFamily="18" charset="0"/>
              <a:ea typeface="Arial" panose="020B0604020202020204" pitchFamily="34" charset="0"/>
              <a:cs typeface="Times New Roman" panose="02020603050405020304" pitchFamily="18" charset="0"/>
            </a:endParaRPr>
          </a:p>
        </p:txBody>
      </p:sp>
      <p:sp>
        <p:nvSpPr>
          <p:cNvPr id="7" name="Rectangle 6"/>
          <p:cNvSpPr/>
          <p:nvPr/>
        </p:nvSpPr>
        <p:spPr>
          <a:xfrm>
            <a:off x="430334" y="558739"/>
            <a:ext cx="1287532" cy="369332"/>
          </a:xfrm>
          <a:prstGeom prst="rect">
            <a:avLst/>
          </a:prstGeom>
        </p:spPr>
        <p:txBody>
          <a:bodyPr wrap="none">
            <a:spAutoFit/>
          </a:bodyPr>
          <a:lstStyle/>
          <a:p>
            <a:r>
              <a:rPr lang="en-US" b="1" dirty="0" err="1">
                <a:latin typeface="Times New Roman" panose="02020603050405020304" pitchFamily="18" charset="0"/>
                <a:cs typeface="Times New Roman" panose="02020603050405020304" pitchFamily="18" charset="0"/>
              </a:rPr>
              <a:t>Xử</a:t>
            </a:r>
            <a:r>
              <a:rPr lang="en-US" b="1" dirty="0">
                <a:latin typeface="Times New Roman" panose="02020603050405020304" pitchFamily="18" charset="0"/>
                <a:cs typeface="Times New Roman" panose="02020603050405020304" pitchFamily="18" charset="0"/>
              </a:rPr>
              <a:t> </a:t>
            </a:r>
            <a:r>
              <a:rPr lang="en-US" b="1" dirty="0" err="1">
                <a:latin typeface="Times New Roman" panose="02020603050405020304" pitchFamily="18" charset="0"/>
                <a:cs typeface="Times New Roman" panose="02020603050405020304" pitchFamily="18" charset="0"/>
              </a:rPr>
              <a:t>lý</a:t>
            </a:r>
            <a:r>
              <a:rPr lang="en-US" b="1" dirty="0">
                <a:latin typeface="Times New Roman" panose="02020603050405020304" pitchFamily="18" charset="0"/>
                <a:cs typeface="Times New Roman" panose="02020603050405020304" pitchFamily="18" charset="0"/>
              </a:rPr>
              <a:t> </a:t>
            </a:r>
            <a:r>
              <a:rPr lang="en-US" b="1" dirty="0" err="1">
                <a:latin typeface="Times New Roman" panose="02020603050405020304" pitchFamily="18" charset="0"/>
                <a:cs typeface="Times New Roman" panose="02020603050405020304" pitchFamily="18" charset="0"/>
              </a:rPr>
              <a:t>sự</a:t>
            </a:r>
            <a:r>
              <a:rPr lang="en-US" b="1" dirty="0">
                <a:latin typeface="Times New Roman" panose="02020603050405020304" pitchFamily="18" charset="0"/>
                <a:cs typeface="Times New Roman" panose="02020603050405020304" pitchFamily="18" charset="0"/>
              </a:rPr>
              <a:t> </a:t>
            </a:r>
            <a:r>
              <a:rPr lang="en-US" b="1" dirty="0" err="1">
                <a:latin typeface="Times New Roman" panose="02020603050405020304" pitchFamily="18" charset="0"/>
                <a:cs typeface="Times New Roman" panose="02020603050405020304" pitchFamily="18" charset="0"/>
              </a:rPr>
              <a:t>cố</a:t>
            </a:r>
            <a:endParaRPr lang="en-US" b="1" dirty="0">
              <a:latin typeface="Times New Roman" panose="02020603050405020304" pitchFamily="18" charset="0"/>
              <a:cs typeface="Times New Roman" panose="02020603050405020304" pitchFamily="18" charset="0"/>
            </a:endParaRPr>
          </a:p>
        </p:txBody>
      </p:sp>
      <p:pic>
        <p:nvPicPr>
          <p:cNvPr id="9" name="Picture 8"/>
          <p:cNvPicPr>
            <a:picLocks noChangeAspect="1"/>
          </p:cNvPicPr>
          <p:nvPr/>
        </p:nvPicPr>
        <p:blipFill>
          <a:blip r:embed="rId2"/>
          <a:stretch>
            <a:fillRect/>
          </a:stretch>
        </p:blipFill>
        <p:spPr>
          <a:xfrm>
            <a:off x="2766123" y="0"/>
            <a:ext cx="6980550" cy="2565129"/>
          </a:xfrm>
          <a:prstGeom prst="rect">
            <a:avLst/>
          </a:prstGeom>
        </p:spPr>
      </p:pic>
      <p:pic>
        <p:nvPicPr>
          <p:cNvPr id="10" name="Picture 9"/>
          <p:cNvPicPr>
            <a:picLocks noChangeAspect="1"/>
          </p:cNvPicPr>
          <p:nvPr/>
        </p:nvPicPr>
        <p:blipFill>
          <a:blip r:embed="rId3"/>
          <a:stretch>
            <a:fillRect/>
          </a:stretch>
        </p:blipFill>
        <p:spPr>
          <a:xfrm>
            <a:off x="2146175" y="2378093"/>
            <a:ext cx="7933007" cy="4292871"/>
          </a:xfrm>
          <a:prstGeom prst="rect">
            <a:avLst/>
          </a:prstGeom>
        </p:spPr>
      </p:pic>
    </p:spTree>
    <p:extLst>
      <p:ext uri="{BB962C8B-B14F-4D97-AF65-F5344CB8AC3E}">
        <p14:creationId xmlns:p14="http://schemas.microsoft.com/office/powerpoint/2010/main" val="3905351658"/>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le 3">
            <a:extLst>
              <a:ext uri="{FF2B5EF4-FFF2-40B4-BE49-F238E27FC236}">
                <a16:creationId xmlns:a16="http://schemas.microsoft.com/office/drawing/2014/main" xmlns="" id="{8C32FACF-0D2E-4B56-96C3-883A5BA56879}"/>
              </a:ext>
            </a:extLst>
          </p:cNvPr>
          <p:cNvGraphicFramePr>
            <a:graphicFrameLocks noGrp="1"/>
          </p:cNvGraphicFramePr>
          <p:nvPr>
            <p:extLst>
              <p:ext uri="{D42A27DB-BD31-4B8C-83A1-F6EECF244321}">
                <p14:modId xmlns:p14="http://schemas.microsoft.com/office/powerpoint/2010/main" val="3850149868"/>
              </p:ext>
            </p:extLst>
          </p:nvPr>
        </p:nvGraphicFramePr>
        <p:xfrm>
          <a:off x="532196" y="1404144"/>
          <a:ext cx="9473041" cy="4009229"/>
        </p:xfrm>
        <a:graphic>
          <a:graphicData uri="http://schemas.openxmlformats.org/drawingml/2006/table">
            <a:tbl>
              <a:tblPr firstRow="1" firstCol="1" lastRow="1" lastCol="1" bandRow="1" bandCol="1">
                <a:tableStyleId>{7DF18680-E054-41AD-8BC1-D1AEF772440D}</a:tableStyleId>
              </a:tblPr>
              <a:tblGrid>
                <a:gridCol w="2391830">
                  <a:extLst>
                    <a:ext uri="{9D8B030D-6E8A-4147-A177-3AD203B41FA5}">
                      <a16:colId xmlns:a16="http://schemas.microsoft.com/office/drawing/2014/main" xmlns="" val="4112564832"/>
                    </a:ext>
                  </a:extLst>
                </a:gridCol>
                <a:gridCol w="7081211">
                  <a:extLst>
                    <a:ext uri="{9D8B030D-6E8A-4147-A177-3AD203B41FA5}">
                      <a16:colId xmlns:a16="http://schemas.microsoft.com/office/drawing/2014/main" xmlns="" val="404561888"/>
                    </a:ext>
                  </a:extLst>
                </a:gridCol>
              </a:tblGrid>
              <a:tr h="491972">
                <a:tc>
                  <a:txBody>
                    <a:bodyPr/>
                    <a:lstStyle/>
                    <a:p>
                      <a:pPr marL="91440">
                        <a:spcBef>
                          <a:spcPts val="370"/>
                        </a:spcBef>
                        <a:spcAft>
                          <a:spcPts val="0"/>
                        </a:spcAft>
                      </a:pPr>
                      <a:r>
                        <a:rPr lang="vi-VN" sz="1500" dirty="0">
                          <a:effectLst/>
                        </a:rPr>
                        <a:t>Model</a:t>
                      </a:r>
                      <a:endParaRPr lang="en-US" sz="1100" dirty="0">
                        <a:effectLst/>
                        <a:latin typeface="Arial" panose="020B0604020202020204" pitchFamily="34" charset="0"/>
                        <a:ea typeface="Arial" panose="020B0604020202020204" pitchFamily="34" charset="0"/>
                        <a:cs typeface="Times New Roman" panose="02020603050405020304" pitchFamily="18" charset="0"/>
                      </a:endParaRPr>
                    </a:p>
                  </a:txBody>
                  <a:tcPr marL="0" marR="0" marT="0" marB="0"/>
                </a:tc>
                <a:tc>
                  <a:txBody>
                    <a:bodyPr/>
                    <a:lstStyle/>
                    <a:p>
                      <a:pPr marL="85090">
                        <a:spcBef>
                          <a:spcPts val="370"/>
                        </a:spcBef>
                        <a:spcAft>
                          <a:spcPts val="0"/>
                        </a:spcAft>
                      </a:pPr>
                      <a:r>
                        <a:rPr lang="vi-VN" sz="1800" dirty="0">
                          <a:effectLst/>
                          <a:latin typeface="+mj-lt"/>
                        </a:rPr>
                        <a:t>RXQ-T</a:t>
                      </a:r>
                      <a:endParaRPr lang="en-US" sz="1800" dirty="0">
                        <a:effectLst/>
                        <a:latin typeface="+mj-lt"/>
                        <a:ea typeface="Arial" panose="020B0604020202020204" pitchFamily="34" charset="0"/>
                        <a:cs typeface="Times New Roman" panose="02020603050405020304" pitchFamily="18" charset="0"/>
                      </a:endParaRPr>
                    </a:p>
                  </a:txBody>
                  <a:tcPr marL="0" marR="0" marT="0" marB="0"/>
                </a:tc>
                <a:extLst>
                  <a:ext uri="{0D108BD9-81ED-4DB2-BD59-A6C34878D82A}">
                    <a16:rowId xmlns:a16="http://schemas.microsoft.com/office/drawing/2014/main" xmlns="" val="2719077392"/>
                  </a:ext>
                </a:extLst>
              </a:tr>
              <a:tr h="1048377">
                <a:tc>
                  <a:txBody>
                    <a:bodyPr/>
                    <a:lstStyle/>
                    <a:p>
                      <a:pPr marL="91440" marR="395605">
                        <a:lnSpc>
                          <a:spcPct val="103000"/>
                        </a:lnSpc>
                        <a:spcBef>
                          <a:spcPts val="370"/>
                        </a:spcBef>
                        <a:spcAft>
                          <a:spcPts val="0"/>
                        </a:spcAft>
                      </a:pPr>
                      <a:r>
                        <a:rPr lang="vi-VN" sz="1500" dirty="0">
                          <a:effectLst/>
                        </a:rPr>
                        <a:t>Điều kiện xảy ra lỗi</a:t>
                      </a:r>
                      <a:endParaRPr lang="en-US" sz="1100" dirty="0">
                        <a:effectLst/>
                        <a:latin typeface="Arial" panose="020B0604020202020204" pitchFamily="34" charset="0"/>
                        <a:ea typeface="Arial" panose="020B0604020202020204" pitchFamily="34" charset="0"/>
                        <a:cs typeface="Times New Roman" panose="02020603050405020304" pitchFamily="18" charset="0"/>
                      </a:endParaRPr>
                    </a:p>
                  </a:txBody>
                  <a:tcPr marL="0" marR="0" marT="0" marB="0"/>
                </a:tc>
                <a:tc>
                  <a:txBody>
                    <a:bodyPr/>
                    <a:lstStyle/>
                    <a:p>
                      <a:pPr marL="285750" indent="-285750">
                        <a:buFont typeface="Arial" panose="020B0604020202020204" pitchFamily="34" charset="0"/>
                        <a:buChar char="•"/>
                      </a:pPr>
                      <a:r>
                        <a:rPr lang="en-US" sz="1800" b="1" kern="1200" dirty="0" smtClean="0">
                          <a:solidFill>
                            <a:schemeClr val="lt1"/>
                          </a:solidFill>
                          <a:effectLst/>
                          <a:latin typeface="Times New Roman" panose="02020603050405020304" pitchFamily="18" charset="0"/>
                          <a:ea typeface="+mn-ea"/>
                          <a:cs typeface="Times New Roman" panose="02020603050405020304" pitchFamily="18" charset="0"/>
                        </a:rPr>
                        <a:t>K</a:t>
                      </a:r>
                      <a:r>
                        <a:rPr lang="vi-VN" sz="1800" b="1" kern="1200" dirty="0" smtClean="0">
                          <a:solidFill>
                            <a:schemeClr val="lt1"/>
                          </a:solidFill>
                          <a:effectLst/>
                          <a:latin typeface="Times New Roman" panose="02020603050405020304" pitchFamily="18" charset="0"/>
                          <a:ea typeface="+mn-ea"/>
                          <a:cs typeface="Times New Roman" panose="02020603050405020304" pitchFamily="18" charset="0"/>
                        </a:rPr>
                        <a:t>hi tín hiệu truyền là bất thượng trong một khoảng thời gian nhất định</a:t>
                      </a:r>
                      <a:endParaRPr lang="en-US" sz="1600" dirty="0">
                        <a:effectLst/>
                        <a:latin typeface="Times New Roman" panose="02020603050405020304" pitchFamily="18" charset="0"/>
                        <a:ea typeface="Arial" panose="020B0604020202020204" pitchFamily="34" charset="0"/>
                        <a:cs typeface="Times New Roman" panose="02020603050405020304" pitchFamily="18" charset="0"/>
                      </a:endParaRPr>
                    </a:p>
                  </a:txBody>
                  <a:tcPr marL="0" marR="0" marT="0" marB="0"/>
                </a:tc>
                <a:extLst>
                  <a:ext uri="{0D108BD9-81ED-4DB2-BD59-A6C34878D82A}">
                    <a16:rowId xmlns:a16="http://schemas.microsoft.com/office/drawing/2014/main" xmlns="" val="4284878668"/>
                  </a:ext>
                </a:extLst>
              </a:tr>
              <a:tr h="1478418">
                <a:tc>
                  <a:txBody>
                    <a:bodyPr/>
                    <a:lstStyle/>
                    <a:p>
                      <a:pPr marL="377190" marR="532765" indent="-285750">
                        <a:lnSpc>
                          <a:spcPct val="103000"/>
                        </a:lnSpc>
                        <a:spcBef>
                          <a:spcPts val="370"/>
                        </a:spcBef>
                        <a:spcAft>
                          <a:spcPts val="0"/>
                        </a:spcAft>
                        <a:buFont typeface="Arial" panose="020B0604020202020204" pitchFamily="34" charset="0"/>
                        <a:buChar char="•"/>
                      </a:pPr>
                      <a:r>
                        <a:rPr lang="vi-VN" sz="1500">
                          <a:effectLst/>
                        </a:rPr>
                        <a:t>Nguyên nhân</a:t>
                      </a:r>
                      <a:endParaRPr lang="en-US" sz="1100" dirty="0">
                        <a:effectLst/>
                        <a:latin typeface="Arial" panose="020B0604020202020204" pitchFamily="34" charset="0"/>
                        <a:ea typeface="Arial" panose="020B0604020202020204" pitchFamily="34" charset="0"/>
                        <a:cs typeface="Times New Roman" panose="02020603050405020304" pitchFamily="18" charset="0"/>
                      </a:endParaRPr>
                    </a:p>
                  </a:txBody>
                  <a:tcPr marL="0" marR="0" marT="0" marB="0"/>
                </a:tc>
                <a:tc>
                  <a:txBody>
                    <a:bodyPr/>
                    <a:lstStyle/>
                    <a:p>
                      <a:pPr marL="285750" lvl="0" indent="-285750">
                        <a:buFont typeface="Arial" panose="020B0604020202020204" pitchFamily="34" charset="0"/>
                        <a:buChar char="•"/>
                      </a:pPr>
                      <a:r>
                        <a:rPr lang="vi-VN" sz="1800" b="1" kern="1200" dirty="0" smtClean="0">
                          <a:solidFill>
                            <a:schemeClr val="lt1"/>
                          </a:solidFill>
                          <a:effectLst/>
                          <a:latin typeface="+mj-lt"/>
                          <a:ea typeface="+mn-ea"/>
                          <a:cs typeface="+mn-cs"/>
                        </a:rPr>
                        <a:t>Lỗi đường truyền tín hiệu giữa DN và bộ chuyển đổi điều khiển bên ngoài</a:t>
                      </a:r>
                      <a:endParaRPr lang="en-US" sz="1800" b="1" kern="1200" dirty="0" smtClean="0">
                        <a:solidFill>
                          <a:schemeClr val="lt1"/>
                        </a:solidFill>
                        <a:effectLst/>
                        <a:latin typeface="+mj-lt"/>
                        <a:ea typeface="+mn-ea"/>
                        <a:cs typeface="+mn-cs"/>
                      </a:endParaRPr>
                    </a:p>
                    <a:p>
                      <a:pPr marL="285750" indent="-285750">
                        <a:buFont typeface="Arial" panose="020B0604020202020204" pitchFamily="34" charset="0"/>
                        <a:buChar char="•"/>
                      </a:pPr>
                      <a:r>
                        <a:rPr lang="vi-VN" sz="1800" b="1" kern="1200" dirty="0" smtClean="0">
                          <a:solidFill>
                            <a:schemeClr val="lt1"/>
                          </a:solidFill>
                          <a:effectLst/>
                          <a:latin typeface="+mj-lt"/>
                          <a:ea typeface="+mn-ea"/>
                          <a:cs typeface="+mn-cs"/>
                        </a:rPr>
                        <a:t>của DN.</a:t>
                      </a:r>
                      <a:endParaRPr lang="en-US" sz="1800" b="1" kern="1200" dirty="0" smtClean="0">
                        <a:solidFill>
                          <a:schemeClr val="lt1"/>
                        </a:solidFill>
                        <a:effectLst/>
                        <a:latin typeface="+mj-lt"/>
                        <a:ea typeface="+mn-ea"/>
                        <a:cs typeface="+mn-cs"/>
                      </a:endParaRPr>
                    </a:p>
                    <a:p>
                      <a:pPr marL="285750" lvl="0" indent="-285750">
                        <a:buFont typeface="Arial" panose="020B0604020202020204" pitchFamily="34" charset="0"/>
                        <a:buChar char="•"/>
                      </a:pPr>
                      <a:r>
                        <a:rPr lang="vi-VN" sz="1800" b="1" kern="1200" dirty="0" smtClean="0">
                          <a:solidFill>
                            <a:schemeClr val="lt1"/>
                          </a:solidFill>
                          <a:effectLst/>
                          <a:latin typeface="+mj-lt"/>
                          <a:ea typeface="+mn-ea"/>
                          <a:cs typeface="+mn-cs"/>
                        </a:rPr>
                        <a:t>Lỗi đường truyền tín hiệu giữa DN .</a:t>
                      </a:r>
                      <a:endParaRPr lang="en-US" sz="1800" b="1" kern="1200" dirty="0" smtClean="0">
                        <a:solidFill>
                          <a:schemeClr val="lt1"/>
                        </a:solidFill>
                        <a:effectLst/>
                        <a:latin typeface="+mj-lt"/>
                        <a:ea typeface="+mn-ea"/>
                        <a:cs typeface="+mn-cs"/>
                      </a:endParaRPr>
                    </a:p>
                    <a:p>
                      <a:pPr marL="285750" lvl="0" indent="-285750">
                        <a:buFont typeface="Arial" panose="020B0604020202020204" pitchFamily="34" charset="0"/>
                        <a:buChar char="•"/>
                      </a:pPr>
                      <a:r>
                        <a:rPr lang="vi-VN" sz="1800" b="1" kern="1200" dirty="0" smtClean="0">
                          <a:solidFill>
                            <a:schemeClr val="lt1"/>
                          </a:solidFill>
                          <a:effectLst/>
                          <a:latin typeface="+mj-lt"/>
                          <a:ea typeface="+mn-ea"/>
                          <a:cs typeface="+mn-cs"/>
                        </a:rPr>
                        <a:t>Lỗi cài đặt bộ chọn C/H (Cool/Heat selection).</a:t>
                      </a:r>
                      <a:endParaRPr lang="en-US" sz="1800" b="1" kern="1200" dirty="0" smtClean="0">
                        <a:solidFill>
                          <a:schemeClr val="lt1"/>
                        </a:solidFill>
                        <a:effectLst/>
                        <a:latin typeface="+mj-lt"/>
                        <a:ea typeface="+mn-ea"/>
                        <a:cs typeface="+mn-cs"/>
                      </a:endParaRPr>
                    </a:p>
                    <a:p>
                      <a:pPr marL="285750" lvl="0" indent="-285750">
                        <a:buFont typeface="Arial" panose="020B0604020202020204" pitchFamily="34" charset="0"/>
                        <a:buChar char="•"/>
                      </a:pPr>
                      <a:r>
                        <a:rPr lang="vi-VN" sz="1800" b="1" kern="1200" dirty="0" smtClean="0">
                          <a:solidFill>
                            <a:schemeClr val="lt1"/>
                          </a:solidFill>
                          <a:effectLst/>
                          <a:latin typeface="+mj-lt"/>
                          <a:ea typeface="+mn-ea"/>
                          <a:cs typeface="+mn-cs"/>
                        </a:rPr>
                        <a:t>Lỗi cài đặt bộ hợp nhất địa chỉ C/H (bộ đơn bị chức năng, chuyển đổi điều khiển bên ngoài của DN.).</a:t>
                      </a:r>
                      <a:endParaRPr lang="en-US" sz="1800" b="1" kern="1200" dirty="0" smtClean="0">
                        <a:solidFill>
                          <a:schemeClr val="lt1"/>
                        </a:solidFill>
                        <a:effectLst/>
                        <a:latin typeface="+mj-lt"/>
                        <a:ea typeface="+mn-ea"/>
                        <a:cs typeface="+mn-cs"/>
                      </a:endParaRPr>
                    </a:p>
                    <a:p>
                      <a:pPr marL="285750" lvl="0" indent="-285750">
                        <a:buFont typeface="Arial" panose="020B0604020202020204" pitchFamily="34" charset="0"/>
                        <a:buChar char="•"/>
                      </a:pPr>
                      <a:r>
                        <a:rPr lang="vi-VN" sz="1800" b="1" kern="1200" dirty="0" smtClean="0">
                          <a:solidFill>
                            <a:schemeClr val="lt1"/>
                          </a:solidFill>
                          <a:effectLst/>
                          <a:latin typeface="+mj-lt"/>
                          <a:ea typeface="+mn-ea"/>
                          <a:cs typeface="+mn-cs"/>
                        </a:rPr>
                        <a:t>Lỗi PCB DN</a:t>
                      </a:r>
                      <a:endParaRPr lang="en-US" sz="1800" b="1" kern="1200" dirty="0" smtClean="0">
                        <a:solidFill>
                          <a:schemeClr val="lt1"/>
                        </a:solidFill>
                        <a:effectLst/>
                        <a:latin typeface="+mj-lt"/>
                        <a:ea typeface="+mn-ea"/>
                        <a:cs typeface="+mn-cs"/>
                      </a:endParaRPr>
                    </a:p>
                    <a:p>
                      <a:pPr marL="285750" indent="-285750">
                        <a:buFont typeface="Arial" panose="020B0604020202020204" pitchFamily="34" charset="0"/>
                        <a:buChar char="•"/>
                      </a:pPr>
                      <a:r>
                        <a:rPr lang="vi-VN" sz="1800" b="1" kern="1200" dirty="0" smtClean="0">
                          <a:solidFill>
                            <a:schemeClr val="lt1"/>
                          </a:solidFill>
                          <a:effectLst/>
                          <a:latin typeface="+mj-lt"/>
                          <a:ea typeface="+mn-ea"/>
                          <a:cs typeface="+mn-cs"/>
                        </a:rPr>
                        <a:t>Lỗi bộ chuyển đổi điều khiển bên ngoài của DN.</a:t>
                      </a:r>
                      <a:endParaRPr lang="en-US" sz="1800" dirty="0">
                        <a:effectLst/>
                        <a:latin typeface="+mj-lt"/>
                        <a:ea typeface="Arial" panose="020B0604020202020204" pitchFamily="34" charset="0"/>
                        <a:cs typeface="Times New Roman" panose="02020603050405020304" pitchFamily="18" charset="0"/>
                      </a:endParaRPr>
                    </a:p>
                  </a:txBody>
                  <a:tcPr marL="0" marR="0" marT="0" marB="0"/>
                </a:tc>
                <a:extLst>
                  <a:ext uri="{0D108BD9-81ED-4DB2-BD59-A6C34878D82A}">
                    <a16:rowId xmlns:a16="http://schemas.microsoft.com/office/drawing/2014/main" xmlns="" val="2671040087"/>
                  </a:ext>
                </a:extLst>
              </a:tr>
            </a:tbl>
          </a:graphicData>
        </a:graphic>
      </p:graphicFrame>
      <p:sp>
        <p:nvSpPr>
          <p:cNvPr id="5" name="Rectangle 4">
            <a:extLst>
              <a:ext uri="{FF2B5EF4-FFF2-40B4-BE49-F238E27FC236}">
                <a16:creationId xmlns:a16="http://schemas.microsoft.com/office/drawing/2014/main" xmlns="" id="{13966EAB-2274-4E64-91CF-E23CCCFC78C6}"/>
              </a:ext>
            </a:extLst>
          </p:cNvPr>
          <p:cNvSpPr/>
          <p:nvPr/>
        </p:nvSpPr>
        <p:spPr>
          <a:xfrm>
            <a:off x="532196" y="203423"/>
            <a:ext cx="1475084" cy="461665"/>
          </a:xfrm>
          <a:prstGeom prst="rect">
            <a:avLst/>
          </a:prstGeom>
        </p:spPr>
        <p:txBody>
          <a:bodyPr wrap="none">
            <a:spAutoFit/>
          </a:bodyPr>
          <a:lstStyle/>
          <a:p>
            <a:pPr lvl="0" eaLnBrk="0" fontAlgn="base" hangingPunct="0">
              <a:spcBef>
                <a:spcPct val="0"/>
              </a:spcBef>
              <a:spcAft>
                <a:spcPct val="0"/>
              </a:spcAft>
              <a:tabLst>
                <a:tab pos="2582863" algn="l"/>
              </a:tabLst>
            </a:pPr>
            <a:r>
              <a:rPr lang="en-US" altLang="en-US" sz="2400" i="1" dirty="0">
                <a:solidFill>
                  <a:srgbClr val="FF0000"/>
                </a:solidFill>
                <a:latin typeface="Times New Roman" panose="02020603050405020304" pitchFamily="18" charset="0"/>
                <a:ea typeface="Arial" panose="020B0604020202020204" pitchFamily="34" charset="0"/>
                <a:cs typeface="Times New Roman" panose="02020603050405020304" pitchFamily="18" charset="0"/>
              </a:rPr>
              <a:t>M</a:t>
            </a:r>
            <a:r>
              <a:rPr lang="vi-VN" altLang="en-US" sz="2400" i="1" dirty="0">
                <a:solidFill>
                  <a:srgbClr val="FF0000"/>
                </a:solidFill>
                <a:latin typeface="Times New Roman" panose="02020603050405020304" pitchFamily="18" charset="0"/>
                <a:ea typeface="Arial" panose="020B0604020202020204" pitchFamily="34" charset="0"/>
                <a:cs typeface="Times New Roman" panose="02020603050405020304" pitchFamily="18" charset="0"/>
              </a:rPr>
              <a:t>ã </a:t>
            </a:r>
            <a:r>
              <a:rPr lang="vi-VN" altLang="en-US" sz="2400" i="1" dirty="0" smtClean="0">
                <a:solidFill>
                  <a:srgbClr val="FF0000"/>
                </a:solidFill>
                <a:latin typeface="Times New Roman" panose="02020603050405020304" pitchFamily="18" charset="0"/>
                <a:ea typeface="Arial" panose="020B0604020202020204" pitchFamily="34" charset="0"/>
                <a:cs typeface="Times New Roman" panose="02020603050405020304" pitchFamily="18" charset="0"/>
              </a:rPr>
              <a:t>lỗi:</a:t>
            </a:r>
            <a:r>
              <a:rPr lang="en-US" altLang="en-US" sz="2400" i="1" dirty="0" smtClean="0">
                <a:solidFill>
                  <a:srgbClr val="FF0000"/>
                </a:solidFill>
                <a:latin typeface="Times New Roman" panose="02020603050405020304" pitchFamily="18" charset="0"/>
                <a:ea typeface="Arial" panose="020B0604020202020204" pitchFamily="34" charset="0"/>
                <a:cs typeface="Times New Roman" panose="02020603050405020304" pitchFamily="18" charset="0"/>
              </a:rPr>
              <a:t>U7</a:t>
            </a:r>
            <a:endParaRPr lang="en-US" altLang="en-US" sz="2400" b="1" i="1" dirty="0">
              <a:solidFill>
                <a:srgbClr val="00B050"/>
              </a:solidFill>
              <a:latin typeface="Times New Roman" panose="02020603050405020304" pitchFamily="18" charset="0"/>
              <a:ea typeface="Arial" panose="020B0604020202020204" pitchFamily="34" charset="0"/>
              <a:cs typeface="Times New Roman" panose="02020603050405020304" pitchFamily="18" charset="0"/>
            </a:endParaRPr>
          </a:p>
        </p:txBody>
      </p:sp>
      <p:sp>
        <p:nvSpPr>
          <p:cNvPr id="6" name="Rectangle 5">
            <a:extLst>
              <a:ext uri="{FF2B5EF4-FFF2-40B4-BE49-F238E27FC236}">
                <a16:creationId xmlns:a16="http://schemas.microsoft.com/office/drawing/2014/main" xmlns="" id="{9B8FABEB-FAF0-4DE2-B19F-C116F4599C00}"/>
              </a:ext>
            </a:extLst>
          </p:cNvPr>
          <p:cNvSpPr/>
          <p:nvPr/>
        </p:nvSpPr>
        <p:spPr>
          <a:xfrm>
            <a:off x="-135081" y="5518386"/>
            <a:ext cx="10753060" cy="757900"/>
          </a:xfrm>
          <a:prstGeom prst="rect">
            <a:avLst/>
          </a:prstGeom>
        </p:spPr>
        <p:txBody>
          <a:bodyPr wrap="square">
            <a:spAutoFit/>
          </a:bodyPr>
          <a:lstStyle/>
          <a:p>
            <a:pPr marL="700405">
              <a:spcBef>
                <a:spcPts val="475"/>
              </a:spcBef>
              <a:spcAft>
                <a:spcPts val="0"/>
              </a:spcAft>
            </a:pPr>
            <a:r>
              <a:rPr lang="vi-VN" b="1" u="heavy" dirty="0">
                <a:ea typeface="Arial" panose="020B0604020202020204" pitchFamily="34" charset="0"/>
              </a:rPr>
              <a:t>Ghi chú</a:t>
            </a:r>
            <a:r>
              <a:rPr lang="vi-VN" dirty="0">
                <a:ea typeface="Arial" panose="020B0604020202020204" pitchFamily="34" charset="0"/>
              </a:rPr>
              <a:t>:</a:t>
            </a:r>
            <a:endParaRPr lang="en-US" sz="1400" dirty="0">
              <a:effectLst/>
              <a:latin typeface="Arial" panose="020B0604020202020204" pitchFamily="34" charset="0"/>
              <a:ea typeface="Arial" panose="020B0604020202020204" pitchFamily="34" charset="0"/>
            </a:endParaRPr>
          </a:p>
          <a:p>
            <a:pPr marL="700405" marR="240030">
              <a:lnSpc>
                <a:spcPct val="103000"/>
              </a:lnSpc>
              <a:spcBef>
                <a:spcPts val="910"/>
              </a:spcBef>
              <a:spcAft>
                <a:spcPts val="0"/>
              </a:spcAft>
            </a:pPr>
            <a:r>
              <a:rPr lang="vi-VN" dirty="0">
                <a:ea typeface="Arial" panose="020B0604020202020204" pitchFamily="34" charset="0"/>
              </a:rPr>
              <a:t>Đảm bảo tắt nguồn điện trước khi kết nối hay</a:t>
            </a:r>
            <a:r>
              <a:rPr lang="en-US" spc="-255" dirty="0">
                <a:ea typeface="Arial" panose="020B0604020202020204" pitchFamily="34" charset="0"/>
              </a:rPr>
              <a:t> </a:t>
            </a:r>
            <a:r>
              <a:rPr lang="vi-VN" dirty="0">
                <a:ea typeface="Arial" panose="020B0604020202020204" pitchFamily="34" charset="0"/>
              </a:rPr>
              <a:t>tháo rắc cắm để tránh hư các bộ phận</a:t>
            </a:r>
            <a:r>
              <a:rPr lang="en-US" dirty="0">
                <a:ea typeface="Arial" panose="020B0604020202020204" pitchFamily="34" charset="0"/>
              </a:rPr>
              <a:t>.</a:t>
            </a:r>
            <a:endParaRPr lang="en-US" dirty="0">
              <a:latin typeface="Arial" panose="020B0604020202020204" pitchFamily="34" charset="0"/>
              <a:ea typeface="Arial" panose="020B0604020202020204" pitchFamily="34" charset="0"/>
            </a:endParaRPr>
          </a:p>
        </p:txBody>
      </p:sp>
      <p:sp>
        <p:nvSpPr>
          <p:cNvPr id="7" name="Rectangle 6">
            <a:extLst>
              <a:ext uri="{FF2B5EF4-FFF2-40B4-BE49-F238E27FC236}">
                <a16:creationId xmlns:a16="http://schemas.microsoft.com/office/drawing/2014/main" xmlns="" id="{89CE12D6-F95D-4474-A27A-537794EE3E61}"/>
              </a:ext>
            </a:extLst>
          </p:cNvPr>
          <p:cNvSpPr/>
          <p:nvPr/>
        </p:nvSpPr>
        <p:spPr>
          <a:xfrm>
            <a:off x="532196" y="539349"/>
            <a:ext cx="7445921" cy="646331"/>
          </a:xfrm>
          <a:prstGeom prst="rect">
            <a:avLst/>
          </a:prstGeom>
        </p:spPr>
        <p:txBody>
          <a:bodyPr wrap="square">
            <a:spAutoFit/>
          </a:bodyPr>
          <a:lstStyle/>
          <a:p>
            <a:endParaRPr lang="en-US" dirty="0"/>
          </a:p>
          <a:p>
            <a:r>
              <a:rPr lang="vi-VN" b="1" dirty="0"/>
              <a:t>Lỗi truyền tín hiệu giữa các DN.</a:t>
            </a:r>
            <a:endParaRPr lang="en-US" b="1" dirty="0"/>
          </a:p>
        </p:txBody>
      </p:sp>
    </p:spTree>
    <p:extLst>
      <p:ext uri="{BB962C8B-B14F-4D97-AF65-F5344CB8AC3E}">
        <p14:creationId xmlns:p14="http://schemas.microsoft.com/office/powerpoint/2010/main" val="3410392843"/>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430334" y="189407"/>
            <a:ext cx="1210588" cy="369332"/>
          </a:xfrm>
          <a:prstGeom prst="rect">
            <a:avLst/>
          </a:prstGeom>
        </p:spPr>
        <p:txBody>
          <a:bodyPr wrap="none">
            <a:spAutoFit/>
          </a:bodyPr>
          <a:lstStyle/>
          <a:p>
            <a:pPr lvl="0" eaLnBrk="0" fontAlgn="base" hangingPunct="0">
              <a:spcBef>
                <a:spcPct val="0"/>
              </a:spcBef>
              <a:spcAft>
                <a:spcPct val="0"/>
              </a:spcAft>
              <a:tabLst>
                <a:tab pos="2582863" algn="l"/>
              </a:tabLst>
            </a:pPr>
            <a:r>
              <a:rPr lang="en-US" altLang="en-US" i="1" dirty="0">
                <a:solidFill>
                  <a:srgbClr val="FF0000"/>
                </a:solidFill>
                <a:latin typeface="Times New Roman" panose="02020603050405020304" pitchFamily="18" charset="0"/>
                <a:ea typeface="Arial" panose="020B0604020202020204" pitchFamily="34" charset="0"/>
                <a:cs typeface="Times New Roman" panose="02020603050405020304" pitchFamily="18" charset="0"/>
              </a:rPr>
              <a:t>M</a:t>
            </a:r>
            <a:r>
              <a:rPr lang="vi-VN" altLang="en-US" i="1" dirty="0">
                <a:solidFill>
                  <a:srgbClr val="FF0000"/>
                </a:solidFill>
                <a:latin typeface="Times New Roman" panose="02020603050405020304" pitchFamily="18" charset="0"/>
                <a:ea typeface="Arial" panose="020B0604020202020204" pitchFamily="34" charset="0"/>
                <a:cs typeface="Times New Roman" panose="02020603050405020304" pitchFamily="18" charset="0"/>
              </a:rPr>
              <a:t>ã lỗi: </a:t>
            </a:r>
            <a:r>
              <a:rPr lang="en-US" altLang="en-US" b="1" i="1" dirty="0" smtClean="0">
                <a:solidFill>
                  <a:srgbClr val="00B050"/>
                </a:solidFill>
                <a:latin typeface="Times New Roman" panose="02020603050405020304" pitchFamily="18" charset="0"/>
                <a:cs typeface="Times New Roman" panose="02020603050405020304" pitchFamily="18" charset="0"/>
              </a:rPr>
              <a:t>U7</a:t>
            </a:r>
            <a:endParaRPr lang="en-US" altLang="en-US" b="1" i="1" dirty="0">
              <a:solidFill>
                <a:srgbClr val="00B050"/>
              </a:solidFill>
              <a:latin typeface="Times New Roman" panose="02020603050405020304" pitchFamily="18" charset="0"/>
              <a:ea typeface="Arial" panose="020B0604020202020204" pitchFamily="34" charset="0"/>
              <a:cs typeface="Times New Roman" panose="02020603050405020304" pitchFamily="18" charset="0"/>
            </a:endParaRPr>
          </a:p>
        </p:txBody>
      </p:sp>
      <p:sp>
        <p:nvSpPr>
          <p:cNvPr id="5" name="Rectangle 4"/>
          <p:cNvSpPr/>
          <p:nvPr/>
        </p:nvSpPr>
        <p:spPr>
          <a:xfrm>
            <a:off x="430334" y="558739"/>
            <a:ext cx="1287532" cy="369332"/>
          </a:xfrm>
          <a:prstGeom prst="rect">
            <a:avLst/>
          </a:prstGeom>
        </p:spPr>
        <p:txBody>
          <a:bodyPr wrap="none">
            <a:spAutoFit/>
          </a:bodyPr>
          <a:lstStyle/>
          <a:p>
            <a:r>
              <a:rPr lang="en-US" b="1" dirty="0" err="1">
                <a:latin typeface="Times New Roman" panose="02020603050405020304" pitchFamily="18" charset="0"/>
                <a:cs typeface="Times New Roman" panose="02020603050405020304" pitchFamily="18" charset="0"/>
              </a:rPr>
              <a:t>Xử</a:t>
            </a:r>
            <a:r>
              <a:rPr lang="en-US" b="1" dirty="0">
                <a:latin typeface="Times New Roman" panose="02020603050405020304" pitchFamily="18" charset="0"/>
                <a:cs typeface="Times New Roman" panose="02020603050405020304" pitchFamily="18" charset="0"/>
              </a:rPr>
              <a:t> </a:t>
            </a:r>
            <a:r>
              <a:rPr lang="en-US" b="1" dirty="0" err="1">
                <a:latin typeface="Times New Roman" panose="02020603050405020304" pitchFamily="18" charset="0"/>
                <a:cs typeface="Times New Roman" panose="02020603050405020304" pitchFamily="18" charset="0"/>
              </a:rPr>
              <a:t>lý</a:t>
            </a:r>
            <a:r>
              <a:rPr lang="en-US" b="1" dirty="0">
                <a:latin typeface="Times New Roman" panose="02020603050405020304" pitchFamily="18" charset="0"/>
                <a:cs typeface="Times New Roman" panose="02020603050405020304" pitchFamily="18" charset="0"/>
              </a:rPr>
              <a:t> </a:t>
            </a:r>
            <a:r>
              <a:rPr lang="en-US" b="1" dirty="0" err="1">
                <a:latin typeface="Times New Roman" panose="02020603050405020304" pitchFamily="18" charset="0"/>
                <a:cs typeface="Times New Roman" panose="02020603050405020304" pitchFamily="18" charset="0"/>
              </a:rPr>
              <a:t>sự</a:t>
            </a:r>
            <a:r>
              <a:rPr lang="en-US" b="1" dirty="0">
                <a:latin typeface="Times New Roman" panose="02020603050405020304" pitchFamily="18" charset="0"/>
                <a:cs typeface="Times New Roman" panose="02020603050405020304" pitchFamily="18" charset="0"/>
              </a:rPr>
              <a:t> </a:t>
            </a:r>
            <a:r>
              <a:rPr lang="en-US" b="1" dirty="0" err="1">
                <a:latin typeface="Times New Roman" panose="02020603050405020304" pitchFamily="18" charset="0"/>
                <a:cs typeface="Times New Roman" panose="02020603050405020304" pitchFamily="18" charset="0"/>
              </a:rPr>
              <a:t>cố</a:t>
            </a:r>
            <a:endParaRPr lang="en-US" b="1" dirty="0">
              <a:latin typeface="Times New Roman" panose="02020603050405020304" pitchFamily="18" charset="0"/>
              <a:cs typeface="Times New Roman" panose="02020603050405020304" pitchFamily="18" charset="0"/>
            </a:endParaRPr>
          </a:p>
        </p:txBody>
      </p:sp>
      <p:sp>
        <p:nvSpPr>
          <p:cNvPr id="6" name="Rectangle 5"/>
          <p:cNvSpPr/>
          <p:nvPr/>
        </p:nvSpPr>
        <p:spPr>
          <a:xfrm>
            <a:off x="430334" y="189407"/>
            <a:ext cx="1095172" cy="369332"/>
          </a:xfrm>
          <a:prstGeom prst="rect">
            <a:avLst/>
          </a:prstGeom>
        </p:spPr>
        <p:txBody>
          <a:bodyPr wrap="none">
            <a:spAutoFit/>
          </a:bodyPr>
          <a:lstStyle/>
          <a:p>
            <a:pPr lvl="0" eaLnBrk="0" fontAlgn="base" hangingPunct="0">
              <a:spcBef>
                <a:spcPct val="0"/>
              </a:spcBef>
              <a:spcAft>
                <a:spcPct val="0"/>
              </a:spcAft>
              <a:tabLst>
                <a:tab pos="2582863" algn="l"/>
              </a:tabLst>
            </a:pPr>
            <a:r>
              <a:rPr lang="en-US" altLang="en-US" i="1" dirty="0">
                <a:solidFill>
                  <a:srgbClr val="FF0000"/>
                </a:solidFill>
                <a:latin typeface="Times New Roman" panose="02020603050405020304" pitchFamily="18" charset="0"/>
                <a:ea typeface="Arial" panose="020B0604020202020204" pitchFamily="34" charset="0"/>
                <a:cs typeface="Times New Roman" panose="02020603050405020304" pitchFamily="18" charset="0"/>
              </a:rPr>
              <a:t>M</a:t>
            </a:r>
            <a:r>
              <a:rPr lang="vi-VN" altLang="en-US" i="1" dirty="0">
                <a:solidFill>
                  <a:srgbClr val="FF0000"/>
                </a:solidFill>
                <a:latin typeface="Times New Roman" panose="02020603050405020304" pitchFamily="18" charset="0"/>
                <a:ea typeface="Arial" panose="020B0604020202020204" pitchFamily="34" charset="0"/>
                <a:cs typeface="Times New Roman" panose="02020603050405020304" pitchFamily="18" charset="0"/>
              </a:rPr>
              <a:t>ã lỗi: </a:t>
            </a:r>
            <a:r>
              <a:rPr lang="en-US" altLang="en-US" b="1" i="1" dirty="0" smtClean="0">
                <a:solidFill>
                  <a:srgbClr val="00B050"/>
                </a:solidFill>
                <a:latin typeface="Times New Roman" panose="02020603050405020304" pitchFamily="18" charset="0"/>
                <a:cs typeface="Times New Roman" panose="02020603050405020304" pitchFamily="18" charset="0"/>
              </a:rPr>
              <a:t>U</a:t>
            </a:r>
            <a:endParaRPr lang="en-US" altLang="en-US" b="1" i="1" dirty="0">
              <a:solidFill>
                <a:srgbClr val="00B050"/>
              </a:solidFill>
              <a:latin typeface="Times New Roman" panose="02020603050405020304" pitchFamily="18" charset="0"/>
              <a:ea typeface="Arial" panose="020B0604020202020204" pitchFamily="34" charset="0"/>
              <a:cs typeface="Times New Roman" panose="02020603050405020304" pitchFamily="18" charset="0"/>
            </a:endParaRPr>
          </a:p>
        </p:txBody>
      </p:sp>
      <p:sp>
        <p:nvSpPr>
          <p:cNvPr id="7" name="Rectangle 6"/>
          <p:cNvSpPr/>
          <p:nvPr/>
        </p:nvSpPr>
        <p:spPr>
          <a:xfrm>
            <a:off x="430334" y="558739"/>
            <a:ext cx="1287532" cy="369332"/>
          </a:xfrm>
          <a:prstGeom prst="rect">
            <a:avLst/>
          </a:prstGeom>
        </p:spPr>
        <p:txBody>
          <a:bodyPr wrap="none">
            <a:spAutoFit/>
          </a:bodyPr>
          <a:lstStyle/>
          <a:p>
            <a:r>
              <a:rPr lang="en-US" b="1" dirty="0" err="1">
                <a:latin typeface="Times New Roman" panose="02020603050405020304" pitchFamily="18" charset="0"/>
                <a:cs typeface="Times New Roman" panose="02020603050405020304" pitchFamily="18" charset="0"/>
              </a:rPr>
              <a:t>Xử</a:t>
            </a:r>
            <a:r>
              <a:rPr lang="en-US" b="1" dirty="0">
                <a:latin typeface="Times New Roman" panose="02020603050405020304" pitchFamily="18" charset="0"/>
                <a:cs typeface="Times New Roman" panose="02020603050405020304" pitchFamily="18" charset="0"/>
              </a:rPr>
              <a:t> </a:t>
            </a:r>
            <a:r>
              <a:rPr lang="en-US" b="1" dirty="0" err="1">
                <a:latin typeface="Times New Roman" panose="02020603050405020304" pitchFamily="18" charset="0"/>
                <a:cs typeface="Times New Roman" panose="02020603050405020304" pitchFamily="18" charset="0"/>
              </a:rPr>
              <a:t>lý</a:t>
            </a:r>
            <a:r>
              <a:rPr lang="en-US" b="1" dirty="0">
                <a:latin typeface="Times New Roman" panose="02020603050405020304" pitchFamily="18" charset="0"/>
                <a:cs typeface="Times New Roman" panose="02020603050405020304" pitchFamily="18" charset="0"/>
              </a:rPr>
              <a:t> </a:t>
            </a:r>
            <a:r>
              <a:rPr lang="en-US" b="1" dirty="0" err="1">
                <a:latin typeface="Times New Roman" panose="02020603050405020304" pitchFamily="18" charset="0"/>
                <a:cs typeface="Times New Roman" panose="02020603050405020304" pitchFamily="18" charset="0"/>
              </a:rPr>
              <a:t>sự</a:t>
            </a:r>
            <a:r>
              <a:rPr lang="en-US" b="1" dirty="0">
                <a:latin typeface="Times New Roman" panose="02020603050405020304" pitchFamily="18" charset="0"/>
                <a:cs typeface="Times New Roman" panose="02020603050405020304" pitchFamily="18" charset="0"/>
              </a:rPr>
              <a:t> </a:t>
            </a:r>
            <a:r>
              <a:rPr lang="en-US" b="1" dirty="0" err="1">
                <a:latin typeface="Times New Roman" panose="02020603050405020304" pitchFamily="18" charset="0"/>
                <a:cs typeface="Times New Roman" panose="02020603050405020304" pitchFamily="18" charset="0"/>
              </a:rPr>
              <a:t>cố</a:t>
            </a:r>
            <a:endParaRPr lang="en-US" b="1" dirty="0">
              <a:latin typeface="Times New Roman" panose="02020603050405020304" pitchFamily="18" charset="0"/>
              <a:cs typeface="Times New Roman" panose="02020603050405020304" pitchFamily="18" charset="0"/>
            </a:endParaRPr>
          </a:p>
        </p:txBody>
      </p:sp>
      <p:pic>
        <p:nvPicPr>
          <p:cNvPr id="10" name="Picture 9"/>
          <p:cNvPicPr>
            <a:picLocks noChangeAspect="1"/>
          </p:cNvPicPr>
          <p:nvPr/>
        </p:nvPicPr>
        <p:blipFill>
          <a:blip r:embed="rId2"/>
          <a:stretch>
            <a:fillRect/>
          </a:stretch>
        </p:blipFill>
        <p:spPr>
          <a:xfrm>
            <a:off x="2331249" y="403756"/>
            <a:ext cx="3352578" cy="2015836"/>
          </a:xfrm>
          <a:prstGeom prst="rect">
            <a:avLst/>
          </a:prstGeom>
        </p:spPr>
      </p:pic>
      <p:pic>
        <p:nvPicPr>
          <p:cNvPr id="11" name="Picture 10"/>
          <p:cNvPicPr>
            <a:picLocks noChangeAspect="1"/>
          </p:cNvPicPr>
          <p:nvPr/>
        </p:nvPicPr>
        <p:blipFill>
          <a:blip r:embed="rId3"/>
          <a:stretch>
            <a:fillRect/>
          </a:stretch>
        </p:blipFill>
        <p:spPr>
          <a:xfrm>
            <a:off x="2424767" y="2419592"/>
            <a:ext cx="8146472" cy="4438408"/>
          </a:xfrm>
          <a:prstGeom prst="rect">
            <a:avLst/>
          </a:prstGeom>
        </p:spPr>
      </p:pic>
    </p:spTree>
    <p:extLst>
      <p:ext uri="{BB962C8B-B14F-4D97-AF65-F5344CB8AC3E}">
        <p14:creationId xmlns:p14="http://schemas.microsoft.com/office/powerpoint/2010/main" val="792269746"/>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430334" y="189407"/>
            <a:ext cx="1210588" cy="369332"/>
          </a:xfrm>
          <a:prstGeom prst="rect">
            <a:avLst/>
          </a:prstGeom>
        </p:spPr>
        <p:txBody>
          <a:bodyPr wrap="none">
            <a:spAutoFit/>
          </a:bodyPr>
          <a:lstStyle/>
          <a:p>
            <a:pPr lvl="0" eaLnBrk="0" fontAlgn="base" hangingPunct="0">
              <a:spcBef>
                <a:spcPct val="0"/>
              </a:spcBef>
              <a:spcAft>
                <a:spcPct val="0"/>
              </a:spcAft>
              <a:tabLst>
                <a:tab pos="2582863" algn="l"/>
              </a:tabLst>
            </a:pPr>
            <a:r>
              <a:rPr lang="en-US" altLang="en-US" i="1" dirty="0">
                <a:solidFill>
                  <a:srgbClr val="FF0000"/>
                </a:solidFill>
                <a:latin typeface="Times New Roman" panose="02020603050405020304" pitchFamily="18" charset="0"/>
                <a:ea typeface="Arial" panose="020B0604020202020204" pitchFamily="34" charset="0"/>
                <a:cs typeface="Times New Roman" panose="02020603050405020304" pitchFamily="18" charset="0"/>
              </a:rPr>
              <a:t>M</a:t>
            </a:r>
            <a:r>
              <a:rPr lang="vi-VN" altLang="en-US" i="1" dirty="0">
                <a:solidFill>
                  <a:srgbClr val="FF0000"/>
                </a:solidFill>
                <a:latin typeface="Times New Roman" panose="02020603050405020304" pitchFamily="18" charset="0"/>
                <a:ea typeface="Arial" panose="020B0604020202020204" pitchFamily="34" charset="0"/>
                <a:cs typeface="Times New Roman" panose="02020603050405020304" pitchFamily="18" charset="0"/>
              </a:rPr>
              <a:t>ã lỗi: </a:t>
            </a:r>
            <a:r>
              <a:rPr lang="en-US" altLang="en-US" b="1" i="1" dirty="0" smtClean="0">
                <a:solidFill>
                  <a:srgbClr val="00B050"/>
                </a:solidFill>
                <a:latin typeface="Times New Roman" panose="02020603050405020304" pitchFamily="18" charset="0"/>
                <a:cs typeface="Times New Roman" panose="02020603050405020304" pitchFamily="18" charset="0"/>
              </a:rPr>
              <a:t>U7</a:t>
            </a:r>
            <a:endParaRPr lang="en-US" altLang="en-US" b="1" i="1" dirty="0">
              <a:solidFill>
                <a:srgbClr val="00B050"/>
              </a:solidFill>
              <a:latin typeface="Times New Roman" panose="02020603050405020304" pitchFamily="18" charset="0"/>
              <a:ea typeface="Arial" panose="020B0604020202020204" pitchFamily="34" charset="0"/>
              <a:cs typeface="Times New Roman" panose="02020603050405020304" pitchFamily="18" charset="0"/>
            </a:endParaRPr>
          </a:p>
        </p:txBody>
      </p:sp>
      <p:sp>
        <p:nvSpPr>
          <p:cNvPr id="5" name="Rectangle 4"/>
          <p:cNvSpPr/>
          <p:nvPr/>
        </p:nvSpPr>
        <p:spPr>
          <a:xfrm>
            <a:off x="430334" y="558739"/>
            <a:ext cx="1287532" cy="369332"/>
          </a:xfrm>
          <a:prstGeom prst="rect">
            <a:avLst/>
          </a:prstGeom>
        </p:spPr>
        <p:txBody>
          <a:bodyPr wrap="none">
            <a:spAutoFit/>
          </a:bodyPr>
          <a:lstStyle/>
          <a:p>
            <a:r>
              <a:rPr lang="en-US" b="1" dirty="0" err="1">
                <a:latin typeface="Times New Roman" panose="02020603050405020304" pitchFamily="18" charset="0"/>
                <a:cs typeface="Times New Roman" panose="02020603050405020304" pitchFamily="18" charset="0"/>
              </a:rPr>
              <a:t>Xử</a:t>
            </a:r>
            <a:r>
              <a:rPr lang="en-US" b="1" dirty="0">
                <a:latin typeface="Times New Roman" panose="02020603050405020304" pitchFamily="18" charset="0"/>
                <a:cs typeface="Times New Roman" panose="02020603050405020304" pitchFamily="18" charset="0"/>
              </a:rPr>
              <a:t> </a:t>
            </a:r>
            <a:r>
              <a:rPr lang="en-US" b="1" dirty="0" err="1">
                <a:latin typeface="Times New Roman" panose="02020603050405020304" pitchFamily="18" charset="0"/>
                <a:cs typeface="Times New Roman" panose="02020603050405020304" pitchFamily="18" charset="0"/>
              </a:rPr>
              <a:t>lý</a:t>
            </a:r>
            <a:r>
              <a:rPr lang="en-US" b="1" dirty="0">
                <a:latin typeface="Times New Roman" panose="02020603050405020304" pitchFamily="18" charset="0"/>
                <a:cs typeface="Times New Roman" panose="02020603050405020304" pitchFamily="18" charset="0"/>
              </a:rPr>
              <a:t> </a:t>
            </a:r>
            <a:r>
              <a:rPr lang="en-US" b="1" dirty="0" err="1">
                <a:latin typeface="Times New Roman" panose="02020603050405020304" pitchFamily="18" charset="0"/>
                <a:cs typeface="Times New Roman" panose="02020603050405020304" pitchFamily="18" charset="0"/>
              </a:rPr>
              <a:t>sự</a:t>
            </a:r>
            <a:r>
              <a:rPr lang="en-US" b="1" dirty="0">
                <a:latin typeface="Times New Roman" panose="02020603050405020304" pitchFamily="18" charset="0"/>
                <a:cs typeface="Times New Roman" panose="02020603050405020304" pitchFamily="18" charset="0"/>
              </a:rPr>
              <a:t> </a:t>
            </a:r>
            <a:r>
              <a:rPr lang="en-US" b="1" dirty="0" err="1">
                <a:latin typeface="Times New Roman" panose="02020603050405020304" pitchFamily="18" charset="0"/>
                <a:cs typeface="Times New Roman" panose="02020603050405020304" pitchFamily="18" charset="0"/>
              </a:rPr>
              <a:t>cố</a:t>
            </a:r>
            <a:endParaRPr lang="en-US" b="1" dirty="0">
              <a:latin typeface="Times New Roman" panose="02020603050405020304" pitchFamily="18" charset="0"/>
              <a:cs typeface="Times New Roman" panose="02020603050405020304" pitchFamily="18" charset="0"/>
            </a:endParaRPr>
          </a:p>
        </p:txBody>
      </p:sp>
      <p:sp>
        <p:nvSpPr>
          <p:cNvPr id="6" name="Rectangle 5"/>
          <p:cNvSpPr/>
          <p:nvPr/>
        </p:nvSpPr>
        <p:spPr>
          <a:xfrm>
            <a:off x="430334" y="189407"/>
            <a:ext cx="1095172" cy="369332"/>
          </a:xfrm>
          <a:prstGeom prst="rect">
            <a:avLst/>
          </a:prstGeom>
        </p:spPr>
        <p:txBody>
          <a:bodyPr wrap="none">
            <a:spAutoFit/>
          </a:bodyPr>
          <a:lstStyle/>
          <a:p>
            <a:pPr lvl="0" eaLnBrk="0" fontAlgn="base" hangingPunct="0">
              <a:spcBef>
                <a:spcPct val="0"/>
              </a:spcBef>
              <a:spcAft>
                <a:spcPct val="0"/>
              </a:spcAft>
              <a:tabLst>
                <a:tab pos="2582863" algn="l"/>
              </a:tabLst>
            </a:pPr>
            <a:r>
              <a:rPr lang="en-US" altLang="en-US" i="1" dirty="0">
                <a:solidFill>
                  <a:srgbClr val="FF0000"/>
                </a:solidFill>
                <a:latin typeface="Times New Roman" panose="02020603050405020304" pitchFamily="18" charset="0"/>
                <a:ea typeface="Arial" panose="020B0604020202020204" pitchFamily="34" charset="0"/>
                <a:cs typeface="Times New Roman" panose="02020603050405020304" pitchFamily="18" charset="0"/>
              </a:rPr>
              <a:t>M</a:t>
            </a:r>
            <a:r>
              <a:rPr lang="vi-VN" altLang="en-US" i="1" dirty="0">
                <a:solidFill>
                  <a:srgbClr val="FF0000"/>
                </a:solidFill>
                <a:latin typeface="Times New Roman" panose="02020603050405020304" pitchFamily="18" charset="0"/>
                <a:ea typeface="Arial" panose="020B0604020202020204" pitchFamily="34" charset="0"/>
                <a:cs typeface="Times New Roman" panose="02020603050405020304" pitchFamily="18" charset="0"/>
              </a:rPr>
              <a:t>ã lỗi: </a:t>
            </a:r>
            <a:r>
              <a:rPr lang="en-US" altLang="en-US" b="1" i="1" dirty="0" smtClean="0">
                <a:solidFill>
                  <a:srgbClr val="00B050"/>
                </a:solidFill>
                <a:latin typeface="Times New Roman" panose="02020603050405020304" pitchFamily="18" charset="0"/>
                <a:cs typeface="Times New Roman" panose="02020603050405020304" pitchFamily="18" charset="0"/>
              </a:rPr>
              <a:t>U</a:t>
            </a:r>
            <a:endParaRPr lang="en-US" altLang="en-US" b="1" i="1" dirty="0">
              <a:solidFill>
                <a:srgbClr val="00B050"/>
              </a:solidFill>
              <a:latin typeface="Times New Roman" panose="02020603050405020304" pitchFamily="18" charset="0"/>
              <a:ea typeface="Arial" panose="020B0604020202020204" pitchFamily="34" charset="0"/>
              <a:cs typeface="Times New Roman" panose="02020603050405020304" pitchFamily="18" charset="0"/>
            </a:endParaRPr>
          </a:p>
        </p:txBody>
      </p:sp>
      <p:sp>
        <p:nvSpPr>
          <p:cNvPr id="7" name="Rectangle 6"/>
          <p:cNvSpPr/>
          <p:nvPr/>
        </p:nvSpPr>
        <p:spPr>
          <a:xfrm>
            <a:off x="430334" y="558739"/>
            <a:ext cx="1287532" cy="369332"/>
          </a:xfrm>
          <a:prstGeom prst="rect">
            <a:avLst/>
          </a:prstGeom>
        </p:spPr>
        <p:txBody>
          <a:bodyPr wrap="none">
            <a:spAutoFit/>
          </a:bodyPr>
          <a:lstStyle/>
          <a:p>
            <a:r>
              <a:rPr lang="en-US" b="1" dirty="0" err="1">
                <a:latin typeface="Times New Roman" panose="02020603050405020304" pitchFamily="18" charset="0"/>
                <a:cs typeface="Times New Roman" panose="02020603050405020304" pitchFamily="18" charset="0"/>
              </a:rPr>
              <a:t>Xử</a:t>
            </a:r>
            <a:r>
              <a:rPr lang="en-US" b="1" dirty="0">
                <a:latin typeface="Times New Roman" panose="02020603050405020304" pitchFamily="18" charset="0"/>
                <a:cs typeface="Times New Roman" panose="02020603050405020304" pitchFamily="18" charset="0"/>
              </a:rPr>
              <a:t> </a:t>
            </a:r>
            <a:r>
              <a:rPr lang="en-US" b="1" dirty="0" err="1">
                <a:latin typeface="Times New Roman" panose="02020603050405020304" pitchFamily="18" charset="0"/>
                <a:cs typeface="Times New Roman" panose="02020603050405020304" pitchFamily="18" charset="0"/>
              </a:rPr>
              <a:t>lý</a:t>
            </a:r>
            <a:r>
              <a:rPr lang="en-US" b="1" dirty="0">
                <a:latin typeface="Times New Roman" panose="02020603050405020304" pitchFamily="18" charset="0"/>
                <a:cs typeface="Times New Roman" panose="02020603050405020304" pitchFamily="18" charset="0"/>
              </a:rPr>
              <a:t> </a:t>
            </a:r>
            <a:r>
              <a:rPr lang="en-US" b="1" dirty="0" err="1">
                <a:latin typeface="Times New Roman" panose="02020603050405020304" pitchFamily="18" charset="0"/>
                <a:cs typeface="Times New Roman" panose="02020603050405020304" pitchFamily="18" charset="0"/>
              </a:rPr>
              <a:t>sự</a:t>
            </a:r>
            <a:r>
              <a:rPr lang="en-US" b="1" dirty="0">
                <a:latin typeface="Times New Roman" panose="02020603050405020304" pitchFamily="18" charset="0"/>
                <a:cs typeface="Times New Roman" panose="02020603050405020304" pitchFamily="18" charset="0"/>
              </a:rPr>
              <a:t> </a:t>
            </a:r>
            <a:r>
              <a:rPr lang="en-US" b="1" dirty="0" err="1">
                <a:latin typeface="Times New Roman" panose="02020603050405020304" pitchFamily="18" charset="0"/>
                <a:cs typeface="Times New Roman" panose="02020603050405020304" pitchFamily="18" charset="0"/>
              </a:rPr>
              <a:t>cố</a:t>
            </a:r>
            <a:endParaRPr lang="en-US" b="1" dirty="0">
              <a:latin typeface="Times New Roman" panose="02020603050405020304" pitchFamily="18" charset="0"/>
              <a:cs typeface="Times New Roman" panose="02020603050405020304" pitchFamily="18" charset="0"/>
            </a:endParaRPr>
          </a:p>
        </p:txBody>
      </p:sp>
      <p:pic>
        <p:nvPicPr>
          <p:cNvPr id="10" name="Picture 9"/>
          <p:cNvPicPr>
            <a:picLocks noChangeAspect="1"/>
          </p:cNvPicPr>
          <p:nvPr/>
        </p:nvPicPr>
        <p:blipFill>
          <a:blip r:embed="rId2"/>
          <a:stretch>
            <a:fillRect/>
          </a:stretch>
        </p:blipFill>
        <p:spPr>
          <a:xfrm>
            <a:off x="3082206" y="0"/>
            <a:ext cx="7246358" cy="3532909"/>
          </a:xfrm>
          <a:prstGeom prst="rect">
            <a:avLst/>
          </a:prstGeom>
        </p:spPr>
      </p:pic>
      <p:pic>
        <p:nvPicPr>
          <p:cNvPr id="11" name="Picture 10"/>
          <p:cNvPicPr>
            <a:picLocks noChangeAspect="1"/>
          </p:cNvPicPr>
          <p:nvPr/>
        </p:nvPicPr>
        <p:blipFill>
          <a:blip r:embed="rId3"/>
          <a:stretch>
            <a:fillRect/>
          </a:stretch>
        </p:blipFill>
        <p:spPr>
          <a:xfrm>
            <a:off x="3082206" y="3532909"/>
            <a:ext cx="7483195" cy="4067743"/>
          </a:xfrm>
          <a:prstGeom prst="rect">
            <a:avLst/>
          </a:prstGeom>
        </p:spPr>
      </p:pic>
    </p:spTree>
    <p:extLst>
      <p:ext uri="{BB962C8B-B14F-4D97-AF65-F5344CB8AC3E}">
        <p14:creationId xmlns:p14="http://schemas.microsoft.com/office/powerpoint/2010/main" val="2355660923"/>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606979" y="272534"/>
            <a:ext cx="1210588" cy="369332"/>
          </a:xfrm>
          <a:prstGeom prst="rect">
            <a:avLst/>
          </a:prstGeom>
        </p:spPr>
        <p:txBody>
          <a:bodyPr wrap="none">
            <a:spAutoFit/>
          </a:bodyPr>
          <a:lstStyle/>
          <a:p>
            <a:pPr lvl="0" eaLnBrk="0" fontAlgn="base" hangingPunct="0">
              <a:spcBef>
                <a:spcPct val="0"/>
              </a:spcBef>
              <a:spcAft>
                <a:spcPct val="0"/>
              </a:spcAft>
              <a:tabLst>
                <a:tab pos="2582863" algn="l"/>
              </a:tabLst>
            </a:pPr>
            <a:r>
              <a:rPr lang="en-US" altLang="en-US" i="1" dirty="0">
                <a:solidFill>
                  <a:srgbClr val="FF0000"/>
                </a:solidFill>
                <a:latin typeface="Times New Roman" panose="02020603050405020304" pitchFamily="18" charset="0"/>
                <a:ea typeface="Arial" panose="020B0604020202020204" pitchFamily="34" charset="0"/>
                <a:cs typeface="Times New Roman" panose="02020603050405020304" pitchFamily="18" charset="0"/>
              </a:rPr>
              <a:t>M</a:t>
            </a:r>
            <a:r>
              <a:rPr lang="vi-VN" altLang="en-US" i="1" dirty="0">
                <a:solidFill>
                  <a:srgbClr val="FF0000"/>
                </a:solidFill>
                <a:latin typeface="Times New Roman" panose="02020603050405020304" pitchFamily="18" charset="0"/>
                <a:ea typeface="Arial" panose="020B0604020202020204" pitchFamily="34" charset="0"/>
                <a:cs typeface="Times New Roman" panose="02020603050405020304" pitchFamily="18" charset="0"/>
              </a:rPr>
              <a:t>ã lỗi: </a:t>
            </a:r>
            <a:r>
              <a:rPr lang="en-US" altLang="en-US" b="1" i="1" dirty="0" smtClean="0">
                <a:solidFill>
                  <a:srgbClr val="00B050"/>
                </a:solidFill>
                <a:latin typeface="Times New Roman" panose="02020603050405020304" pitchFamily="18" charset="0"/>
                <a:cs typeface="Times New Roman" panose="02020603050405020304" pitchFamily="18" charset="0"/>
              </a:rPr>
              <a:t>U7</a:t>
            </a:r>
            <a:endParaRPr lang="en-US" altLang="en-US" b="1" i="1" dirty="0">
              <a:solidFill>
                <a:srgbClr val="00B050"/>
              </a:solidFill>
              <a:latin typeface="Times New Roman" panose="02020603050405020304" pitchFamily="18" charset="0"/>
              <a:ea typeface="Arial" panose="020B0604020202020204" pitchFamily="34" charset="0"/>
              <a:cs typeface="Times New Roman" panose="02020603050405020304" pitchFamily="18" charset="0"/>
            </a:endParaRPr>
          </a:p>
        </p:txBody>
      </p:sp>
      <p:sp>
        <p:nvSpPr>
          <p:cNvPr id="5" name="Rectangle 4"/>
          <p:cNvSpPr/>
          <p:nvPr/>
        </p:nvSpPr>
        <p:spPr>
          <a:xfrm>
            <a:off x="606979" y="641866"/>
            <a:ext cx="1287532" cy="369332"/>
          </a:xfrm>
          <a:prstGeom prst="rect">
            <a:avLst/>
          </a:prstGeom>
        </p:spPr>
        <p:txBody>
          <a:bodyPr wrap="none">
            <a:spAutoFit/>
          </a:bodyPr>
          <a:lstStyle/>
          <a:p>
            <a:r>
              <a:rPr lang="en-US" b="1" dirty="0" err="1">
                <a:latin typeface="Times New Roman" panose="02020603050405020304" pitchFamily="18" charset="0"/>
                <a:cs typeface="Times New Roman" panose="02020603050405020304" pitchFamily="18" charset="0"/>
              </a:rPr>
              <a:t>Xử</a:t>
            </a:r>
            <a:r>
              <a:rPr lang="en-US" b="1" dirty="0">
                <a:latin typeface="Times New Roman" panose="02020603050405020304" pitchFamily="18" charset="0"/>
                <a:cs typeface="Times New Roman" panose="02020603050405020304" pitchFamily="18" charset="0"/>
              </a:rPr>
              <a:t> </a:t>
            </a:r>
            <a:r>
              <a:rPr lang="en-US" b="1" dirty="0" err="1">
                <a:latin typeface="Times New Roman" panose="02020603050405020304" pitchFamily="18" charset="0"/>
                <a:cs typeface="Times New Roman" panose="02020603050405020304" pitchFamily="18" charset="0"/>
              </a:rPr>
              <a:t>lý</a:t>
            </a:r>
            <a:r>
              <a:rPr lang="en-US" b="1" dirty="0">
                <a:latin typeface="Times New Roman" panose="02020603050405020304" pitchFamily="18" charset="0"/>
                <a:cs typeface="Times New Roman" panose="02020603050405020304" pitchFamily="18" charset="0"/>
              </a:rPr>
              <a:t> </a:t>
            </a:r>
            <a:r>
              <a:rPr lang="en-US" b="1" dirty="0" err="1">
                <a:latin typeface="Times New Roman" panose="02020603050405020304" pitchFamily="18" charset="0"/>
                <a:cs typeface="Times New Roman" panose="02020603050405020304" pitchFamily="18" charset="0"/>
              </a:rPr>
              <a:t>sự</a:t>
            </a:r>
            <a:r>
              <a:rPr lang="en-US" b="1" dirty="0">
                <a:latin typeface="Times New Roman" panose="02020603050405020304" pitchFamily="18" charset="0"/>
                <a:cs typeface="Times New Roman" panose="02020603050405020304" pitchFamily="18" charset="0"/>
              </a:rPr>
              <a:t> </a:t>
            </a:r>
            <a:r>
              <a:rPr lang="en-US" b="1" dirty="0" err="1">
                <a:latin typeface="Times New Roman" panose="02020603050405020304" pitchFamily="18" charset="0"/>
                <a:cs typeface="Times New Roman" panose="02020603050405020304" pitchFamily="18" charset="0"/>
              </a:rPr>
              <a:t>cố</a:t>
            </a:r>
            <a:endParaRPr lang="en-US" b="1" dirty="0">
              <a:latin typeface="Times New Roman" panose="02020603050405020304" pitchFamily="18" charset="0"/>
              <a:cs typeface="Times New Roman" panose="02020603050405020304" pitchFamily="18" charset="0"/>
            </a:endParaRPr>
          </a:p>
        </p:txBody>
      </p:sp>
      <p:sp>
        <p:nvSpPr>
          <p:cNvPr id="6" name="Rectangle 5"/>
          <p:cNvSpPr/>
          <p:nvPr/>
        </p:nvSpPr>
        <p:spPr>
          <a:xfrm>
            <a:off x="606979" y="272534"/>
            <a:ext cx="1095172" cy="369332"/>
          </a:xfrm>
          <a:prstGeom prst="rect">
            <a:avLst/>
          </a:prstGeom>
        </p:spPr>
        <p:txBody>
          <a:bodyPr wrap="none">
            <a:spAutoFit/>
          </a:bodyPr>
          <a:lstStyle/>
          <a:p>
            <a:pPr lvl="0" eaLnBrk="0" fontAlgn="base" hangingPunct="0">
              <a:spcBef>
                <a:spcPct val="0"/>
              </a:spcBef>
              <a:spcAft>
                <a:spcPct val="0"/>
              </a:spcAft>
              <a:tabLst>
                <a:tab pos="2582863" algn="l"/>
              </a:tabLst>
            </a:pPr>
            <a:r>
              <a:rPr lang="en-US" altLang="en-US" i="1" dirty="0">
                <a:solidFill>
                  <a:srgbClr val="FF0000"/>
                </a:solidFill>
                <a:latin typeface="Times New Roman" panose="02020603050405020304" pitchFamily="18" charset="0"/>
                <a:ea typeface="Arial" panose="020B0604020202020204" pitchFamily="34" charset="0"/>
                <a:cs typeface="Times New Roman" panose="02020603050405020304" pitchFamily="18" charset="0"/>
              </a:rPr>
              <a:t>M</a:t>
            </a:r>
            <a:r>
              <a:rPr lang="vi-VN" altLang="en-US" i="1" dirty="0">
                <a:solidFill>
                  <a:srgbClr val="FF0000"/>
                </a:solidFill>
                <a:latin typeface="Times New Roman" panose="02020603050405020304" pitchFamily="18" charset="0"/>
                <a:ea typeface="Arial" panose="020B0604020202020204" pitchFamily="34" charset="0"/>
                <a:cs typeface="Times New Roman" panose="02020603050405020304" pitchFamily="18" charset="0"/>
              </a:rPr>
              <a:t>ã lỗi: </a:t>
            </a:r>
            <a:r>
              <a:rPr lang="en-US" altLang="en-US" b="1" i="1" dirty="0" smtClean="0">
                <a:solidFill>
                  <a:srgbClr val="00B050"/>
                </a:solidFill>
                <a:latin typeface="Times New Roman" panose="02020603050405020304" pitchFamily="18" charset="0"/>
                <a:cs typeface="Times New Roman" panose="02020603050405020304" pitchFamily="18" charset="0"/>
              </a:rPr>
              <a:t>U</a:t>
            </a:r>
            <a:endParaRPr lang="en-US" altLang="en-US" b="1" i="1" dirty="0">
              <a:solidFill>
                <a:srgbClr val="00B050"/>
              </a:solidFill>
              <a:latin typeface="Times New Roman" panose="02020603050405020304" pitchFamily="18" charset="0"/>
              <a:ea typeface="Arial" panose="020B0604020202020204" pitchFamily="34" charset="0"/>
              <a:cs typeface="Times New Roman" panose="02020603050405020304" pitchFamily="18" charset="0"/>
            </a:endParaRPr>
          </a:p>
        </p:txBody>
      </p:sp>
      <p:sp>
        <p:nvSpPr>
          <p:cNvPr id="7" name="Rectangle 6"/>
          <p:cNvSpPr/>
          <p:nvPr/>
        </p:nvSpPr>
        <p:spPr>
          <a:xfrm>
            <a:off x="606979" y="641866"/>
            <a:ext cx="1287532" cy="369332"/>
          </a:xfrm>
          <a:prstGeom prst="rect">
            <a:avLst/>
          </a:prstGeom>
        </p:spPr>
        <p:txBody>
          <a:bodyPr wrap="none">
            <a:spAutoFit/>
          </a:bodyPr>
          <a:lstStyle/>
          <a:p>
            <a:r>
              <a:rPr lang="en-US" b="1" dirty="0" err="1">
                <a:latin typeface="Times New Roman" panose="02020603050405020304" pitchFamily="18" charset="0"/>
                <a:cs typeface="Times New Roman" panose="02020603050405020304" pitchFamily="18" charset="0"/>
              </a:rPr>
              <a:t>Xử</a:t>
            </a:r>
            <a:r>
              <a:rPr lang="en-US" b="1" dirty="0">
                <a:latin typeface="Times New Roman" panose="02020603050405020304" pitchFamily="18" charset="0"/>
                <a:cs typeface="Times New Roman" panose="02020603050405020304" pitchFamily="18" charset="0"/>
              </a:rPr>
              <a:t> </a:t>
            </a:r>
            <a:r>
              <a:rPr lang="en-US" b="1" dirty="0" err="1">
                <a:latin typeface="Times New Roman" panose="02020603050405020304" pitchFamily="18" charset="0"/>
                <a:cs typeface="Times New Roman" panose="02020603050405020304" pitchFamily="18" charset="0"/>
              </a:rPr>
              <a:t>lý</a:t>
            </a:r>
            <a:r>
              <a:rPr lang="en-US" b="1" dirty="0">
                <a:latin typeface="Times New Roman" panose="02020603050405020304" pitchFamily="18" charset="0"/>
                <a:cs typeface="Times New Roman" panose="02020603050405020304" pitchFamily="18" charset="0"/>
              </a:rPr>
              <a:t> </a:t>
            </a:r>
            <a:r>
              <a:rPr lang="en-US" b="1" dirty="0" err="1">
                <a:latin typeface="Times New Roman" panose="02020603050405020304" pitchFamily="18" charset="0"/>
                <a:cs typeface="Times New Roman" panose="02020603050405020304" pitchFamily="18" charset="0"/>
              </a:rPr>
              <a:t>sự</a:t>
            </a:r>
            <a:r>
              <a:rPr lang="en-US" b="1" dirty="0">
                <a:latin typeface="Times New Roman" panose="02020603050405020304" pitchFamily="18" charset="0"/>
                <a:cs typeface="Times New Roman" panose="02020603050405020304" pitchFamily="18" charset="0"/>
              </a:rPr>
              <a:t> </a:t>
            </a:r>
            <a:r>
              <a:rPr lang="en-US" b="1" dirty="0" err="1">
                <a:latin typeface="Times New Roman" panose="02020603050405020304" pitchFamily="18" charset="0"/>
                <a:cs typeface="Times New Roman" panose="02020603050405020304" pitchFamily="18" charset="0"/>
              </a:rPr>
              <a:t>cố</a:t>
            </a:r>
            <a:endParaRPr lang="en-US" b="1" dirty="0">
              <a:latin typeface="Times New Roman" panose="02020603050405020304" pitchFamily="18" charset="0"/>
              <a:cs typeface="Times New Roman" panose="02020603050405020304" pitchFamily="18" charset="0"/>
            </a:endParaRPr>
          </a:p>
        </p:txBody>
      </p:sp>
      <p:pic>
        <p:nvPicPr>
          <p:cNvPr id="10" name="Picture 9"/>
          <p:cNvPicPr>
            <a:picLocks noChangeAspect="1"/>
          </p:cNvPicPr>
          <p:nvPr/>
        </p:nvPicPr>
        <p:blipFill>
          <a:blip r:embed="rId2"/>
          <a:stretch>
            <a:fillRect/>
          </a:stretch>
        </p:blipFill>
        <p:spPr>
          <a:xfrm>
            <a:off x="2067791" y="1557972"/>
            <a:ext cx="8655628" cy="4219373"/>
          </a:xfrm>
          <a:prstGeom prst="rect">
            <a:avLst/>
          </a:prstGeom>
        </p:spPr>
      </p:pic>
    </p:spTree>
    <p:extLst>
      <p:ext uri="{BB962C8B-B14F-4D97-AF65-F5344CB8AC3E}">
        <p14:creationId xmlns:p14="http://schemas.microsoft.com/office/powerpoint/2010/main" val="3740222452"/>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710888" y="230971"/>
            <a:ext cx="1210588" cy="369332"/>
          </a:xfrm>
          <a:prstGeom prst="rect">
            <a:avLst/>
          </a:prstGeom>
        </p:spPr>
        <p:txBody>
          <a:bodyPr wrap="none">
            <a:spAutoFit/>
          </a:bodyPr>
          <a:lstStyle/>
          <a:p>
            <a:pPr lvl="0" eaLnBrk="0" fontAlgn="base" hangingPunct="0">
              <a:spcBef>
                <a:spcPct val="0"/>
              </a:spcBef>
              <a:spcAft>
                <a:spcPct val="0"/>
              </a:spcAft>
              <a:tabLst>
                <a:tab pos="2582863" algn="l"/>
              </a:tabLst>
            </a:pPr>
            <a:r>
              <a:rPr lang="en-US" altLang="en-US" i="1" dirty="0">
                <a:solidFill>
                  <a:srgbClr val="FF0000"/>
                </a:solidFill>
                <a:latin typeface="Times New Roman" panose="02020603050405020304" pitchFamily="18" charset="0"/>
                <a:ea typeface="Arial" panose="020B0604020202020204" pitchFamily="34" charset="0"/>
                <a:cs typeface="Times New Roman" panose="02020603050405020304" pitchFamily="18" charset="0"/>
              </a:rPr>
              <a:t>M</a:t>
            </a:r>
            <a:r>
              <a:rPr lang="vi-VN" altLang="en-US" i="1" dirty="0">
                <a:solidFill>
                  <a:srgbClr val="FF0000"/>
                </a:solidFill>
                <a:latin typeface="Times New Roman" panose="02020603050405020304" pitchFamily="18" charset="0"/>
                <a:ea typeface="Arial" panose="020B0604020202020204" pitchFamily="34" charset="0"/>
                <a:cs typeface="Times New Roman" panose="02020603050405020304" pitchFamily="18" charset="0"/>
              </a:rPr>
              <a:t>ã lỗi: </a:t>
            </a:r>
            <a:r>
              <a:rPr lang="en-US" altLang="en-US" b="1" i="1" dirty="0" smtClean="0">
                <a:solidFill>
                  <a:srgbClr val="00B050"/>
                </a:solidFill>
                <a:latin typeface="Times New Roman" panose="02020603050405020304" pitchFamily="18" charset="0"/>
                <a:cs typeface="Times New Roman" panose="02020603050405020304" pitchFamily="18" charset="0"/>
              </a:rPr>
              <a:t>U7</a:t>
            </a:r>
            <a:endParaRPr lang="en-US" altLang="en-US" b="1" i="1" dirty="0">
              <a:solidFill>
                <a:srgbClr val="00B050"/>
              </a:solidFill>
              <a:latin typeface="Times New Roman" panose="02020603050405020304" pitchFamily="18" charset="0"/>
              <a:ea typeface="Arial" panose="020B0604020202020204" pitchFamily="34" charset="0"/>
              <a:cs typeface="Times New Roman" panose="02020603050405020304" pitchFamily="18" charset="0"/>
            </a:endParaRPr>
          </a:p>
        </p:txBody>
      </p:sp>
      <p:sp>
        <p:nvSpPr>
          <p:cNvPr id="5" name="Rectangle 4"/>
          <p:cNvSpPr/>
          <p:nvPr/>
        </p:nvSpPr>
        <p:spPr>
          <a:xfrm>
            <a:off x="710888" y="600303"/>
            <a:ext cx="1287532" cy="369332"/>
          </a:xfrm>
          <a:prstGeom prst="rect">
            <a:avLst/>
          </a:prstGeom>
        </p:spPr>
        <p:txBody>
          <a:bodyPr wrap="none">
            <a:spAutoFit/>
          </a:bodyPr>
          <a:lstStyle/>
          <a:p>
            <a:r>
              <a:rPr lang="en-US" b="1" dirty="0" err="1">
                <a:latin typeface="Times New Roman" panose="02020603050405020304" pitchFamily="18" charset="0"/>
                <a:cs typeface="Times New Roman" panose="02020603050405020304" pitchFamily="18" charset="0"/>
              </a:rPr>
              <a:t>Xử</a:t>
            </a:r>
            <a:r>
              <a:rPr lang="en-US" b="1" dirty="0">
                <a:latin typeface="Times New Roman" panose="02020603050405020304" pitchFamily="18" charset="0"/>
                <a:cs typeface="Times New Roman" panose="02020603050405020304" pitchFamily="18" charset="0"/>
              </a:rPr>
              <a:t> </a:t>
            </a:r>
            <a:r>
              <a:rPr lang="en-US" b="1" dirty="0" err="1">
                <a:latin typeface="Times New Roman" panose="02020603050405020304" pitchFamily="18" charset="0"/>
                <a:cs typeface="Times New Roman" panose="02020603050405020304" pitchFamily="18" charset="0"/>
              </a:rPr>
              <a:t>lý</a:t>
            </a:r>
            <a:r>
              <a:rPr lang="en-US" b="1" dirty="0">
                <a:latin typeface="Times New Roman" panose="02020603050405020304" pitchFamily="18" charset="0"/>
                <a:cs typeface="Times New Roman" panose="02020603050405020304" pitchFamily="18" charset="0"/>
              </a:rPr>
              <a:t> </a:t>
            </a:r>
            <a:r>
              <a:rPr lang="en-US" b="1" dirty="0" err="1">
                <a:latin typeface="Times New Roman" panose="02020603050405020304" pitchFamily="18" charset="0"/>
                <a:cs typeface="Times New Roman" panose="02020603050405020304" pitchFamily="18" charset="0"/>
              </a:rPr>
              <a:t>sự</a:t>
            </a:r>
            <a:r>
              <a:rPr lang="en-US" b="1" dirty="0">
                <a:latin typeface="Times New Roman" panose="02020603050405020304" pitchFamily="18" charset="0"/>
                <a:cs typeface="Times New Roman" panose="02020603050405020304" pitchFamily="18" charset="0"/>
              </a:rPr>
              <a:t> </a:t>
            </a:r>
            <a:r>
              <a:rPr lang="en-US" b="1" dirty="0" err="1">
                <a:latin typeface="Times New Roman" panose="02020603050405020304" pitchFamily="18" charset="0"/>
                <a:cs typeface="Times New Roman" panose="02020603050405020304" pitchFamily="18" charset="0"/>
              </a:rPr>
              <a:t>cố</a:t>
            </a:r>
            <a:endParaRPr lang="en-US" b="1" dirty="0">
              <a:latin typeface="Times New Roman" panose="02020603050405020304" pitchFamily="18" charset="0"/>
              <a:cs typeface="Times New Roman" panose="02020603050405020304" pitchFamily="18" charset="0"/>
            </a:endParaRPr>
          </a:p>
        </p:txBody>
      </p:sp>
      <p:sp>
        <p:nvSpPr>
          <p:cNvPr id="6" name="Rectangle 5"/>
          <p:cNvSpPr/>
          <p:nvPr/>
        </p:nvSpPr>
        <p:spPr>
          <a:xfrm>
            <a:off x="710888" y="230971"/>
            <a:ext cx="1095172" cy="369332"/>
          </a:xfrm>
          <a:prstGeom prst="rect">
            <a:avLst/>
          </a:prstGeom>
        </p:spPr>
        <p:txBody>
          <a:bodyPr wrap="none">
            <a:spAutoFit/>
          </a:bodyPr>
          <a:lstStyle/>
          <a:p>
            <a:pPr lvl="0" eaLnBrk="0" fontAlgn="base" hangingPunct="0">
              <a:spcBef>
                <a:spcPct val="0"/>
              </a:spcBef>
              <a:spcAft>
                <a:spcPct val="0"/>
              </a:spcAft>
              <a:tabLst>
                <a:tab pos="2582863" algn="l"/>
              </a:tabLst>
            </a:pPr>
            <a:r>
              <a:rPr lang="en-US" altLang="en-US" i="1" dirty="0">
                <a:solidFill>
                  <a:srgbClr val="FF0000"/>
                </a:solidFill>
                <a:latin typeface="Times New Roman" panose="02020603050405020304" pitchFamily="18" charset="0"/>
                <a:ea typeface="Arial" panose="020B0604020202020204" pitchFamily="34" charset="0"/>
                <a:cs typeface="Times New Roman" panose="02020603050405020304" pitchFamily="18" charset="0"/>
              </a:rPr>
              <a:t>M</a:t>
            </a:r>
            <a:r>
              <a:rPr lang="vi-VN" altLang="en-US" i="1" dirty="0">
                <a:solidFill>
                  <a:srgbClr val="FF0000"/>
                </a:solidFill>
                <a:latin typeface="Times New Roman" panose="02020603050405020304" pitchFamily="18" charset="0"/>
                <a:ea typeface="Arial" panose="020B0604020202020204" pitchFamily="34" charset="0"/>
                <a:cs typeface="Times New Roman" panose="02020603050405020304" pitchFamily="18" charset="0"/>
              </a:rPr>
              <a:t>ã lỗi: </a:t>
            </a:r>
            <a:r>
              <a:rPr lang="en-US" altLang="en-US" b="1" i="1" dirty="0" smtClean="0">
                <a:solidFill>
                  <a:srgbClr val="00B050"/>
                </a:solidFill>
                <a:latin typeface="Times New Roman" panose="02020603050405020304" pitchFamily="18" charset="0"/>
                <a:cs typeface="Times New Roman" panose="02020603050405020304" pitchFamily="18" charset="0"/>
              </a:rPr>
              <a:t>U</a:t>
            </a:r>
            <a:endParaRPr lang="en-US" altLang="en-US" b="1" i="1" dirty="0">
              <a:solidFill>
                <a:srgbClr val="00B050"/>
              </a:solidFill>
              <a:latin typeface="Times New Roman" panose="02020603050405020304" pitchFamily="18" charset="0"/>
              <a:ea typeface="Arial" panose="020B0604020202020204" pitchFamily="34" charset="0"/>
              <a:cs typeface="Times New Roman" panose="02020603050405020304" pitchFamily="18" charset="0"/>
            </a:endParaRPr>
          </a:p>
        </p:txBody>
      </p:sp>
      <p:sp>
        <p:nvSpPr>
          <p:cNvPr id="7" name="Rectangle 6"/>
          <p:cNvSpPr/>
          <p:nvPr/>
        </p:nvSpPr>
        <p:spPr>
          <a:xfrm>
            <a:off x="710888" y="600303"/>
            <a:ext cx="1287532" cy="369332"/>
          </a:xfrm>
          <a:prstGeom prst="rect">
            <a:avLst/>
          </a:prstGeom>
        </p:spPr>
        <p:txBody>
          <a:bodyPr wrap="none">
            <a:spAutoFit/>
          </a:bodyPr>
          <a:lstStyle/>
          <a:p>
            <a:r>
              <a:rPr lang="en-US" b="1" dirty="0" err="1">
                <a:latin typeface="Times New Roman" panose="02020603050405020304" pitchFamily="18" charset="0"/>
                <a:cs typeface="Times New Roman" panose="02020603050405020304" pitchFamily="18" charset="0"/>
              </a:rPr>
              <a:t>Xử</a:t>
            </a:r>
            <a:r>
              <a:rPr lang="en-US" b="1" dirty="0">
                <a:latin typeface="Times New Roman" panose="02020603050405020304" pitchFamily="18" charset="0"/>
                <a:cs typeface="Times New Roman" panose="02020603050405020304" pitchFamily="18" charset="0"/>
              </a:rPr>
              <a:t> </a:t>
            </a:r>
            <a:r>
              <a:rPr lang="en-US" b="1" dirty="0" err="1">
                <a:latin typeface="Times New Roman" panose="02020603050405020304" pitchFamily="18" charset="0"/>
                <a:cs typeface="Times New Roman" panose="02020603050405020304" pitchFamily="18" charset="0"/>
              </a:rPr>
              <a:t>lý</a:t>
            </a:r>
            <a:r>
              <a:rPr lang="en-US" b="1" dirty="0">
                <a:latin typeface="Times New Roman" panose="02020603050405020304" pitchFamily="18" charset="0"/>
                <a:cs typeface="Times New Roman" panose="02020603050405020304" pitchFamily="18" charset="0"/>
              </a:rPr>
              <a:t> </a:t>
            </a:r>
            <a:r>
              <a:rPr lang="en-US" b="1" dirty="0" err="1">
                <a:latin typeface="Times New Roman" panose="02020603050405020304" pitchFamily="18" charset="0"/>
                <a:cs typeface="Times New Roman" panose="02020603050405020304" pitchFamily="18" charset="0"/>
              </a:rPr>
              <a:t>sự</a:t>
            </a:r>
            <a:r>
              <a:rPr lang="en-US" b="1" dirty="0">
                <a:latin typeface="Times New Roman" panose="02020603050405020304" pitchFamily="18" charset="0"/>
                <a:cs typeface="Times New Roman" panose="02020603050405020304" pitchFamily="18" charset="0"/>
              </a:rPr>
              <a:t> </a:t>
            </a:r>
            <a:r>
              <a:rPr lang="en-US" b="1" dirty="0" err="1">
                <a:latin typeface="Times New Roman" panose="02020603050405020304" pitchFamily="18" charset="0"/>
                <a:cs typeface="Times New Roman" panose="02020603050405020304" pitchFamily="18" charset="0"/>
              </a:rPr>
              <a:t>cố</a:t>
            </a:r>
            <a:endParaRPr lang="en-US" b="1" dirty="0">
              <a:latin typeface="Times New Roman" panose="02020603050405020304" pitchFamily="18" charset="0"/>
              <a:cs typeface="Times New Roman" panose="02020603050405020304" pitchFamily="18" charset="0"/>
            </a:endParaRPr>
          </a:p>
        </p:txBody>
      </p:sp>
      <p:pic>
        <p:nvPicPr>
          <p:cNvPr id="9" name="Picture 8"/>
          <p:cNvPicPr>
            <a:picLocks noChangeAspect="1"/>
          </p:cNvPicPr>
          <p:nvPr/>
        </p:nvPicPr>
        <p:blipFill>
          <a:blip r:embed="rId2"/>
          <a:stretch>
            <a:fillRect/>
          </a:stretch>
        </p:blipFill>
        <p:spPr>
          <a:xfrm>
            <a:off x="2462646" y="1326715"/>
            <a:ext cx="8801100" cy="5333858"/>
          </a:xfrm>
          <a:prstGeom prst="rect">
            <a:avLst/>
          </a:prstGeom>
        </p:spPr>
      </p:pic>
    </p:spTree>
    <p:extLst>
      <p:ext uri="{BB962C8B-B14F-4D97-AF65-F5344CB8AC3E}">
        <p14:creationId xmlns:p14="http://schemas.microsoft.com/office/powerpoint/2010/main" val="2509192493"/>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710888" y="230971"/>
            <a:ext cx="1210588" cy="369332"/>
          </a:xfrm>
          <a:prstGeom prst="rect">
            <a:avLst/>
          </a:prstGeom>
        </p:spPr>
        <p:txBody>
          <a:bodyPr wrap="none">
            <a:spAutoFit/>
          </a:bodyPr>
          <a:lstStyle/>
          <a:p>
            <a:pPr lvl="0" eaLnBrk="0" fontAlgn="base" hangingPunct="0">
              <a:spcBef>
                <a:spcPct val="0"/>
              </a:spcBef>
              <a:spcAft>
                <a:spcPct val="0"/>
              </a:spcAft>
              <a:tabLst>
                <a:tab pos="2582863" algn="l"/>
              </a:tabLst>
            </a:pPr>
            <a:r>
              <a:rPr lang="en-US" altLang="en-US" i="1" dirty="0">
                <a:solidFill>
                  <a:srgbClr val="FF0000"/>
                </a:solidFill>
                <a:latin typeface="Times New Roman" panose="02020603050405020304" pitchFamily="18" charset="0"/>
                <a:ea typeface="Arial" panose="020B0604020202020204" pitchFamily="34" charset="0"/>
                <a:cs typeface="Times New Roman" panose="02020603050405020304" pitchFamily="18" charset="0"/>
              </a:rPr>
              <a:t>M</a:t>
            </a:r>
            <a:r>
              <a:rPr lang="vi-VN" altLang="en-US" i="1" dirty="0">
                <a:solidFill>
                  <a:srgbClr val="FF0000"/>
                </a:solidFill>
                <a:latin typeface="Times New Roman" panose="02020603050405020304" pitchFamily="18" charset="0"/>
                <a:ea typeface="Arial" panose="020B0604020202020204" pitchFamily="34" charset="0"/>
                <a:cs typeface="Times New Roman" panose="02020603050405020304" pitchFamily="18" charset="0"/>
              </a:rPr>
              <a:t>ã lỗi: </a:t>
            </a:r>
            <a:r>
              <a:rPr lang="en-US" altLang="en-US" b="1" i="1" dirty="0" smtClean="0">
                <a:solidFill>
                  <a:srgbClr val="00B050"/>
                </a:solidFill>
                <a:latin typeface="Times New Roman" panose="02020603050405020304" pitchFamily="18" charset="0"/>
                <a:cs typeface="Times New Roman" panose="02020603050405020304" pitchFamily="18" charset="0"/>
              </a:rPr>
              <a:t>U7</a:t>
            </a:r>
            <a:endParaRPr lang="en-US" altLang="en-US" b="1" i="1" dirty="0">
              <a:solidFill>
                <a:srgbClr val="00B050"/>
              </a:solidFill>
              <a:latin typeface="Times New Roman" panose="02020603050405020304" pitchFamily="18" charset="0"/>
              <a:ea typeface="Arial" panose="020B0604020202020204" pitchFamily="34" charset="0"/>
              <a:cs typeface="Times New Roman" panose="02020603050405020304" pitchFamily="18" charset="0"/>
            </a:endParaRPr>
          </a:p>
        </p:txBody>
      </p:sp>
      <p:sp>
        <p:nvSpPr>
          <p:cNvPr id="5" name="Rectangle 4"/>
          <p:cNvSpPr/>
          <p:nvPr/>
        </p:nvSpPr>
        <p:spPr>
          <a:xfrm>
            <a:off x="710888" y="600303"/>
            <a:ext cx="1287532" cy="369332"/>
          </a:xfrm>
          <a:prstGeom prst="rect">
            <a:avLst/>
          </a:prstGeom>
        </p:spPr>
        <p:txBody>
          <a:bodyPr wrap="none">
            <a:spAutoFit/>
          </a:bodyPr>
          <a:lstStyle/>
          <a:p>
            <a:r>
              <a:rPr lang="en-US" b="1" dirty="0" err="1">
                <a:latin typeface="Times New Roman" panose="02020603050405020304" pitchFamily="18" charset="0"/>
                <a:cs typeface="Times New Roman" panose="02020603050405020304" pitchFamily="18" charset="0"/>
              </a:rPr>
              <a:t>Xử</a:t>
            </a:r>
            <a:r>
              <a:rPr lang="en-US" b="1" dirty="0">
                <a:latin typeface="Times New Roman" panose="02020603050405020304" pitchFamily="18" charset="0"/>
                <a:cs typeface="Times New Roman" panose="02020603050405020304" pitchFamily="18" charset="0"/>
              </a:rPr>
              <a:t> </a:t>
            </a:r>
            <a:r>
              <a:rPr lang="en-US" b="1" dirty="0" err="1">
                <a:latin typeface="Times New Roman" panose="02020603050405020304" pitchFamily="18" charset="0"/>
                <a:cs typeface="Times New Roman" panose="02020603050405020304" pitchFamily="18" charset="0"/>
              </a:rPr>
              <a:t>lý</a:t>
            </a:r>
            <a:r>
              <a:rPr lang="en-US" b="1" dirty="0">
                <a:latin typeface="Times New Roman" panose="02020603050405020304" pitchFamily="18" charset="0"/>
                <a:cs typeface="Times New Roman" panose="02020603050405020304" pitchFamily="18" charset="0"/>
              </a:rPr>
              <a:t> </a:t>
            </a:r>
            <a:r>
              <a:rPr lang="en-US" b="1" dirty="0" err="1">
                <a:latin typeface="Times New Roman" panose="02020603050405020304" pitchFamily="18" charset="0"/>
                <a:cs typeface="Times New Roman" panose="02020603050405020304" pitchFamily="18" charset="0"/>
              </a:rPr>
              <a:t>sự</a:t>
            </a:r>
            <a:r>
              <a:rPr lang="en-US" b="1" dirty="0">
                <a:latin typeface="Times New Roman" panose="02020603050405020304" pitchFamily="18" charset="0"/>
                <a:cs typeface="Times New Roman" panose="02020603050405020304" pitchFamily="18" charset="0"/>
              </a:rPr>
              <a:t> </a:t>
            </a:r>
            <a:r>
              <a:rPr lang="en-US" b="1" dirty="0" err="1">
                <a:latin typeface="Times New Roman" panose="02020603050405020304" pitchFamily="18" charset="0"/>
                <a:cs typeface="Times New Roman" panose="02020603050405020304" pitchFamily="18" charset="0"/>
              </a:rPr>
              <a:t>cố</a:t>
            </a:r>
            <a:endParaRPr lang="en-US" b="1" dirty="0">
              <a:latin typeface="Times New Roman" panose="02020603050405020304" pitchFamily="18" charset="0"/>
              <a:cs typeface="Times New Roman" panose="02020603050405020304" pitchFamily="18" charset="0"/>
            </a:endParaRPr>
          </a:p>
        </p:txBody>
      </p:sp>
      <p:sp>
        <p:nvSpPr>
          <p:cNvPr id="6" name="Rectangle 5"/>
          <p:cNvSpPr/>
          <p:nvPr/>
        </p:nvSpPr>
        <p:spPr>
          <a:xfrm>
            <a:off x="710888" y="230971"/>
            <a:ext cx="1095172" cy="369332"/>
          </a:xfrm>
          <a:prstGeom prst="rect">
            <a:avLst/>
          </a:prstGeom>
        </p:spPr>
        <p:txBody>
          <a:bodyPr wrap="none">
            <a:spAutoFit/>
          </a:bodyPr>
          <a:lstStyle/>
          <a:p>
            <a:pPr lvl="0" eaLnBrk="0" fontAlgn="base" hangingPunct="0">
              <a:spcBef>
                <a:spcPct val="0"/>
              </a:spcBef>
              <a:spcAft>
                <a:spcPct val="0"/>
              </a:spcAft>
              <a:tabLst>
                <a:tab pos="2582863" algn="l"/>
              </a:tabLst>
            </a:pPr>
            <a:r>
              <a:rPr lang="en-US" altLang="en-US" i="1" dirty="0">
                <a:solidFill>
                  <a:srgbClr val="FF0000"/>
                </a:solidFill>
                <a:latin typeface="Times New Roman" panose="02020603050405020304" pitchFamily="18" charset="0"/>
                <a:ea typeface="Arial" panose="020B0604020202020204" pitchFamily="34" charset="0"/>
                <a:cs typeface="Times New Roman" panose="02020603050405020304" pitchFamily="18" charset="0"/>
              </a:rPr>
              <a:t>M</a:t>
            </a:r>
            <a:r>
              <a:rPr lang="vi-VN" altLang="en-US" i="1" dirty="0">
                <a:solidFill>
                  <a:srgbClr val="FF0000"/>
                </a:solidFill>
                <a:latin typeface="Times New Roman" panose="02020603050405020304" pitchFamily="18" charset="0"/>
                <a:ea typeface="Arial" panose="020B0604020202020204" pitchFamily="34" charset="0"/>
                <a:cs typeface="Times New Roman" panose="02020603050405020304" pitchFamily="18" charset="0"/>
              </a:rPr>
              <a:t>ã lỗi: </a:t>
            </a:r>
            <a:r>
              <a:rPr lang="en-US" altLang="en-US" b="1" i="1" dirty="0" smtClean="0">
                <a:solidFill>
                  <a:srgbClr val="00B050"/>
                </a:solidFill>
                <a:latin typeface="Times New Roman" panose="02020603050405020304" pitchFamily="18" charset="0"/>
                <a:cs typeface="Times New Roman" panose="02020603050405020304" pitchFamily="18" charset="0"/>
              </a:rPr>
              <a:t>U</a:t>
            </a:r>
            <a:endParaRPr lang="en-US" altLang="en-US" b="1" i="1" dirty="0">
              <a:solidFill>
                <a:srgbClr val="00B050"/>
              </a:solidFill>
              <a:latin typeface="Times New Roman" panose="02020603050405020304" pitchFamily="18" charset="0"/>
              <a:ea typeface="Arial" panose="020B0604020202020204" pitchFamily="34" charset="0"/>
              <a:cs typeface="Times New Roman" panose="02020603050405020304" pitchFamily="18" charset="0"/>
            </a:endParaRPr>
          </a:p>
        </p:txBody>
      </p:sp>
      <p:sp>
        <p:nvSpPr>
          <p:cNvPr id="7" name="Rectangle 6"/>
          <p:cNvSpPr/>
          <p:nvPr/>
        </p:nvSpPr>
        <p:spPr>
          <a:xfrm>
            <a:off x="710888" y="600303"/>
            <a:ext cx="1287532" cy="369332"/>
          </a:xfrm>
          <a:prstGeom prst="rect">
            <a:avLst/>
          </a:prstGeom>
        </p:spPr>
        <p:txBody>
          <a:bodyPr wrap="none">
            <a:spAutoFit/>
          </a:bodyPr>
          <a:lstStyle/>
          <a:p>
            <a:r>
              <a:rPr lang="en-US" b="1" dirty="0" err="1">
                <a:latin typeface="Times New Roman" panose="02020603050405020304" pitchFamily="18" charset="0"/>
                <a:cs typeface="Times New Roman" panose="02020603050405020304" pitchFamily="18" charset="0"/>
              </a:rPr>
              <a:t>Xử</a:t>
            </a:r>
            <a:r>
              <a:rPr lang="en-US" b="1" dirty="0">
                <a:latin typeface="Times New Roman" panose="02020603050405020304" pitchFamily="18" charset="0"/>
                <a:cs typeface="Times New Roman" panose="02020603050405020304" pitchFamily="18" charset="0"/>
              </a:rPr>
              <a:t> </a:t>
            </a:r>
            <a:r>
              <a:rPr lang="en-US" b="1" dirty="0" err="1">
                <a:latin typeface="Times New Roman" panose="02020603050405020304" pitchFamily="18" charset="0"/>
                <a:cs typeface="Times New Roman" panose="02020603050405020304" pitchFamily="18" charset="0"/>
              </a:rPr>
              <a:t>lý</a:t>
            </a:r>
            <a:r>
              <a:rPr lang="en-US" b="1" dirty="0">
                <a:latin typeface="Times New Roman" panose="02020603050405020304" pitchFamily="18" charset="0"/>
                <a:cs typeface="Times New Roman" panose="02020603050405020304" pitchFamily="18" charset="0"/>
              </a:rPr>
              <a:t> </a:t>
            </a:r>
            <a:r>
              <a:rPr lang="en-US" b="1" dirty="0" err="1">
                <a:latin typeface="Times New Roman" panose="02020603050405020304" pitchFamily="18" charset="0"/>
                <a:cs typeface="Times New Roman" panose="02020603050405020304" pitchFamily="18" charset="0"/>
              </a:rPr>
              <a:t>sự</a:t>
            </a:r>
            <a:r>
              <a:rPr lang="en-US" b="1" dirty="0">
                <a:latin typeface="Times New Roman" panose="02020603050405020304" pitchFamily="18" charset="0"/>
                <a:cs typeface="Times New Roman" panose="02020603050405020304" pitchFamily="18" charset="0"/>
              </a:rPr>
              <a:t> </a:t>
            </a:r>
            <a:r>
              <a:rPr lang="en-US" b="1" dirty="0" err="1">
                <a:latin typeface="Times New Roman" panose="02020603050405020304" pitchFamily="18" charset="0"/>
                <a:cs typeface="Times New Roman" panose="02020603050405020304" pitchFamily="18" charset="0"/>
              </a:rPr>
              <a:t>cố</a:t>
            </a:r>
            <a:endParaRPr lang="en-US" b="1" dirty="0">
              <a:latin typeface="Times New Roman" panose="02020603050405020304" pitchFamily="18" charset="0"/>
              <a:cs typeface="Times New Roman" panose="02020603050405020304" pitchFamily="18" charset="0"/>
            </a:endParaRPr>
          </a:p>
        </p:txBody>
      </p:sp>
      <p:pic>
        <p:nvPicPr>
          <p:cNvPr id="9" name="Picture 8"/>
          <p:cNvPicPr>
            <a:picLocks noChangeAspect="1"/>
          </p:cNvPicPr>
          <p:nvPr/>
        </p:nvPicPr>
        <p:blipFill>
          <a:blip r:embed="rId2"/>
          <a:stretch>
            <a:fillRect/>
          </a:stretch>
        </p:blipFill>
        <p:spPr>
          <a:xfrm>
            <a:off x="2254827" y="1471322"/>
            <a:ext cx="8219209" cy="5116513"/>
          </a:xfrm>
          <a:prstGeom prst="rect">
            <a:avLst/>
          </a:prstGeom>
        </p:spPr>
      </p:pic>
    </p:spTree>
    <p:extLst>
      <p:ext uri="{BB962C8B-B14F-4D97-AF65-F5344CB8AC3E}">
        <p14:creationId xmlns:p14="http://schemas.microsoft.com/office/powerpoint/2010/main" val="3179345737"/>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752451" y="189407"/>
            <a:ext cx="1210588" cy="369332"/>
          </a:xfrm>
          <a:prstGeom prst="rect">
            <a:avLst/>
          </a:prstGeom>
        </p:spPr>
        <p:txBody>
          <a:bodyPr wrap="none">
            <a:spAutoFit/>
          </a:bodyPr>
          <a:lstStyle/>
          <a:p>
            <a:pPr lvl="0" eaLnBrk="0" fontAlgn="base" hangingPunct="0">
              <a:spcBef>
                <a:spcPct val="0"/>
              </a:spcBef>
              <a:spcAft>
                <a:spcPct val="0"/>
              </a:spcAft>
              <a:tabLst>
                <a:tab pos="2582863" algn="l"/>
              </a:tabLst>
            </a:pPr>
            <a:r>
              <a:rPr lang="en-US" altLang="en-US" i="1" dirty="0">
                <a:solidFill>
                  <a:srgbClr val="FF0000"/>
                </a:solidFill>
                <a:latin typeface="Times New Roman" panose="02020603050405020304" pitchFamily="18" charset="0"/>
                <a:ea typeface="Arial" panose="020B0604020202020204" pitchFamily="34" charset="0"/>
                <a:cs typeface="Times New Roman" panose="02020603050405020304" pitchFamily="18" charset="0"/>
              </a:rPr>
              <a:t>M</a:t>
            </a:r>
            <a:r>
              <a:rPr lang="vi-VN" altLang="en-US" i="1" dirty="0">
                <a:solidFill>
                  <a:srgbClr val="FF0000"/>
                </a:solidFill>
                <a:latin typeface="Times New Roman" panose="02020603050405020304" pitchFamily="18" charset="0"/>
                <a:ea typeface="Arial" panose="020B0604020202020204" pitchFamily="34" charset="0"/>
                <a:cs typeface="Times New Roman" panose="02020603050405020304" pitchFamily="18" charset="0"/>
              </a:rPr>
              <a:t>ã lỗi: </a:t>
            </a:r>
            <a:r>
              <a:rPr lang="en-US" altLang="en-US" b="1" i="1" dirty="0" smtClean="0">
                <a:solidFill>
                  <a:srgbClr val="00B050"/>
                </a:solidFill>
                <a:latin typeface="Times New Roman" panose="02020603050405020304" pitchFamily="18" charset="0"/>
                <a:cs typeface="Times New Roman" panose="02020603050405020304" pitchFamily="18" charset="0"/>
              </a:rPr>
              <a:t>U7</a:t>
            </a:r>
            <a:endParaRPr lang="en-US" altLang="en-US" b="1" i="1" dirty="0">
              <a:solidFill>
                <a:srgbClr val="00B050"/>
              </a:solidFill>
              <a:latin typeface="Times New Roman" panose="02020603050405020304" pitchFamily="18" charset="0"/>
              <a:ea typeface="Arial" panose="020B0604020202020204" pitchFamily="34" charset="0"/>
              <a:cs typeface="Times New Roman" panose="02020603050405020304" pitchFamily="18" charset="0"/>
            </a:endParaRPr>
          </a:p>
        </p:txBody>
      </p:sp>
      <p:sp>
        <p:nvSpPr>
          <p:cNvPr id="5" name="Rectangle 4"/>
          <p:cNvSpPr/>
          <p:nvPr/>
        </p:nvSpPr>
        <p:spPr>
          <a:xfrm>
            <a:off x="752451" y="558739"/>
            <a:ext cx="1287532" cy="369332"/>
          </a:xfrm>
          <a:prstGeom prst="rect">
            <a:avLst/>
          </a:prstGeom>
        </p:spPr>
        <p:txBody>
          <a:bodyPr wrap="none">
            <a:spAutoFit/>
          </a:bodyPr>
          <a:lstStyle/>
          <a:p>
            <a:r>
              <a:rPr lang="en-US" b="1" dirty="0" err="1">
                <a:latin typeface="Times New Roman" panose="02020603050405020304" pitchFamily="18" charset="0"/>
                <a:cs typeface="Times New Roman" panose="02020603050405020304" pitchFamily="18" charset="0"/>
              </a:rPr>
              <a:t>Xử</a:t>
            </a:r>
            <a:r>
              <a:rPr lang="en-US" b="1" dirty="0">
                <a:latin typeface="Times New Roman" panose="02020603050405020304" pitchFamily="18" charset="0"/>
                <a:cs typeface="Times New Roman" panose="02020603050405020304" pitchFamily="18" charset="0"/>
              </a:rPr>
              <a:t> </a:t>
            </a:r>
            <a:r>
              <a:rPr lang="en-US" b="1" dirty="0" err="1">
                <a:latin typeface="Times New Roman" panose="02020603050405020304" pitchFamily="18" charset="0"/>
                <a:cs typeface="Times New Roman" panose="02020603050405020304" pitchFamily="18" charset="0"/>
              </a:rPr>
              <a:t>lý</a:t>
            </a:r>
            <a:r>
              <a:rPr lang="en-US" b="1" dirty="0">
                <a:latin typeface="Times New Roman" panose="02020603050405020304" pitchFamily="18" charset="0"/>
                <a:cs typeface="Times New Roman" panose="02020603050405020304" pitchFamily="18" charset="0"/>
              </a:rPr>
              <a:t> </a:t>
            </a:r>
            <a:r>
              <a:rPr lang="en-US" b="1" dirty="0" err="1">
                <a:latin typeface="Times New Roman" panose="02020603050405020304" pitchFamily="18" charset="0"/>
                <a:cs typeface="Times New Roman" panose="02020603050405020304" pitchFamily="18" charset="0"/>
              </a:rPr>
              <a:t>sự</a:t>
            </a:r>
            <a:r>
              <a:rPr lang="en-US" b="1" dirty="0">
                <a:latin typeface="Times New Roman" panose="02020603050405020304" pitchFamily="18" charset="0"/>
                <a:cs typeface="Times New Roman" panose="02020603050405020304" pitchFamily="18" charset="0"/>
              </a:rPr>
              <a:t> </a:t>
            </a:r>
            <a:r>
              <a:rPr lang="en-US" b="1" dirty="0" err="1">
                <a:latin typeface="Times New Roman" panose="02020603050405020304" pitchFamily="18" charset="0"/>
                <a:cs typeface="Times New Roman" panose="02020603050405020304" pitchFamily="18" charset="0"/>
              </a:rPr>
              <a:t>cố</a:t>
            </a:r>
            <a:endParaRPr lang="en-US" b="1" dirty="0">
              <a:latin typeface="Times New Roman" panose="02020603050405020304" pitchFamily="18" charset="0"/>
              <a:cs typeface="Times New Roman" panose="02020603050405020304" pitchFamily="18" charset="0"/>
            </a:endParaRPr>
          </a:p>
        </p:txBody>
      </p:sp>
      <p:sp>
        <p:nvSpPr>
          <p:cNvPr id="6" name="Rectangle 5"/>
          <p:cNvSpPr/>
          <p:nvPr/>
        </p:nvSpPr>
        <p:spPr>
          <a:xfrm>
            <a:off x="752451" y="189407"/>
            <a:ext cx="1095172" cy="369332"/>
          </a:xfrm>
          <a:prstGeom prst="rect">
            <a:avLst/>
          </a:prstGeom>
        </p:spPr>
        <p:txBody>
          <a:bodyPr wrap="none">
            <a:spAutoFit/>
          </a:bodyPr>
          <a:lstStyle/>
          <a:p>
            <a:pPr lvl="0" eaLnBrk="0" fontAlgn="base" hangingPunct="0">
              <a:spcBef>
                <a:spcPct val="0"/>
              </a:spcBef>
              <a:spcAft>
                <a:spcPct val="0"/>
              </a:spcAft>
              <a:tabLst>
                <a:tab pos="2582863" algn="l"/>
              </a:tabLst>
            </a:pPr>
            <a:r>
              <a:rPr lang="en-US" altLang="en-US" i="1" dirty="0">
                <a:solidFill>
                  <a:srgbClr val="FF0000"/>
                </a:solidFill>
                <a:latin typeface="Times New Roman" panose="02020603050405020304" pitchFamily="18" charset="0"/>
                <a:ea typeface="Arial" panose="020B0604020202020204" pitchFamily="34" charset="0"/>
                <a:cs typeface="Times New Roman" panose="02020603050405020304" pitchFamily="18" charset="0"/>
              </a:rPr>
              <a:t>M</a:t>
            </a:r>
            <a:r>
              <a:rPr lang="vi-VN" altLang="en-US" i="1" dirty="0">
                <a:solidFill>
                  <a:srgbClr val="FF0000"/>
                </a:solidFill>
                <a:latin typeface="Times New Roman" panose="02020603050405020304" pitchFamily="18" charset="0"/>
                <a:ea typeface="Arial" panose="020B0604020202020204" pitchFamily="34" charset="0"/>
                <a:cs typeface="Times New Roman" panose="02020603050405020304" pitchFamily="18" charset="0"/>
              </a:rPr>
              <a:t>ã lỗi: </a:t>
            </a:r>
            <a:r>
              <a:rPr lang="en-US" altLang="en-US" b="1" i="1" dirty="0" smtClean="0">
                <a:solidFill>
                  <a:srgbClr val="00B050"/>
                </a:solidFill>
                <a:latin typeface="Times New Roman" panose="02020603050405020304" pitchFamily="18" charset="0"/>
                <a:cs typeface="Times New Roman" panose="02020603050405020304" pitchFamily="18" charset="0"/>
              </a:rPr>
              <a:t>U</a:t>
            </a:r>
            <a:endParaRPr lang="en-US" altLang="en-US" b="1" i="1" dirty="0">
              <a:solidFill>
                <a:srgbClr val="00B050"/>
              </a:solidFill>
              <a:latin typeface="Times New Roman" panose="02020603050405020304" pitchFamily="18" charset="0"/>
              <a:ea typeface="Arial" panose="020B0604020202020204" pitchFamily="34" charset="0"/>
              <a:cs typeface="Times New Roman" panose="02020603050405020304" pitchFamily="18" charset="0"/>
            </a:endParaRPr>
          </a:p>
        </p:txBody>
      </p:sp>
      <p:sp>
        <p:nvSpPr>
          <p:cNvPr id="7" name="Rectangle 6"/>
          <p:cNvSpPr/>
          <p:nvPr/>
        </p:nvSpPr>
        <p:spPr>
          <a:xfrm>
            <a:off x="752451" y="558739"/>
            <a:ext cx="1287532" cy="369332"/>
          </a:xfrm>
          <a:prstGeom prst="rect">
            <a:avLst/>
          </a:prstGeom>
        </p:spPr>
        <p:txBody>
          <a:bodyPr wrap="none">
            <a:spAutoFit/>
          </a:bodyPr>
          <a:lstStyle/>
          <a:p>
            <a:r>
              <a:rPr lang="en-US" b="1" dirty="0" err="1">
                <a:latin typeface="Times New Roman" panose="02020603050405020304" pitchFamily="18" charset="0"/>
                <a:cs typeface="Times New Roman" panose="02020603050405020304" pitchFamily="18" charset="0"/>
              </a:rPr>
              <a:t>Xử</a:t>
            </a:r>
            <a:r>
              <a:rPr lang="en-US" b="1" dirty="0">
                <a:latin typeface="Times New Roman" panose="02020603050405020304" pitchFamily="18" charset="0"/>
                <a:cs typeface="Times New Roman" panose="02020603050405020304" pitchFamily="18" charset="0"/>
              </a:rPr>
              <a:t> </a:t>
            </a:r>
            <a:r>
              <a:rPr lang="en-US" b="1" dirty="0" err="1">
                <a:latin typeface="Times New Roman" panose="02020603050405020304" pitchFamily="18" charset="0"/>
                <a:cs typeface="Times New Roman" panose="02020603050405020304" pitchFamily="18" charset="0"/>
              </a:rPr>
              <a:t>lý</a:t>
            </a:r>
            <a:r>
              <a:rPr lang="en-US" b="1" dirty="0">
                <a:latin typeface="Times New Roman" panose="02020603050405020304" pitchFamily="18" charset="0"/>
                <a:cs typeface="Times New Roman" panose="02020603050405020304" pitchFamily="18" charset="0"/>
              </a:rPr>
              <a:t> </a:t>
            </a:r>
            <a:r>
              <a:rPr lang="en-US" b="1" dirty="0" err="1">
                <a:latin typeface="Times New Roman" panose="02020603050405020304" pitchFamily="18" charset="0"/>
                <a:cs typeface="Times New Roman" panose="02020603050405020304" pitchFamily="18" charset="0"/>
              </a:rPr>
              <a:t>sự</a:t>
            </a:r>
            <a:r>
              <a:rPr lang="en-US" b="1" dirty="0">
                <a:latin typeface="Times New Roman" panose="02020603050405020304" pitchFamily="18" charset="0"/>
                <a:cs typeface="Times New Roman" panose="02020603050405020304" pitchFamily="18" charset="0"/>
              </a:rPr>
              <a:t> </a:t>
            </a:r>
            <a:r>
              <a:rPr lang="en-US" b="1" dirty="0" err="1">
                <a:latin typeface="Times New Roman" panose="02020603050405020304" pitchFamily="18" charset="0"/>
                <a:cs typeface="Times New Roman" panose="02020603050405020304" pitchFamily="18" charset="0"/>
              </a:rPr>
              <a:t>cố</a:t>
            </a:r>
            <a:endParaRPr lang="en-US" b="1" dirty="0">
              <a:latin typeface="Times New Roman" panose="02020603050405020304" pitchFamily="18" charset="0"/>
              <a:cs typeface="Times New Roman" panose="02020603050405020304" pitchFamily="18" charset="0"/>
            </a:endParaRPr>
          </a:p>
        </p:txBody>
      </p:sp>
      <p:pic>
        <p:nvPicPr>
          <p:cNvPr id="9" name="Picture 8"/>
          <p:cNvPicPr>
            <a:picLocks noChangeAspect="1"/>
          </p:cNvPicPr>
          <p:nvPr/>
        </p:nvPicPr>
        <p:blipFill>
          <a:blip r:embed="rId2"/>
          <a:stretch>
            <a:fillRect/>
          </a:stretch>
        </p:blipFill>
        <p:spPr>
          <a:xfrm>
            <a:off x="2369128" y="1190783"/>
            <a:ext cx="7813964" cy="5137279"/>
          </a:xfrm>
          <a:prstGeom prst="rect">
            <a:avLst/>
          </a:prstGeom>
        </p:spPr>
      </p:pic>
    </p:spTree>
    <p:extLst>
      <p:ext uri="{BB962C8B-B14F-4D97-AF65-F5344CB8AC3E}">
        <p14:creationId xmlns:p14="http://schemas.microsoft.com/office/powerpoint/2010/main" val="1037791022"/>
      </p:ext>
    </p:extLst>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le 3">
            <a:extLst>
              <a:ext uri="{FF2B5EF4-FFF2-40B4-BE49-F238E27FC236}">
                <a16:creationId xmlns:a16="http://schemas.microsoft.com/office/drawing/2014/main" xmlns="" id="{8C32FACF-0D2E-4B56-96C3-883A5BA56879}"/>
              </a:ext>
            </a:extLst>
          </p:cNvPr>
          <p:cNvGraphicFramePr>
            <a:graphicFrameLocks noGrp="1"/>
          </p:cNvGraphicFramePr>
          <p:nvPr>
            <p:extLst>
              <p:ext uri="{D42A27DB-BD31-4B8C-83A1-F6EECF244321}">
                <p14:modId xmlns:p14="http://schemas.microsoft.com/office/powerpoint/2010/main" val="3137829536"/>
              </p:ext>
            </p:extLst>
          </p:nvPr>
        </p:nvGraphicFramePr>
        <p:xfrm>
          <a:off x="532196" y="1404144"/>
          <a:ext cx="9473041" cy="3018767"/>
        </p:xfrm>
        <a:graphic>
          <a:graphicData uri="http://schemas.openxmlformats.org/drawingml/2006/table">
            <a:tbl>
              <a:tblPr firstRow="1" firstCol="1" lastRow="1" lastCol="1" bandRow="1" bandCol="1">
                <a:tableStyleId>{7DF18680-E054-41AD-8BC1-D1AEF772440D}</a:tableStyleId>
              </a:tblPr>
              <a:tblGrid>
                <a:gridCol w="2391830">
                  <a:extLst>
                    <a:ext uri="{9D8B030D-6E8A-4147-A177-3AD203B41FA5}">
                      <a16:colId xmlns:a16="http://schemas.microsoft.com/office/drawing/2014/main" xmlns="" val="4112564832"/>
                    </a:ext>
                  </a:extLst>
                </a:gridCol>
                <a:gridCol w="7081211">
                  <a:extLst>
                    <a:ext uri="{9D8B030D-6E8A-4147-A177-3AD203B41FA5}">
                      <a16:colId xmlns:a16="http://schemas.microsoft.com/office/drawing/2014/main" xmlns="" val="404561888"/>
                    </a:ext>
                  </a:extLst>
                </a:gridCol>
              </a:tblGrid>
              <a:tr h="491972">
                <a:tc>
                  <a:txBody>
                    <a:bodyPr/>
                    <a:lstStyle/>
                    <a:p>
                      <a:pPr marL="91440">
                        <a:spcBef>
                          <a:spcPts val="370"/>
                        </a:spcBef>
                        <a:spcAft>
                          <a:spcPts val="0"/>
                        </a:spcAft>
                      </a:pPr>
                      <a:r>
                        <a:rPr lang="vi-VN" sz="1500" dirty="0">
                          <a:effectLst/>
                        </a:rPr>
                        <a:t>Model</a:t>
                      </a:r>
                      <a:endParaRPr lang="en-US" sz="1100" dirty="0">
                        <a:effectLst/>
                        <a:latin typeface="Arial" panose="020B0604020202020204" pitchFamily="34" charset="0"/>
                        <a:ea typeface="Arial" panose="020B0604020202020204" pitchFamily="34" charset="0"/>
                        <a:cs typeface="Times New Roman" panose="02020603050405020304" pitchFamily="18" charset="0"/>
                      </a:endParaRPr>
                    </a:p>
                  </a:txBody>
                  <a:tcPr marL="0" marR="0" marT="0" marB="0"/>
                </a:tc>
                <a:tc>
                  <a:txBody>
                    <a:bodyPr/>
                    <a:lstStyle/>
                    <a:p>
                      <a:pPr marL="85090">
                        <a:spcBef>
                          <a:spcPts val="370"/>
                        </a:spcBef>
                        <a:spcAft>
                          <a:spcPts val="0"/>
                        </a:spcAft>
                      </a:pPr>
                      <a:r>
                        <a:rPr lang="vi-VN" sz="1800" dirty="0">
                          <a:effectLst/>
                          <a:latin typeface="+mj-lt"/>
                        </a:rPr>
                        <a:t>RXQ-T</a:t>
                      </a:r>
                      <a:endParaRPr lang="en-US" sz="1800" dirty="0">
                        <a:effectLst/>
                        <a:latin typeface="+mj-lt"/>
                        <a:ea typeface="Arial" panose="020B0604020202020204" pitchFamily="34" charset="0"/>
                        <a:cs typeface="Times New Roman" panose="02020603050405020304" pitchFamily="18" charset="0"/>
                      </a:endParaRPr>
                    </a:p>
                  </a:txBody>
                  <a:tcPr marL="0" marR="0" marT="0" marB="0"/>
                </a:tc>
                <a:extLst>
                  <a:ext uri="{0D108BD9-81ED-4DB2-BD59-A6C34878D82A}">
                    <a16:rowId xmlns:a16="http://schemas.microsoft.com/office/drawing/2014/main" xmlns="" val="2719077392"/>
                  </a:ext>
                </a:extLst>
              </a:tr>
              <a:tr h="1048377">
                <a:tc>
                  <a:txBody>
                    <a:bodyPr/>
                    <a:lstStyle/>
                    <a:p>
                      <a:pPr marL="91440" marR="395605">
                        <a:lnSpc>
                          <a:spcPct val="103000"/>
                        </a:lnSpc>
                        <a:spcBef>
                          <a:spcPts val="370"/>
                        </a:spcBef>
                        <a:spcAft>
                          <a:spcPts val="0"/>
                        </a:spcAft>
                      </a:pPr>
                      <a:r>
                        <a:rPr lang="vi-VN" sz="1500" dirty="0">
                          <a:effectLst/>
                        </a:rPr>
                        <a:t>Điều kiện xảy ra lỗi</a:t>
                      </a:r>
                      <a:endParaRPr lang="en-US" sz="1100" dirty="0">
                        <a:effectLst/>
                        <a:latin typeface="Arial" panose="020B0604020202020204" pitchFamily="34" charset="0"/>
                        <a:ea typeface="Arial" panose="020B0604020202020204" pitchFamily="34" charset="0"/>
                        <a:cs typeface="Times New Roman" panose="02020603050405020304" pitchFamily="18" charset="0"/>
                      </a:endParaRPr>
                    </a:p>
                  </a:txBody>
                  <a:tcPr marL="0" marR="0" marT="0" marB="0"/>
                </a:tc>
                <a:tc>
                  <a:txBody>
                    <a:bodyPr/>
                    <a:lstStyle/>
                    <a:p>
                      <a:pPr marL="285750" indent="-285750">
                        <a:buFont typeface="Arial" panose="020B0604020202020204" pitchFamily="34" charset="0"/>
                        <a:buChar char="•"/>
                      </a:pPr>
                      <a:r>
                        <a:rPr lang="vi-VN" sz="1800" b="1" kern="1200" dirty="0" smtClean="0">
                          <a:solidFill>
                            <a:schemeClr val="lt1"/>
                          </a:solidFill>
                          <a:effectLst/>
                          <a:latin typeface="+mn-lt"/>
                          <a:ea typeface="+mn-ea"/>
                          <a:cs typeface="+mn-cs"/>
                        </a:rPr>
                        <a:t>Khi truyền tín hiệu không thực hiện được trong một khoảng thời gian.</a:t>
                      </a:r>
                      <a:endParaRPr lang="en-US" sz="1600" dirty="0">
                        <a:effectLst/>
                        <a:latin typeface="Times New Roman" panose="02020603050405020304" pitchFamily="18" charset="0"/>
                        <a:ea typeface="Arial" panose="020B0604020202020204" pitchFamily="34" charset="0"/>
                        <a:cs typeface="Times New Roman" panose="02020603050405020304" pitchFamily="18" charset="0"/>
                      </a:endParaRPr>
                    </a:p>
                  </a:txBody>
                  <a:tcPr marL="0" marR="0" marT="0" marB="0"/>
                </a:tc>
                <a:extLst>
                  <a:ext uri="{0D108BD9-81ED-4DB2-BD59-A6C34878D82A}">
                    <a16:rowId xmlns:a16="http://schemas.microsoft.com/office/drawing/2014/main" xmlns="" val="4284878668"/>
                  </a:ext>
                </a:extLst>
              </a:tr>
              <a:tr h="1478418">
                <a:tc>
                  <a:txBody>
                    <a:bodyPr/>
                    <a:lstStyle/>
                    <a:p>
                      <a:pPr marL="377190" marR="532765" indent="-285750">
                        <a:lnSpc>
                          <a:spcPct val="103000"/>
                        </a:lnSpc>
                        <a:spcBef>
                          <a:spcPts val="370"/>
                        </a:spcBef>
                        <a:spcAft>
                          <a:spcPts val="0"/>
                        </a:spcAft>
                        <a:buFont typeface="Arial" panose="020B0604020202020204" pitchFamily="34" charset="0"/>
                        <a:buChar char="•"/>
                      </a:pPr>
                      <a:r>
                        <a:rPr lang="vi-VN" sz="1500">
                          <a:effectLst/>
                        </a:rPr>
                        <a:t>Nguyên nhân</a:t>
                      </a:r>
                      <a:endParaRPr lang="en-US" sz="1100" dirty="0">
                        <a:effectLst/>
                        <a:latin typeface="Arial" panose="020B0604020202020204" pitchFamily="34" charset="0"/>
                        <a:ea typeface="Arial" panose="020B0604020202020204" pitchFamily="34" charset="0"/>
                        <a:cs typeface="Times New Roman" panose="02020603050405020304" pitchFamily="18" charset="0"/>
                      </a:endParaRPr>
                    </a:p>
                  </a:txBody>
                  <a:tcPr marL="0" marR="0" marT="0" marB="0"/>
                </a:tc>
                <a:tc>
                  <a:txBody>
                    <a:bodyPr/>
                    <a:lstStyle/>
                    <a:p>
                      <a:pPr marL="285750" lvl="0" indent="-285750">
                        <a:buFont typeface="Arial" panose="020B0604020202020204" pitchFamily="34" charset="0"/>
                        <a:buChar char="•"/>
                      </a:pPr>
                      <a:r>
                        <a:rPr lang="vi-VN" sz="1800" b="1" kern="1200" dirty="0" smtClean="0">
                          <a:solidFill>
                            <a:schemeClr val="lt1"/>
                          </a:solidFill>
                          <a:effectLst/>
                          <a:latin typeface="+mj-lt"/>
                          <a:ea typeface="+mn-ea"/>
                          <a:cs typeface="+mn-cs"/>
                        </a:rPr>
                        <a:t>Lỗi truyền tín hiệu giữa remote chính và phụ</a:t>
                      </a:r>
                      <a:endParaRPr lang="en-US" sz="1800" b="1" kern="1200" dirty="0" smtClean="0">
                        <a:solidFill>
                          <a:schemeClr val="lt1"/>
                        </a:solidFill>
                        <a:effectLst/>
                        <a:latin typeface="+mj-lt"/>
                        <a:ea typeface="+mn-ea"/>
                        <a:cs typeface="+mn-cs"/>
                      </a:endParaRPr>
                    </a:p>
                    <a:p>
                      <a:pPr marL="285750" lvl="0" indent="-285750">
                        <a:buFont typeface="Arial" panose="020B0604020202020204" pitchFamily="34" charset="0"/>
                        <a:buChar char="•"/>
                      </a:pPr>
                      <a:r>
                        <a:rPr lang="vi-VN" sz="1800" b="1" kern="1200" dirty="0" smtClean="0">
                          <a:solidFill>
                            <a:schemeClr val="lt1"/>
                          </a:solidFill>
                          <a:effectLst/>
                          <a:latin typeface="+mj-lt"/>
                          <a:ea typeface="+mn-ea"/>
                          <a:cs typeface="+mn-cs"/>
                        </a:rPr>
                        <a:t>Kết nối giữa các remote phụ</a:t>
                      </a:r>
                      <a:endParaRPr lang="en-US" sz="1800" b="1" kern="1200" dirty="0" smtClean="0">
                        <a:solidFill>
                          <a:schemeClr val="lt1"/>
                        </a:solidFill>
                        <a:effectLst/>
                        <a:latin typeface="+mj-lt"/>
                        <a:ea typeface="+mn-ea"/>
                        <a:cs typeface="+mn-cs"/>
                      </a:endParaRPr>
                    </a:p>
                    <a:p>
                      <a:pPr marL="285750" indent="-285750">
                        <a:buFont typeface="Arial" panose="020B0604020202020204" pitchFamily="34" charset="0"/>
                        <a:buChar char="•"/>
                      </a:pPr>
                      <a:r>
                        <a:rPr lang="vi-VN" sz="1800" b="1" kern="1200" dirty="0" smtClean="0">
                          <a:solidFill>
                            <a:schemeClr val="lt1"/>
                          </a:solidFill>
                          <a:effectLst/>
                          <a:latin typeface="+mj-lt"/>
                          <a:ea typeface="+mn-ea"/>
                          <a:cs typeface="+mn-cs"/>
                        </a:rPr>
                        <a:t>Lỗi PCB remote</a:t>
                      </a:r>
                      <a:endParaRPr lang="en-US" sz="1800" dirty="0">
                        <a:effectLst/>
                        <a:latin typeface="+mj-lt"/>
                        <a:ea typeface="Arial" panose="020B0604020202020204" pitchFamily="34" charset="0"/>
                        <a:cs typeface="Times New Roman" panose="02020603050405020304" pitchFamily="18" charset="0"/>
                      </a:endParaRPr>
                    </a:p>
                  </a:txBody>
                  <a:tcPr marL="0" marR="0" marT="0" marB="0"/>
                </a:tc>
                <a:extLst>
                  <a:ext uri="{0D108BD9-81ED-4DB2-BD59-A6C34878D82A}">
                    <a16:rowId xmlns:a16="http://schemas.microsoft.com/office/drawing/2014/main" xmlns="" val="2671040087"/>
                  </a:ext>
                </a:extLst>
              </a:tr>
            </a:tbl>
          </a:graphicData>
        </a:graphic>
      </p:graphicFrame>
      <p:sp>
        <p:nvSpPr>
          <p:cNvPr id="5" name="Rectangle 4">
            <a:extLst>
              <a:ext uri="{FF2B5EF4-FFF2-40B4-BE49-F238E27FC236}">
                <a16:creationId xmlns:a16="http://schemas.microsoft.com/office/drawing/2014/main" xmlns="" id="{13966EAB-2274-4E64-91CF-E23CCCFC78C6}"/>
              </a:ext>
            </a:extLst>
          </p:cNvPr>
          <p:cNvSpPr/>
          <p:nvPr/>
        </p:nvSpPr>
        <p:spPr>
          <a:xfrm>
            <a:off x="532196" y="203423"/>
            <a:ext cx="1475084" cy="461665"/>
          </a:xfrm>
          <a:prstGeom prst="rect">
            <a:avLst/>
          </a:prstGeom>
        </p:spPr>
        <p:txBody>
          <a:bodyPr wrap="none">
            <a:spAutoFit/>
          </a:bodyPr>
          <a:lstStyle/>
          <a:p>
            <a:pPr lvl="0" eaLnBrk="0" fontAlgn="base" hangingPunct="0">
              <a:spcBef>
                <a:spcPct val="0"/>
              </a:spcBef>
              <a:spcAft>
                <a:spcPct val="0"/>
              </a:spcAft>
              <a:tabLst>
                <a:tab pos="2582863" algn="l"/>
              </a:tabLst>
            </a:pPr>
            <a:r>
              <a:rPr lang="en-US" altLang="en-US" sz="2400" i="1" dirty="0">
                <a:solidFill>
                  <a:srgbClr val="FF0000"/>
                </a:solidFill>
                <a:latin typeface="Times New Roman" panose="02020603050405020304" pitchFamily="18" charset="0"/>
                <a:ea typeface="Arial" panose="020B0604020202020204" pitchFamily="34" charset="0"/>
                <a:cs typeface="Times New Roman" panose="02020603050405020304" pitchFamily="18" charset="0"/>
              </a:rPr>
              <a:t>M</a:t>
            </a:r>
            <a:r>
              <a:rPr lang="vi-VN" altLang="en-US" sz="2400" i="1" dirty="0">
                <a:solidFill>
                  <a:srgbClr val="FF0000"/>
                </a:solidFill>
                <a:latin typeface="Times New Roman" panose="02020603050405020304" pitchFamily="18" charset="0"/>
                <a:ea typeface="Arial" panose="020B0604020202020204" pitchFamily="34" charset="0"/>
                <a:cs typeface="Times New Roman" panose="02020603050405020304" pitchFamily="18" charset="0"/>
              </a:rPr>
              <a:t>ã </a:t>
            </a:r>
            <a:r>
              <a:rPr lang="vi-VN" altLang="en-US" sz="2400" i="1" dirty="0" smtClean="0">
                <a:solidFill>
                  <a:srgbClr val="FF0000"/>
                </a:solidFill>
                <a:latin typeface="Times New Roman" panose="02020603050405020304" pitchFamily="18" charset="0"/>
                <a:ea typeface="Arial" panose="020B0604020202020204" pitchFamily="34" charset="0"/>
                <a:cs typeface="Times New Roman" panose="02020603050405020304" pitchFamily="18" charset="0"/>
              </a:rPr>
              <a:t>lỗi:</a:t>
            </a:r>
            <a:r>
              <a:rPr lang="en-US" altLang="en-US" sz="2400" i="1" dirty="0" smtClean="0">
                <a:solidFill>
                  <a:srgbClr val="FF0000"/>
                </a:solidFill>
                <a:latin typeface="Times New Roman" panose="02020603050405020304" pitchFamily="18" charset="0"/>
                <a:ea typeface="Arial" panose="020B0604020202020204" pitchFamily="34" charset="0"/>
                <a:cs typeface="Times New Roman" panose="02020603050405020304" pitchFamily="18" charset="0"/>
              </a:rPr>
              <a:t>U8</a:t>
            </a:r>
            <a:endParaRPr lang="en-US" altLang="en-US" sz="2400" b="1" i="1" dirty="0">
              <a:solidFill>
                <a:srgbClr val="00B050"/>
              </a:solidFill>
              <a:latin typeface="Times New Roman" panose="02020603050405020304" pitchFamily="18" charset="0"/>
              <a:ea typeface="Arial" panose="020B0604020202020204" pitchFamily="34" charset="0"/>
              <a:cs typeface="Times New Roman" panose="02020603050405020304" pitchFamily="18" charset="0"/>
            </a:endParaRPr>
          </a:p>
        </p:txBody>
      </p:sp>
      <p:sp>
        <p:nvSpPr>
          <p:cNvPr id="6" name="Rectangle 5">
            <a:extLst>
              <a:ext uri="{FF2B5EF4-FFF2-40B4-BE49-F238E27FC236}">
                <a16:creationId xmlns:a16="http://schemas.microsoft.com/office/drawing/2014/main" xmlns="" id="{9B8FABEB-FAF0-4DE2-B19F-C116F4599C00}"/>
              </a:ext>
            </a:extLst>
          </p:cNvPr>
          <p:cNvSpPr/>
          <p:nvPr/>
        </p:nvSpPr>
        <p:spPr>
          <a:xfrm>
            <a:off x="176646" y="4842977"/>
            <a:ext cx="10753060" cy="757900"/>
          </a:xfrm>
          <a:prstGeom prst="rect">
            <a:avLst/>
          </a:prstGeom>
        </p:spPr>
        <p:txBody>
          <a:bodyPr wrap="square">
            <a:spAutoFit/>
          </a:bodyPr>
          <a:lstStyle/>
          <a:p>
            <a:pPr marL="700405">
              <a:spcBef>
                <a:spcPts val="475"/>
              </a:spcBef>
              <a:spcAft>
                <a:spcPts val="0"/>
              </a:spcAft>
            </a:pPr>
            <a:r>
              <a:rPr lang="vi-VN" b="1" u="heavy" dirty="0">
                <a:ea typeface="Arial" panose="020B0604020202020204" pitchFamily="34" charset="0"/>
              </a:rPr>
              <a:t>Ghi chú</a:t>
            </a:r>
            <a:r>
              <a:rPr lang="vi-VN" dirty="0">
                <a:ea typeface="Arial" panose="020B0604020202020204" pitchFamily="34" charset="0"/>
              </a:rPr>
              <a:t>:</a:t>
            </a:r>
            <a:endParaRPr lang="en-US" sz="1400" dirty="0">
              <a:effectLst/>
              <a:latin typeface="Arial" panose="020B0604020202020204" pitchFamily="34" charset="0"/>
              <a:ea typeface="Arial" panose="020B0604020202020204" pitchFamily="34" charset="0"/>
            </a:endParaRPr>
          </a:p>
          <a:p>
            <a:pPr marL="700405" marR="240030">
              <a:lnSpc>
                <a:spcPct val="103000"/>
              </a:lnSpc>
              <a:spcBef>
                <a:spcPts val="910"/>
              </a:spcBef>
              <a:spcAft>
                <a:spcPts val="0"/>
              </a:spcAft>
            </a:pPr>
            <a:r>
              <a:rPr lang="vi-VN" dirty="0">
                <a:ea typeface="Arial" panose="020B0604020202020204" pitchFamily="34" charset="0"/>
              </a:rPr>
              <a:t>Đảm bảo tắt nguồn điện trước khi kết nối hay</a:t>
            </a:r>
            <a:r>
              <a:rPr lang="en-US" spc="-255" dirty="0">
                <a:ea typeface="Arial" panose="020B0604020202020204" pitchFamily="34" charset="0"/>
              </a:rPr>
              <a:t> </a:t>
            </a:r>
            <a:r>
              <a:rPr lang="vi-VN" dirty="0">
                <a:ea typeface="Arial" panose="020B0604020202020204" pitchFamily="34" charset="0"/>
              </a:rPr>
              <a:t>tháo rắc cắm để tránh hư các bộ phận</a:t>
            </a:r>
            <a:r>
              <a:rPr lang="en-US" dirty="0">
                <a:ea typeface="Arial" panose="020B0604020202020204" pitchFamily="34" charset="0"/>
              </a:rPr>
              <a:t>.</a:t>
            </a:r>
            <a:endParaRPr lang="en-US" dirty="0">
              <a:latin typeface="Arial" panose="020B0604020202020204" pitchFamily="34" charset="0"/>
              <a:ea typeface="Arial" panose="020B0604020202020204" pitchFamily="34" charset="0"/>
            </a:endParaRPr>
          </a:p>
        </p:txBody>
      </p:sp>
      <p:sp>
        <p:nvSpPr>
          <p:cNvPr id="7" name="Rectangle 6">
            <a:extLst>
              <a:ext uri="{FF2B5EF4-FFF2-40B4-BE49-F238E27FC236}">
                <a16:creationId xmlns:a16="http://schemas.microsoft.com/office/drawing/2014/main" xmlns="" id="{89CE12D6-F95D-4474-A27A-537794EE3E61}"/>
              </a:ext>
            </a:extLst>
          </p:cNvPr>
          <p:cNvSpPr/>
          <p:nvPr/>
        </p:nvSpPr>
        <p:spPr>
          <a:xfrm>
            <a:off x="532196" y="539349"/>
            <a:ext cx="7445921" cy="646331"/>
          </a:xfrm>
          <a:prstGeom prst="rect">
            <a:avLst/>
          </a:prstGeom>
        </p:spPr>
        <p:txBody>
          <a:bodyPr wrap="square">
            <a:spAutoFit/>
          </a:bodyPr>
          <a:lstStyle/>
          <a:p>
            <a:endParaRPr lang="en-US" dirty="0"/>
          </a:p>
          <a:p>
            <a:r>
              <a:rPr lang="vi-VN" b="1" dirty="0"/>
              <a:t>Lỗi truyền tín hiệu giữa Remote Chính và </a:t>
            </a:r>
            <a:r>
              <a:rPr lang="vi-VN" b="1" dirty="0" smtClean="0"/>
              <a:t>Phụ</a:t>
            </a:r>
            <a:endParaRPr lang="en-US" b="1" dirty="0"/>
          </a:p>
        </p:txBody>
      </p:sp>
    </p:spTree>
    <p:extLst>
      <p:ext uri="{BB962C8B-B14F-4D97-AF65-F5344CB8AC3E}">
        <p14:creationId xmlns:p14="http://schemas.microsoft.com/office/powerpoint/2010/main" val="1550477152"/>
      </p:ext>
    </p:extLst>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752451" y="189407"/>
            <a:ext cx="1210588" cy="369332"/>
          </a:xfrm>
          <a:prstGeom prst="rect">
            <a:avLst/>
          </a:prstGeom>
        </p:spPr>
        <p:txBody>
          <a:bodyPr wrap="none">
            <a:spAutoFit/>
          </a:bodyPr>
          <a:lstStyle/>
          <a:p>
            <a:pPr lvl="0" eaLnBrk="0" fontAlgn="base" hangingPunct="0">
              <a:spcBef>
                <a:spcPct val="0"/>
              </a:spcBef>
              <a:spcAft>
                <a:spcPct val="0"/>
              </a:spcAft>
              <a:tabLst>
                <a:tab pos="2582863" algn="l"/>
              </a:tabLst>
            </a:pPr>
            <a:r>
              <a:rPr lang="en-US" altLang="en-US" i="1" dirty="0">
                <a:solidFill>
                  <a:srgbClr val="FF0000"/>
                </a:solidFill>
                <a:latin typeface="Times New Roman" panose="02020603050405020304" pitchFamily="18" charset="0"/>
                <a:ea typeface="Arial" panose="020B0604020202020204" pitchFamily="34" charset="0"/>
                <a:cs typeface="Times New Roman" panose="02020603050405020304" pitchFamily="18" charset="0"/>
              </a:rPr>
              <a:t>M</a:t>
            </a:r>
            <a:r>
              <a:rPr lang="vi-VN" altLang="en-US" i="1" dirty="0">
                <a:solidFill>
                  <a:srgbClr val="FF0000"/>
                </a:solidFill>
                <a:latin typeface="Times New Roman" panose="02020603050405020304" pitchFamily="18" charset="0"/>
                <a:ea typeface="Arial" panose="020B0604020202020204" pitchFamily="34" charset="0"/>
                <a:cs typeface="Times New Roman" panose="02020603050405020304" pitchFamily="18" charset="0"/>
              </a:rPr>
              <a:t>ã lỗi: </a:t>
            </a:r>
            <a:r>
              <a:rPr lang="en-US" altLang="en-US" b="1" i="1" dirty="0" smtClean="0">
                <a:solidFill>
                  <a:srgbClr val="00B050"/>
                </a:solidFill>
                <a:latin typeface="Times New Roman" panose="02020603050405020304" pitchFamily="18" charset="0"/>
                <a:cs typeface="Times New Roman" panose="02020603050405020304" pitchFamily="18" charset="0"/>
              </a:rPr>
              <a:t>U8</a:t>
            </a:r>
            <a:endParaRPr lang="en-US" altLang="en-US" b="1" i="1" dirty="0">
              <a:solidFill>
                <a:srgbClr val="00B050"/>
              </a:solidFill>
              <a:latin typeface="Times New Roman" panose="02020603050405020304" pitchFamily="18" charset="0"/>
              <a:ea typeface="Arial" panose="020B0604020202020204" pitchFamily="34" charset="0"/>
              <a:cs typeface="Times New Roman" panose="02020603050405020304" pitchFamily="18" charset="0"/>
            </a:endParaRPr>
          </a:p>
        </p:txBody>
      </p:sp>
      <p:sp>
        <p:nvSpPr>
          <p:cNvPr id="5" name="Rectangle 4"/>
          <p:cNvSpPr/>
          <p:nvPr/>
        </p:nvSpPr>
        <p:spPr>
          <a:xfrm>
            <a:off x="752451" y="558739"/>
            <a:ext cx="1287532" cy="369332"/>
          </a:xfrm>
          <a:prstGeom prst="rect">
            <a:avLst/>
          </a:prstGeom>
        </p:spPr>
        <p:txBody>
          <a:bodyPr wrap="none">
            <a:spAutoFit/>
          </a:bodyPr>
          <a:lstStyle/>
          <a:p>
            <a:r>
              <a:rPr lang="en-US" b="1" dirty="0" err="1">
                <a:latin typeface="Times New Roman" panose="02020603050405020304" pitchFamily="18" charset="0"/>
                <a:cs typeface="Times New Roman" panose="02020603050405020304" pitchFamily="18" charset="0"/>
              </a:rPr>
              <a:t>Xử</a:t>
            </a:r>
            <a:r>
              <a:rPr lang="en-US" b="1" dirty="0">
                <a:latin typeface="Times New Roman" panose="02020603050405020304" pitchFamily="18" charset="0"/>
                <a:cs typeface="Times New Roman" panose="02020603050405020304" pitchFamily="18" charset="0"/>
              </a:rPr>
              <a:t> </a:t>
            </a:r>
            <a:r>
              <a:rPr lang="en-US" b="1" dirty="0" err="1">
                <a:latin typeface="Times New Roman" panose="02020603050405020304" pitchFamily="18" charset="0"/>
                <a:cs typeface="Times New Roman" panose="02020603050405020304" pitchFamily="18" charset="0"/>
              </a:rPr>
              <a:t>lý</a:t>
            </a:r>
            <a:r>
              <a:rPr lang="en-US" b="1" dirty="0">
                <a:latin typeface="Times New Roman" panose="02020603050405020304" pitchFamily="18" charset="0"/>
                <a:cs typeface="Times New Roman" panose="02020603050405020304" pitchFamily="18" charset="0"/>
              </a:rPr>
              <a:t> </a:t>
            </a:r>
            <a:r>
              <a:rPr lang="en-US" b="1" dirty="0" err="1">
                <a:latin typeface="Times New Roman" panose="02020603050405020304" pitchFamily="18" charset="0"/>
                <a:cs typeface="Times New Roman" panose="02020603050405020304" pitchFamily="18" charset="0"/>
              </a:rPr>
              <a:t>sự</a:t>
            </a:r>
            <a:r>
              <a:rPr lang="en-US" b="1" dirty="0">
                <a:latin typeface="Times New Roman" panose="02020603050405020304" pitchFamily="18" charset="0"/>
                <a:cs typeface="Times New Roman" panose="02020603050405020304" pitchFamily="18" charset="0"/>
              </a:rPr>
              <a:t> </a:t>
            </a:r>
            <a:r>
              <a:rPr lang="en-US" b="1" dirty="0" err="1">
                <a:latin typeface="Times New Roman" panose="02020603050405020304" pitchFamily="18" charset="0"/>
                <a:cs typeface="Times New Roman" panose="02020603050405020304" pitchFamily="18" charset="0"/>
              </a:rPr>
              <a:t>cố</a:t>
            </a:r>
            <a:endParaRPr lang="en-US" b="1" dirty="0">
              <a:latin typeface="Times New Roman" panose="02020603050405020304" pitchFamily="18" charset="0"/>
              <a:cs typeface="Times New Roman" panose="02020603050405020304" pitchFamily="18" charset="0"/>
            </a:endParaRPr>
          </a:p>
        </p:txBody>
      </p:sp>
      <p:sp>
        <p:nvSpPr>
          <p:cNvPr id="6" name="Rectangle 5"/>
          <p:cNvSpPr/>
          <p:nvPr/>
        </p:nvSpPr>
        <p:spPr>
          <a:xfrm>
            <a:off x="752451" y="189407"/>
            <a:ext cx="1095172" cy="369332"/>
          </a:xfrm>
          <a:prstGeom prst="rect">
            <a:avLst/>
          </a:prstGeom>
        </p:spPr>
        <p:txBody>
          <a:bodyPr wrap="none">
            <a:spAutoFit/>
          </a:bodyPr>
          <a:lstStyle/>
          <a:p>
            <a:pPr lvl="0" eaLnBrk="0" fontAlgn="base" hangingPunct="0">
              <a:spcBef>
                <a:spcPct val="0"/>
              </a:spcBef>
              <a:spcAft>
                <a:spcPct val="0"/>
              </a:spcAft>
              <a:tabLst>
                <a:tab pos="2582863" algn="l"/>
              </a:tabLst>
            </a:pPr>
            <a:r>
              <a:rPr lang="en-US" altLang="en-US" i="1" dirty="0">
                <a:solidFill>
                  <a:srgbClr val="FF0000"/>
                </a:solidFill>
                <a:latin typeface="Times New Roman" panose="02020603050405020304" pitchFamily="18" charset="0"/>
                <a:ea typeface="Arial" panose="020B0604020202020204" pitchFamily="34" charset="0"/>
                <a:cs typeface="Times New Roman" panose="02020603050405020304" pitchFamily="18" charset="0"/>
              </a:rPr>
              <a:t>M</a:t>
            </a:r>
            <a:r>
              <a:rPr lang="vi-VN" altLang="en-US" i="1" dirty="0">
                <a:solidFill>
                  <a:srgbClr val="FF0000"/>
                </a:solidFill>
                <a:latin typeface="Times New Roman" panose="02020603050405020304" pitchFamily="18" charset="0"/>
                <a:ea typeface="Arial" panose="020B0604020202020204" pitchFamily="34" charset="0"/>
                <a:cs typeface="Times New Roman" panose="02020603050405020304" pitchFamily="18" charset="0"/>
              </a:rPr>
              <a:t>ã lỗi: </a:t>
            </a:r>
            <a:r>
              <a:rPr lang="en-US" altLang="en-US" b="1" i="1" dirty="0" smtClean="0">
                <a:solidFill>
                  <a:srgbClr val="00B050"/>
                </a:solidFill>
                <a:latin typeface="Times New Roman" panose="02020603050405020304" pitchFamily="18" charset="0"/>
                <a:cs typeface="Times New Roman" panose="02020603050405020304" pitchFamily="18" charset="0"/>
              </a:rPr>
              <a:t>U</a:t>
            </a:r>
            <a:endParaRPr lang="en-US" altLang="en-US" b="1" i="1" dirty="0">
              <a:solidFill>
                <a:srgbClr val="00B050"/>
              </a:solidFill>
              <a:latin typeface="Times New Roman" panose="02020603050405020304" pitchFamily="18" charset="0"/>
              <a:ea typeface="Arial" panose="020B0604020202020204" pitchFamily="34" charset="0"/>
              <a:cs typeface="Times New Roman" panose="02020603050405020304" pitchFamily="18" charset="0"/>
            </a:endParaRPr>
          </a:p>
        </p:txBody>
      </p:sp>
      <p:sp>
        <p:nvSpPr>
          <p:cNvPr id="7" name="Rectangle 6"/>
          <p:cNvSpPr/>
          <p:nvPr/>
        </p:nvSpPr>
        <p:spPr>
          <a:xfrm>
            <a:off x="752451" y="558739"/>
            <a:ext cx="1287532" cy="369332"/>
          </a:xfrm>
          <a:prstGeom prst="rect">
            <a:avLst/>
          </a:prstGeom>
        </p:spPr>
        <p:txBody>
          <a:bodyPr wrap="none">
            <a:spAutoFit/>
          </a:bodyPr>
          <a:lstStyle/>
          <a:p>
            <a:r>
              <a:rPr lang="en-US" b="1" dirty="0" err="1">
                <a:latin typeface="Times New Roman" panose="02020603050405020304" pitchFamily="18" charset="0"/>
                <a:cs typeface="Times New Roman" panose="02020603050405020304" pitchFamily="18" charset="0"/>
              </a:rPr>
              <a:t>Xử</a:t>
            </a:r>
            <a:r>
              <a:rPr lang="en-US" b="1" dirty="0">
                <a:latin typeface="Times New Roman" panose="02020603050405020304" pitchFamily="18" charset="0"/>
                <a:cs typeface="Times New Roman" panose="02020603050405020304" pitchFamily="18" charset="0"/>
              </a:rPr>
              <a:t> </a:t>
            </a:r>
            <a:r>
              <a:rPr lang="en-US" b="1" dirty="0" err="1">
                <a:latin typeface="Times New Roman" panose="02020603050405020304" pitchFamily="18" charset="0"/>
                <a:cs typeface="Times New Roman" panose="02020603050405020304" pitchFamily="18" charset="0"/>
              </a:rPr>
              <a:t>lý</a:t>
            </a:r>
            <a:r>
              <a:rPr lang="en-US" b="1" dirty="0">
                <a:latin typeface="Times New Roman" panose="02020603050405020304" pitchFamily="18" charset="0"/>
                <a:cs typeface="Times New Roman" panose="02020603050405020304" pitchFamily="18" charset="0"/>
              </a:rPr>
              <a:t> </a:t>
            </a:r>
            <a:r>
              <a:rPr lang="en-US" b="1" dirty="0" err="1">
                <a:latin typeface="Times New Roman" panose="02020603050405020304" pitchFamily="18" charset="0"/>
                <a:cs typeface="Times New Roman" panose="02020603050405020304" pitchFamily="18" charset="0"/>
              </a:rPr>
              <a:t>sự</a:t>
            </a:r>
            <a:r>
              <a:rPr lang="en-US" b="1" dirty="0">
                <a:latin typeface="Times New Roman" panose="02020603050405020304" pitchFamily="18" charset="0"/>
                <a:cs typeface="Times New Roman" panose="02020603050405020304" pitchFamily="18" charset="0"/>
              </a:rPr>
              <a:t> </a:t>
            </a:r>
            <a:r>
              <a:rPr lang="en-US" b="1" dirty="0" err="1">
                <a:latin typeface="Times New Roman" panose="02020603050405020304" pitchFamily="18" charset="0"/>
                <a:cs typeface="Times New Roman" panose="02020603050405020304" pitchFamily="18" charset="0"/>
              </a:rPr>
              <a:t>cố</a:t>
            </a:r>
            <a:endParaRPr lang="en-US" b="1" dirty="0">
              <a:latin typeface="Times New Roman" panose="02020603050405020304" pitchFamily="18" charset="0"/>
              <a:cs typeface="Times New Roman" panose="02020603050405020304" pitchFamily="18" charset="0"/>
            </a:endParaRPr>
          </a:p>
        </p:txBody>
      </p:sp>
      <p:pic>
        <p:nvPicPr>
          <p:cNvPr id="9" name="Picture 8"/>
          <p:cNvPicPr>
            <a:picLocks noChangeAspect="1"/>
          </p:cNvPicPr>
          <p:nvPr/>
        </p:nvPicPr>
        <p:blipFill>
          <a:blip r:embed="rId2"/>
          <a:stretch>
            <a:fillRect/>
          </a:stretch>
        </p:blipFill>
        <p:spPr>
          <a:xfrm>
            <a:off x="2223656" y="1600200"/>
            <a:ext cx="7647708" cy="3803073"/>
          </a:xfrm>
          <a:prstGeom prst="rect">
            <a:avLst/>
          </a:prstGeom>
        </p:spPr>
      </p:pic>
    </p:spTree>
    <p:extLst>
      <p:ext uri="{BB962C8B-B14F-4D97-AF65-F5344CB8AC3E}">
        <p14:creationId xmlns:p14="http://schemas.microsoft.com/office/powerpoint/2010/main" val="3279025427"/>
      </p:ext>
    </p:extLst>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le 3">
            <a:extLst>
              <a:ext uri="{FF2B5EF4-FFF2-40B4-BE49-F238E27FC236}">
                <a16:creationId xmlns:a16="http://schemas.microsoft.com/office/drawing/2014/main" xmlns="" id="{8C32FACF-0D2E-4B56-96C3-883A5BA56879}"/>
              </a:ext>
            </a:extLst>
          </p:cNvPr>
          <p:cNvGraphicFramePr>
            <a:graphicFrameLocks noGrp="1"/>
          </p:cNvGraphicFramePr>
          <p:nvPr>
            <p:extLst>
              <p:ext uri="{D42A27DB-BD31-4B8C-83A1-F6EECF244321}">
                <p14:modId xmlns:p14="http://schemas.microsoft.com/office/powerpoint/2010/main" val="2502630194"/>
              </p:ext>
            </p:extLst>
          </p:nvPr>
        </p:nvGraphicFramePr>
        <p:xfrm>
          <a:off x="532196" y="1404144"/>
          <a:ext cx="9473041" cy="3126235"/>
        </p:xfrm>
        <a:graphic>
          <a:graphicData uri="http://schemas.openxmlformats.org/drawingml/2006/table">
            <a:tbl>
              <a:tblPr firstRow="1" firstCol="1" lastRow="1" lastCol="1" bandRow="1" bandCol="1">
                <a:tableStyleId>{7DF18680-E054-41AD-8BC1-D1AEF772440D}</a:tableStyleId>
              </a:tblPr>
              <a:tblGrid>
                <a:gridCol w="2391830">
                  <a:extLst>
                    <a:ext uri="{9D8B030D-6E8A-4147-A177-3AD203B41FA5}">
                      <a16:colId xmlns:a16="http://schemas.microsoft.com/office/drawing/2014/main" xmlns="" val="4112564832"/>
                    </a:ext>
                  </a:extLst>
                </a:gridCol>
                <a:gridCol w="7081211">
                  <a:extLst>
                    <a:ext uri="{9D8B030D-6E8A-4147-A177-3AD203B41FA5}">
                      <a16:colId xmlns:a16="http://schemas.microsoft.com/office/drawing/2014/main" xmlns="" val="404561888"/>
                    </a:ext>
                  </a:extLst>
                </a:gridCol>
              </a:tblGrid>
              <a:tr h="491972">
                <a:tc>
                  <a:txBody>
                    <a:bodyPr/>
                    <a:lstStyle/>
                    <a:p>
                      <a:pPr marL="91440">
                        <a:spcBef>
                          <a:spcPts val="370"/>
                        </a:spcBef>
                        <a:spcAft>
                          <a:spcPts val="0"/>
                        </a:spcAft>
                      </a:pPr>
                      <a:r>
                        <a:rPr lang="vi-VN" sz="1500" dirty="0">
                          <a:effectLst/>
                        </a:rPr>
                        <a:t>Model</a:t>
                      </a:r>
                      <a:endParaRPr lang="en-US" sz="1100" dirty="0">
                        <a:effectLst/>
                        <a:latin typeface="Arial" panose="020B0604020202020204" pitchFamily="34" charset="0"/>
                        <a:ea typeface="Arial" panose="020B0604020202020204" pitchFamily="34" charset="0"/>
                        <a:cs typeface="Times New Roman" panose="02020603050405020304" pitchFamily="18" charset="0"/>
                      </a:endParaRPr>
                    </a:p>
                  </a:txBody>
                  <a:tcPr marL="0" marR="0" marT="0" marB="0"/>
                </a:tc>
                <a:tc>
                  <a:txBody>
                    <a:bodyPr/>
                    <a:lstStyle/>
                    <a:p>
                      <a:pPr marL="85090">
                        <a:spcBef>
                          <a:spcPts val="370"/>
                        </a:spcBef>
                        <a:spcAft>
                          <a:spcPts val="0"/>
                        </a:spcAft>
                      </a:pPr>
                      <a:r>
                        <a:rPr lang="vi-VN" sz="1800" dirty="0" smtClean="0">
                          <a:effectLst/>
                          <a:latin typeface="+mj-lt"/>
                        </a:rPr>
                        <a:t>RXQ-T</a:t>
                      </a:r>
                      <a:endParaRPr lang="en-US" sz="1800" dirty="0" smtClean="0">
                        <a:effectLst/>
                        <a:latin typeface="+mj-lt"/>
                      </a:endParaRPr>
                    </a:p>
                    <a:p>
                      <a:pPr marL="85090">
                        <a:spcBef>
                          <a:spcPts val="370"/>
                        </a:spcBef>
                        <a:spcAft>
                          <a:spcPts val="0"/>
                        </a:spcAft>
                      </a:pPr>
                      <a:r>
                        <a:rPr lang="vi-VN" sz="1800" b="1" kern="1200" dirty="0" smtClean="0">
                          <a:solidFill>
                            <a:schemeClr val="lt1"/>
                          </a:solidFill>
                          <a:effectLst/>
                          <a:latin typeface="+mn-lt"/>
                          <a:ea typeface="+mn-ea"/>
                          <a:cs typeface="+mn-cs"/>
                        </a:rPr>
                        <a:t>Tất cả model DL.</a:t>
                      </a:r>
                      <a:endParaRPr lang="en-US" sz="1800" dirty="0">
                        <a:effectLst/>
                        <a:latin typeface="+mj-lt"/>
                        <a:ea typeface="Arial" panose="020B0604020202020204" pitchFamily="34" charset="0"/>
                        <a:cs typeface="Times New Roman" panose="02020603050405020304" pitchFamily="18" charset="0"/>
                      </a:endParaRPr>
                    </a:p>
                  </a:txBody>
                  <a:tcPr marL="0" marR="0" marT="0" marB="0"/>
                </a:tc>
                <a:extLst>
                  <a:ext uri="{0D108BD9-81ED-4DB2-BD59-A6C34878D82A}">
                    <a16:rowId xmlns:a16="http://schemas.microsoft.com/office/drawing/2014/main" xmlns="" val="2719077392"/>
                  </a:ext>
                </a:extLst>
              </a:tr>
              <a:tr h="1048377">
                <a:tc>
                  <a:txBody>
                    <a:bodyPr/>
                    <a:lstStyle/>
                    <a:p>
                      <a:pPr marL="91440" marR="395605">
                        <a:lnSpc>
                          <a:spcPct val="103000"/>
                        </a:lnSpc>
                        <a:spcBef>
                          <a:spcPts val="370"/>
                        </a:spcBef>
                        <a:spcAft>
                          <a:spcPts val="0"/>
                        </a:spcAft>
                      </a:pPr>
                      <a:r>
                        <a:rPr lang="vi-VN" sz="1500" dirty="0">
                          <a:effectLst/>
                        </a:rPr>
                        <a:t>Điều kiện xảy ra lỗi</a:t>
                      </a:r>
                      <a:endParaRPr lang="en-US" sz="1100" dirty="0">
                        <a:effectLst/>
                        <a:latin typeface="Arial" panose="020B0604020202020204" pitchFamily="34" charset="0"/>
                        <a:ea typeface="Arial" panose="020B0604020202020204" pitchFamily="34" charset="0"/>
                        <a:cs typeface="Times New Roman" panose="02020603050405020304" pitchFamily="18" charset="0"/>
                      </a:endParaRPr>
                    </a:p>
                  </a:txBody>
                  <a:tcPr marL="0" marR="0" marT="0" marB="0"/>
                </a:tc>
                <a:tc>
                  <a:txBody>
                    <a:bodyPr/>
                    <a:lstStyle/>
                    <a:p>
                      <a:pPr marL="285750" indent="-285750">
                        <a:buFont typeface="Arial" panose="020B0604020202020204" pitchFamily="34" charset="0"/>
                        <a:buChar char="•"/>
                      </a:pPr>
                      <a:r>
                        <a:rPr lang="vi-VN" sz="1800" b="1" kern="1200" dirty="0" smtClean="0">
                          <a:solidFill>
                            <a:schemeClr val="lt1"/>
                          </a:solidFill>
                          <a:effectLst/>
                          <a:latin typeface="+mn-lt"/>
                          <a:ea typeface="+mn-ea"/>
                          <a:cs typeface="+mn-cs"/>
                        </a:rPr>
                        <a:t>Xuất hiện khi một DL trong hệ nghi ngờ có vấn đề</a:t>
                      </a:r>
                      <a:endParaRPr lang="en-US" sz="1600" dirty="0">
                        <a:effectLst/>
                        <a:latin typeface="Times New Roman" panose="02020603050405020304" pitchFamily="18" charset="0"/>
                        <a:ea typeface="Arial" panose="020B0604020202020204" pitchFamily="34" charset="0"/>
                        <a:cs typeface="Times New Roman" panose="02020603050405020304" pitchFamily="18" charset="0"/>
                      </a:endParaRPr>
                    </a:p>
                  </a:txBody>
                  <a:tcPr marL="0" marR="0" marT="0" marB="0"/>
                </a:tc>
                <a:extLst>
                  <a:ext uri="{0D108BD9-81ED-4DB2-BD59-A6C34878D82A}">
                    <a16:rowId xmlns:a16="http://schemas.microsoft.com/office/drawing/2014/main" xmlns="" val="4284878668"/>
                  </a:ext>
                </a:extLst>
              </a:tr>
              <a:tr h="1478418">
                <a:tc>
                  <a:txBody>
                    <a:bodyPr/>
                    <a:lstStyle/>
                    <a:p>
                      <a:pPr marL="377190" marR="532765" indent="-285750">
                        <a:lnSpc>
                          <a:spcPct val="103000"/>
                        </a:lnSpc>
                        <a:spcBef>
                          <a:spcPts val="370"/>
                        </a:spcBef>
                        <a:spcAft>
                          <a:spcPts val="0"/>
                        </a:spcAft>
                        <a:buFont typeface="Arial" panose="020B0604020202020204" pitchFamily="34" charset="0"/>
                        <a:buChar char="•"/>
                      </a:pPr>
                      <a:r>
                        <a:rPr lang="vi-VN" sz="1500">
                          <a:effectLst/>
                        </a:rPr>
                        <a:t>Nguyên nhân</a:t>
                      </a:r>
                      <a:endParaRPr lang="en-US" sz="1100" dirty="0">
                        <a:effectLst/>
                        <a:latin typeface="Arial" panose="020B0604020202020204" pitchFamily="34" charset="0"/>
                        <a:ea typeface="Arial" panose="020B0604020202020204" pitchFamily="34" charset="0"/>
                        <a:cs typeface="Times New Roman" panose="02020603050405020304" pitchFamily="18" charset="0"/>
                      </a:endParaRPr>
                    </a:p>
                  </a:txBody>
                  <a:tcPr marL="0" marR="0" marT="0" marB="0"/>
                </a:tc>
                <a:tc>
                  <a:txBody>
                    <a:bodyPr/>
                    <a:lstStyle/>
                    <a:p>
                      <a:pPr marL="285750" lvl="0" indent="-285750">
                        <a:buFont typeface="Arial" panose="020B0604020202020204" pitchFamily="34" charset="0"/>
                        <a:buChar char="•"/>
                      </a:pPr>
                      <a:r>
                        <a:rPr lang="vi-VN" sz="1800" b="1" kern="1200" dirty="0" smtClean="0">
                          <a:solidFill>
                            <a:schemeClr val="lt1"/>
                          </a:solidFill>
                          <a:effectLst/>
                          <a:latin typeface="+mj-lt"/>
                          <a:ea typeface="+mn-ea"/>
                          <a:cs typeface="+mn-cs"/>
                        </a:rPr>
                        <a:t>Lỗi truyền tín hiệu giữa DL và DN</a:t>
                      </a:r>
                      <a:endParaRPr lang="en-US" sz="1800" b="1" kern="1200" dirty="0" smtClean="0">
                        <a:solidFill>
                          <a:schemeClr val="lt1"/>
                        </a:solidFill>
                        <a:effectLst/>
                        <a:latin typeface="+mj-lt"/>
                        <a:ea typeface="+mn-ea"/>
                        <a:cs typeface="+mn-cs"/>
                      </a:endParaRPr>
                    </a:p>
                    <a:p>
                      <a:pPr marL="285750" lvl="0" indent="-285750">
                        <a:buFont typeface="Arial" panose="020B0604020202020204" pitchFamily="34" charset="0"/>
                        <a:buChar char="•"/>
                      </a:pPr>
                      <a:r>
                        <a:rPr lang="vi-VN" sz="1800" b="1" kern="1200" dirty="0" smtClean="0">
                          <a:solidFill>
                            <a:schemeClr val="lt1"/>
                          </a:solidFill>
                          <a:effectLst/>
                          <a:latin typeface="+mj-lt"/>
                          <a:ea typeface="+mn-ea"/>
                          <a:cs typeface="+mn-cs"/>
                        </a:rPr>
                        <a:t>Lỗi van điện tử của DL khác</a:t>
                      </a:r>
                      <a:endParaRPr lang="en-US" sz="1800" b="1" kern="1200" dirty="0" smtClean="0">
                        <a:solidFill>
                          <a:schemeClr val="lt1"/>
                        </a:solidFill>
                        <a:effectLst/>
                        <a:latin typeface="+mj-lt"/>
                        <a:ea typeface="+mn-ea"/>
                        <a:cs typeface="+mn-cs"/>
                      </a:endParaRPr>
                    </a:p>
                    <a:p>
                      <a:pPr marL="285750" lvl="0" indent="-285750">
                        <a:buFont typeface="Arial" panose="020B0604020202020204" pitchFamily="34" charset="0"/>
                        <a:buChar char="•"/>
                      </a:pPr>
                      <a:r>
                        <a:rPr lang="vi-VN" sz="1800" b="1" kern="1200" dirty="0" smtClean="0">
                          <a:solidFill>
                            <a:schemeClr val="lt1"/>
                          </a:solidFill>
                          <a:effectLst/>
                          <a:latin typeface="+mj-lt"/>
                          <a:ea typeface="+mn-ea"/>
                          <a:cs typeface="+mn-cs"/>
                        </a:rPr>
                        <a:t>Lỗi PCB DL của DL khác</a:t>
                      </a:r>
                      <a:endParaRPr lang="en-US" sz="1800" b="1" kern="1200" dirty="0" smtClean="0">
                        <a:solidFill>
                          <a:schemeClr val="lt1"/>
                        </a:solidFill>
                        <a:effectLst/>
                        <a:latin typeface="+mj-lt"/>
                        <a:ea typeface="+mn-ea"/>
                        <a:cs typeface="+mn-cs"/>
                      </a:endParaRPr>
                    </a:p>
                    <a:p>
                      <a:pPr marL="285750" indent="-285750">
                        <a:buFont typeface="Arial" panose="020B0604020202020204" pitchFamily="34" charset="0"/>
                        <a:buChar char="•"/>
                      </a:pPr>
                      <a:r>
                        <a:rPr lang="vi-VN" sz="1800" b="1" kern="1200" dirty="0" smtClean="0">
                          <a:solidFill>
                            <a:schemeClr val="lt1"/>
                          </a:solidFill>
                          <a:effectLst/>
                          <a:latin typeface="+mj-lt"/>
                          <a:ea typeface="+mn-ea"/>
                          <a:cs typeface="+mn-cs"/>
                        </a:rPr>
                        <a:t>Đấu dây tín hiệu không đúng giữa DL và DN</a:t>
                      </a:r>
                      <a:endParaRPr lang="en-US" sz="1800" dirty="0">
                        <a:effectLst/>
                        <a:latin typeface="+mj-lt"/>
                        <a:ea typeface="Arial" panose="020B0604020202020204" pitchFamily="34" charset="0"/>
                        <a:cs typeface="Times New Roman" panose="02020603050405020304" pitchFamily="18" charset="0"/>
                      </a:endParaRPr>
                    </a:p>
                  </a:txBody>
                  <a:tcPr marL="0" marR="0" marT="0" marB="0"/>
                </a:tc>
                <a:extLst>
                  <a:ext uri="{0D108BD9-81ED-4DB2-BD59-A6C34878D82A}">
                    <a16:rowId xmlns:a16="http://schemas.microsoft.com/office/drawing/2014/main" xmlns="" val="2671040087"/>
                  </a:ext>
                </a:extLst>
              </a:tr>
            </a:tbl>
          </a:graphicData>
        </a:graphic>
      </p:graphicFrame>
      <p:sp>
        <p:nvSpPr>
          <p:cNvPr id="5" name="Rectangle 4">
            <a:extLst>
              <a:ext uri="{FF2B5EF4-FFF2-40B4-BE49-F238E27FC236}">
                <a16:creationId xmlns:a16="http://schemas.microsoft.com/office/drawing/2014/main" xmlns="" id="{13966EAB-2274-4E64-91CF-E23CCCFC78C6}"/>
              </a:ext>
            </a:extLst>
          </p:cNvPr>
          <p:cNvSpPr/>
          <p:nvPr/>
        </p:nvSpPr>
        <p:spPr>
          <a:xfrm>
            <a:off x="532196" y="203423"/>
            <a:ext cx="1475084" cy="461665"/>
          </a:xfrm>
          <a:prstGeom prst="rect">
            <a:avLst/>
          </a:prstGeom>
        </p:spPr>
        <p:txBody>
          <a:bodyPr wrap="none">
            <a:spAutoFit/>
          </a:bodyPr>
          <a:lstStyle/>
          <a:p>
            <a:pPr lvl="0" eaLnBrk="0" fontAlgn="base" hangingPunct="0">
              <a:spcBef>
                <a:spcPct val="0"/>
              </a:spcBef>
              <a:spcAft>
                <a:spcPct val="0"/>
              </a:spcAft>
              <a:tabLst>
                <a:tab pos="2582863" algn="l"/>
              </a:tabLst>
            </a:pPr>
            <a:r>
              <a:rPr lang="en-US" altLang="en-US" sz="2400" i="1" dirty="0">
                <a:solidFill>
                  <a:srgbClr val="FF0000"/>
                </a:solidFill>
                <a:latin typeface="Times New Roman" panose="02020603050405020304" pitchFamily="18" charset="0"/>
                <a:ea typeface="Arial" panose="020B0604020202020204" pitchFamily="34" charset="0"/>
                <a:cs typeface="Times New Roman" panose="02020603050405020304" pitchFamily="18" charset="0"/>
              </a:rPr>
              <a:t>M</a:t>
            </a:r>
            <a:r>
              <a:rPr lang="vi-VN" altLang="en-US" sz="2400" i="1" dirty="0">
                <a:solidFill>
                  <a:srgbClr val="FF0000"/>
                </a:solidFill>
                <a:latin typeface="Times New Roman" panose="02020603050405020304" pitchFamily="18" charset="0"/>
                <a:ea typeface="Arial" panose="020B0604020202020204" pitchFamily="34" charset="0"/>
                <a:cs typeface="Times New Roman" panose="02020603050405020304" pitchFamily="18" charset="0"/>
              </a:rPr>
              <a:t>ã </a:t>
            </a:r>
            <a:r>
              <a:rPr lang="vi-VN" altLang="en-US" sz="2400" i="1" dirty="0" smtClean="0">
                <a:solidFill>
                  <a:srgbClr val="FF0000"/>
                </a:solidFill>
                <a:latin typeface="Times New Roman" panose="02020603050405020304" pitchFamily="18" charset="0"/>
                <a:ea typeface="Arial" panose="020B0604020202020204" pitchFamily="34" charset="0"/>
                <a:cs typeface="Times New Roman" panose="02020603050405020304" pitchFamily="18" charset="0"/>
              </a:rPr>
              <a:t>lỗi:</a:t>
            </a:r>
            <a:r>
              <a:rPr lang="en-US" altLang="en-US" sz="2400" i="1" dirty="0" smtClean="0">
                <a:solidFill>
                  <a:srgbClr val="FF0000"/>
                </a:solidFill>
                <a:latin typeface="Times New Roman" panose="02020603050405020304" pitchFamily="18" charset="0"/>
                <a:ea typeface="Arial" panose="020B0604020202020204" pitchFamily="34" charset="0"/>
                <a:cs typeface="Times New Roman" panose="02020603050405020304" pitchFamily="18" charset="0"/>
              </a:rPr>
              <a:t>U9</a:t>
            </a:r>
            <a:endParaRPr lang="en-US" altLang="en-US" sz="2400" b="1" i="1" dirty="0">
              <a:solidFill>
                <a:srgbClr val="00B050"/>
              </a:solidFill>
              <a:latin typeface="Times New Roman" panose="02020603050405020304" pitchFamily="18" charset="0"/>
              <a:ea typeface="Arial" panose="020B0604020202020204" pitchFamily="34" charset="0"/>
              <a:cs typeface="Times New Roman" panose="02020603050405020304" pitchFamily="18" charset="0"/>
            </a:endParaRPr>
          </a:p>
        </p:txBody>
      </p:sp>
      <p:sp>
        <p:nvSpPr>
          <p:cNvPr id="6" name="Rectangle 5">
            <a:extLst>
              <a:ext uri="{FF2B5EF4-FFF2-40B4-BE49-F238E27FC236}">
                <a16:creationId xmlns:a16="http://schemas.microsoft.com/office/drawing/2014/main" xmlns="" id="{9B8FABEB-FAF0-4DE2-B19F-C116F4599C00}"/>
              </a:ext>
            </a:extLst>
          </p:cNvPr>
          <p:cNvSpPr/>
          <p:nvPr/>
        </p:nvSpPr>
        <p:spPr>
          <a:xfrm>
            <a:off x="176646" y="4842977"/>
            <a:ext cx="10753060" cy="757900"/>
          </a:xfrm>
          <a:prstGeom prst="rect">
            <a:avLst/>
          </a:prstGeom>
        </p:spPr>
        <p:txBody>
          <a:bodyPr wrap="square">
            <a:spAutoFit/>
          </a:bodyPr>
          <a:lstStyle/>
          <a:p>
            <a:pPr marL="700405">
              <a:spcBef>
                <a:spcPts val="475"/>
              </a:spcBef>
              <a:spcAft>
                <a:spcPts val="0"/>
              </a:spcAft>
            </a:pPr>
            <a:r>
              <a:rPr lang="vi-VN" b="1" u="heavy" dirty="0">
                <a:ea typeface="Arial" panose="020B0604020202020204" pitchFamily="34" charset="0"/>
              </a:rPr>
              <a:t>Ghi chú</a:t>
            </a:r>
            <a:r>
              <a:rPr lang="vi-VN" dirty="0">
                <a:ea typeface="Arial" panose="020B0604020202020204" pitchFamily="34" charset="0"/>
              </a:rPr>
              <a:t>:</a:t>
            </a:r>
            <a:endParaRPr lang="en-US" sz="1400" dirty="0">
              <a:effectLst/>
              <a:latin typeface="Arial" panose="020B0604020202020204" pitchFamily="34" charset="0"/>
              <a:ea typeface="Arial" panose="020B0604020202020204" pitchFamily="34" charset="0"/>
            </a:endParaRPr>
          </a:p>
          <a:p>
            <a:pPr marL="700405" marR="240030">
              <a:lnSpc>
                <a:spcPct val="103000"/>
              </a:lnSpc>
              <a:spcBef>
                <a:spcPts val="910"/>
              </a:spcBef>
              <a:spcAft>
                <a:spcPts val="0"/>
              </a:spcAft>
            </a:pPr>
            <a:r>
              <a:rPr lang="vi-VN" dirty="0">
                <a:ea typeface="Arial" panose="020B0604020202020204" pitchFamily="34" charset="0"/>
              </a:rPr>
              <a:t>Đảm bảo tắt nguồn điện trước khi kết nối hay</a:t>
            </a:r>
            <a:r>
              <a:rPr lang="en-US" spc="-255" dirty="0">
                <a:ea typeface="Arial" panose="020B0604020202020204" pitchFamily="34" charset="0"/>
              </a:rPr>
              <a:t> </a:t>
            </a:r>
            <a:r>
              <a:rPr lang="vi-VN" dirty="0">
                <a:ea typeface="Arial" panose="020B0604020202020204" pitchFamily="34" charset="0"/>
              </a:rPr>
              <a:t>tháo rắc cắm để tránh hư các bộ phận</a:t>
            </a:r>
            <a:r>
              <a:rPr lang="en-US" dirty="0">
                <a:ea typeface="Arial" panose="020B0604020202020204" pitchFamily="34" charset="0"/>
              </a:rPr>
              <a:t>.</a:t>
            </a:r>
            <a:endParaRPr lang="en-US" dirty="0">
              <a:latin typeface="Arial" panose="020B0604020202020204" pitchFamily="34" charset="0"/>
              <a:ea typeface="Arial" panose="020B0604020202020204" pitchFamily="34" charset="0"/>
            </a:endParaRPr>
          </a:p>
        </p:txBody>
      </p:sp>
      <p:sp>
        <p:nvSpPr>
          <p:cNvPr id="7" name="Rectangle 6">
            <a:extLst>
              <a:ext uri="{FF2B5EF4-FFF2-40B4-BE49-F238E27FC236}">
                <a16:creationId xmlns:a16="http://schemas.microsoft.com/office/drawing/2014/main" xmlns="" id="{89CE12D6-F95D-4474-A27A-537794EE3E61}"/>
              </a:ext>
            </a:extLst>
          </p:cNvPr>
          <p:cNvSpPr/>
          <p:nvPr/>
        </p:nvSpPr>
        <p:spPr>
          <a:xfrm>
            <a:off x="532196" y="539349"/>
            <a:ext cx="7445921" cy="646331"/>
          </a:xfrm>
          <a:prstGeom prst="rect">
            <a:avLst/>
          </a:prstGeom>
        </p:spPr>
        <p:txBody>
          <a:bodyPr wrap="square">
            <a:spAutoFit/>
          </a:bodyPr>
          <a:lstStyle/>
          <a:p>
            <a:endParaRPr lang="en-US" dirty="0"/>
          </a:p>
          <a:p>
            <a:r>
              <a:rPr lang="vi-VN" b="1" dirty="0">
                <a:latin typeface="+mj-lt"/>
              </a:rPr>
              <a:t>Lỗi truyền tín hiệu giữa DL và DN trong cùng 1 hệ thống</a:t>
            </a:r>
            <a:endParaRPr lang="en-US" b="1" dirty="0">
              <a:latin typeface="+mj-lt"/>
            </a:endParaRPr>
          </a:p>
        </p:txBody>
      </p:sp>
    </p:spTree>
    <p:extLst>
      <p:ext uri="{BB962C8B-B14F-4D97-AF65-F5344CB8AC3E}">
        <p14:creationId xmlns:p14="http://schemas.microsoft.com/office/powerpoint/2010/main" val="1720257449"/>
      </p:ext>
    </p:extLst>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stretch>
            <a:fillRect/>
          </a:stretch>
        </p:blipFill>
        <p:spPr>
          <a:xfrm>
            <a:off x="2405475" y="1880755"/>
            <a:ext cx="6998297" cy="4114800"/>
          </a:xfrm>
          <a:prstGeom prst="rect">
            <a:avLst/>
          </a:prstGeom>
        </p:spPr>
      </p:pic>
      <p:sp>
        <p:nvSpPr>
          <p:cNvPr id="5" name="Rectangle 4"/>
          <p:cNvSpPr/>
          <p:nvPr/>
        </p:nvSpPr>
        <p:spPr>
          <a:xfrm>
            <a:off x="794015" y="189407"/>
            <a:ext cx="1210588" cy="369332"/>
          </a:xfrm>
          <a:prstGeom prst="rect">
            <a:avLst/>
          </a:prstGeom>
        </p:spPr>
        <p:txBody>
          <a:bodyPr wrap="none">
            <a:spAutoFit/>
          </a:bodyPr>
          <a:lstStyle/>
          <a:p>
            <a:pPr lvl="0" eaLnBrk="0" fontAlgn="base" hangingPunct="0">
              <a:spcBef>
                <a:spcPct val="0"/>
              </a:spcBef>
              <a:spcAft>
                <a:spcPct val="0"/>
              </a:spcAft>
              <a:tabLst>
                <a:tab pos="2582863" algn="l"/>
              </a:tabLst>
            </a:pPr>
            <a:r>
              <a:rPr lang="en-US" altLang="en-US" i="1" dirty="0">
                <a:solidFill>
                  <a:srgbClr val="FF0000"/>
                </a:solidFill>
                <a:latin typeface="Times New Roman" panose="02020603050405020304" pitchFamily="18" charset="0"/>
                <a:ea typeface="Arial" panose="020B0604020202020204" pitchFamily="34" charset="0"/>
                <a:cs typeface="Times New Roman" panose="02020603050405020304" pitchFamily="18" charset="0"/>
              </a:rPr>
              <a:t>M</a:t>
            </a:r>
            <a:r>
              <a:rPr lang="vi-VN" altLang="en-US" i="1" dirty="0">
                <a:solidFill>
                  <a:srgbClr val="FF0000"/>
                </a:solidFill>
                <a:latin typeface="Times New Roman" panose="02020603050405020304" pitchFamily="18" charset="0"/>
                <a:ea typeface="Arial" panose="020B0604020202020204" pitchFamily="34" charset="0"/>
                <a:cs typeface="Times New Roman" panose="02020603050405020304" pitchFamily="18" charset="0"/>
              </a:rPr>
              <a:t>ã lỗi: </a:t>
            </a:r>
            <a:r>
              <a:rPr lang="en-US" altLang="en-US" b="1" i="1" dirty="0" smtClean="0">
                <a:solidFill>
                  <a:srgbClr val="00B050"/>
                </a:solidFill>
                <a:latin typeface="Times New Roman" panose="02020603050405020304" pitchFamily="18" charset="0"/>
                <a:cs typeface="Times New Roman" panose="02020603050405020304" pitchFamily="18" charset="0"/>
              </a:rPr>
              <a:t>U9</a:t>
            </a:r>
            <a:endParaRPr lang="en-US" altLang="en-US" b="1" i="1" dirty="0">
              <a:solidFill>
                <a:srgbClr val="00B050"/>
              </a:solidFill>
              <a:latin typeface="Times New Roman" panose="02020603050405020304" pitchFamily="18" charset="0"/>
              <a:ea typeface="Arial" panose="020B0604020202020204" pitchFamily="34" charset="0"/>
              <a:cs typeface="Times New Roman" panose="02020603050405020304" pitchFamily="18" charset="0"/>
            </a:endParaRPr>
          </a:p>
        </p:txBody>
      </p:sp>
      <p:sp>
        <p:nvSpPr>
          <p:cNvPr id="6" name="Rectangle 5"/>
          <p:cNvSpPr/>
          <p:nvPr/>
        </p:nvSpPr>
        <p:spPr>
          <a:xfrm>
            <a:off x="794015" y="558739"/>
            <a:ext cx="1287532" cy="369332"/>
          </a:xfrm>
          <a:prstGeom prst="rect">
            <a:avLst/>
          </a:prstGeom>
        </p:spPr>
        <p:txBody>
          <a:bodyPr wrap="none">
            <a:spAutoFit/>
          </a:bodyPr>
          <a:lstStyle/>
          <a:p>
            <a:r>
              <a:rPr lang="en-US" b="1" dirty="0" err="1">
                <a:latin typeface="Times New Roman" panose="02020603050405020304" pitchFamily="18" charset="0"/>
                <a:cs typeface="Times New Roman" panose="02020603050405020304" pitchFamily="18" charset="0"/>
              </a:rPr>
              <a:t>Xử</a:t>
            </a:r>
            <a:r>
              <a:rPr lang="en-US" b="1" dirty="0">
                <a:latin typeface="Times New Roman" panose="02020603050405020304" pitchFamily="18" charset="0"/>
                <a:cs typeface="Times New Roman" panose="02020603050405020304" pitchFamily="18" charset="0"/>
              </a:rPr>
              <a:t> </a:t>
            </a:r>
            <a:r>
              <a:rPr lang="en-US" b="1" dirty="0" err="1">
                <a:latin typeface="Times New Roman" panose="02020603050405020304" pitchFamily="18" charset="0"/>
                <a:cs typeface="Times New Roman" panose="02020603050405020304" pitchFamily="18" charset="0"/>
              </a:rPr>
              <a:t>lý</a:t>
            </a:r>
            <a:r>
              <a:rPr lang="en-US" b="1" dirty="0">
                <a:latin typeface="Times New Roman" panose="02020603050405020304" pitchFamily="18" charset="0"/>
                <a:cs typeface="Times New Roman" panose="02020603050405020304" pitchFamily="18" charset="0"/>
              </a:rPr>
              <a:t> </a:t>
            </a:r>
            <a:r>
              <a:rPr lang="en-US" b="1" dirty="0" err="1">
                <a:latin typeface="Times New Roman" panose="02020603050405020304" pitchFamily="18" charset="0"/>
                <a:cs typeface="Times New Roman" panose="02020603050405020304" pitchFamily="18" charset="0"/>
              </a:rPr>
              <a:t>sự</a:t>
            </a:r>
            <a:r>
              <a:rPr lang="en-US" b="1" dirty="0">
                <a:latin typeface="Times New Roman" panose="02020603050405020304" pitchFamily="18" charset="0"/>
                <a:cs typeface="Times New Roman" panose="02020603050405020304" pitchFamily="18" charset="0"/>
              </a:rPr>
              <a:t> </a:t>
            </a:r>
            <a:r>
              <a:rPr lang="en-US" b="1" dirty="0" err="1">
                <a:latin typeface="Times New Roman" panose="02020603050405020304" pitchFamily="18" charset="0"/>
                <a:cs typeface="Times New Roman" panose="02020603050405020304" pitchFamily="18" charset="0"/>
              </a:rPr>
              <a:t>cố</a:t>
            </a:r>
            <a:endParaRPr lang="en-US" b="1" dirty="0">
              <a:latin typeface="Times New Roman" panose="02020603050405020304" pitchFamily="18" charset="0"/>
              <a:cs typeface="Times New Roman" panose="02020603050405020304" pitchFamily="18" charset="0"/>
            </a:endParaRPr>
          </a:p>
        </p:txBody>
      </p:sp>
      <p:sp>
        <p:nvSpPr>
          <p:cNvPr id="7" name="Rectangle 6"/>
          <p:cNvSpPr/>
          <p:nvPr/>
        </p:nvSpPr>
        <p:spPr>
          <a:xfrm>
            <a:off x="794015" y="189407"/>
            <a:ext cx="1095172" cy="369332"/>
          </a:xfrm>
          <a:prstGeom prst="rect">
            <a:avLst/>
          </a:prstGeom>
        </p:spPr>
        <p:txBody>
          <a:bodyPr wrap="none">
            <a:spAutoFit/>
          </a:bodyPr>
          <a:lstStyle/>
          <a:p>
            <a:pPr lvl="0" eaLnBrk="0" fontAlgn="base" hangingPunct="0">
              <a:spcBef>
                <a:spcPct val="0"/>
              </a:spcBef>
              <a:spcAft>
                <a:spcPct val="0"/>
              </a:spcAft>
              <a:tabLst>
                <a:tab pos="2582863" algn="l"/>
              </a:tabLst>
            </a:pPr>
            <a:r>
              <a:rPr lang="en-US" altLang="en-US" i="1" dirty="0">
                <a:solidFill>
                  <a:srgbClr val="FF0000"/>
                </a:solidFill>
                <a:latin typeface="Times New Roman" panose="02020603050405020304" pitchFamily="18" charset="0"/>
                <a:ea typeface="Arial" panose="020B0604020202020204" pitchFamily="34" charset="0"/>
                <a:cs typeface="Times New Roman" panose="02020603050405020304" pitchFamily="18" charset="0"/>
              </a:rPr>
              <a:t>M</a:t>
            </a:r>
            <a:r>
              <a:rPr lang="vi-VN" altLang="en-US" i="1" dirty="0">
                <a:solidFill>
                  <a:srgbClr val="FF0000"/>
                </a:solidFill>
                <a:latin typeface="Times New Roman" panose="02020603050405020304" pitchFamily="18" charset="0"/>
                <a:ea typeface="Arial" panose="020B0604020202020204" pitchFamily="34" charset="0"/>
                <a:cs typeface="Times New Roman" panose="02020603050405020304" pitchFamily="18" charset="0"/>
              </a:rPr>
              <a:t>ã lỗi: </a:t>
            </a:r>
            <a:r>
              <a:rPr lang="en-US" altLang="en-US" b="1" i="1" dirty="0" smtClean="0">
                <a:solidFill>
                  <a:srgbClr val="00B050"/>
                </a:solidFill>
                <a:latin typeface="Times New Roman" panose="02020603050405020304" pitchFamily="18" charset="0"/>
                <a:cs typeface="Times New Roman" panose="02020603050405020304" pitchFamily="18" charset="0"/>
              </a:rPr>
              <a:t>U</a:t>
            </a:r>
            <a:endParaRPr lang="en-US" altLang="en-US" b="1" i="1" dirty="0">
              <a:solidFill>
                <a:srgbClr val="00B050"/>
              </a:solidFill>
              <a:latin typeface="Times New Roman" panose="02020603050405020304" pitchFamily="18" charset="0"/>
              <a:ea typeface="Arial" panose="020B0604020202020204" pitchFamily="34" charset="0"/>
              <a:cs typeface="Times New Roman" panose="02020603050405020304" pitchFamily="18" charset="0"/>
            </a:endParaRPr>
          </a:p>
        </p:txBody>
      </p:sp>
      <p:sp>
        <p:nvSpPr>
          <p:cNvPr id="8" name="Rectangle 7"/>
          <p:cNvSpPr/>
          <p:nvPr/>
        </p:nvSpPr>
        <p:spPr>
          <a:xfrm>
            <a:off x="794015" y="558739"/>
            <a:ext cx="1287532" cy="369332"/>
          </a:xfrm>
          <a:prstGeom prst="rect">
            <a:avLst/>
          </a:prstGeom>
        </p:spPr>
        <p:txBody>
          <a:bodyPr wrap="none">
            <a:spAutoFit/>
          </a:bodyPr>
          <a:lstStyle/>
          <a:p>
            <a:r>
              <a:rPr lang="en-US" b="1" dirty="0" err="1">
                <a:latin typeface="Times New Roman" panose="02020603050405020304" pitchFamily="18" charset="0"/>
                <a:cs typeface="Times New Roman" panose="02020603050405020304" pitchFamily="18" charset="0"/>
              </a:rPr>
              <a:t>Xử</a:t>
            </a:r>
            <a:r>
              <a:rPr lang="en-US" b="1" dirty="0">
                <a:latin typeface="Times New Roman" panose="02020603050405020304" pitchFamily="18" charset="0"/>
                <a:cs typeface="Times New Roman" panose="02020603050405020304" pitchFamily="18" charset="0"/>
              </a:rPr>
              <a:t> </a:t>
            </a:r>
            <a:r>
              <a:rPr lang="en-US" b="1" dirty="0" err="1">
                <a:latin typeface="Times New Roman" panose="02020603050405020304" pitchFamily="18" charset="0"/>
                <a:cs typeface="Times New Roman" panose="02020603050405020304" pitchFamily="18" charset="0"/>
              </a:rPr>
              <a:t>lý</a:t>
            </a:r>
            <a:r>
              <a:rPr lang="en-US" b="1" dirty="0">
                <a:latin typeface="Times New Roman" panose="02020603050405020304" pitchFamily="18" charset="0"/>
                <a:cs typeface="Times New Roman" panose="02020603050405020304" pitchFamily="18" charset="0"/>
              </a:rPr>
              <a:t> </a:t>
            </a:r>
            <a:r>
              <a:rPr lang="en-US" b="1" dirty="0" err="1">
                <a:latin typeface="Times New Roman" panose="02020603050405020304" pitchFamily="18" charset="0"/>
                <a:cs typeface="Times New Roman" panose="02020603050405020304" pitchFamily="18" charset="0"/>
              </a:rPr>
              <a:t>sự</a:t>
            </a:r>
            <a:r>
              <a:rPr lang="en-US" b="1" dirty="0">
                <a:latin typeface="Times New Roman" panose="02020603050405020304" pitchFamily="18" charset="0"/>
                <a:cs typeface="Times New Roman" panose="02020603050405020304" pitchFamily="18" charset="0"/>
              </a:rPr>
              <a:t> </a:t>
            </a:r>
            <a:r>
              <a:rPr lang="en-US" b="1" dirty="0" err="1">
                <a:latin typeface="Times New Roman" panose="02020603050405020304" pitchFamily="18" charset="0"/>
                <a:cs typeface="Times New Roman" panose="02020603050405020304" pitchFamily="18" charset="0"/>
              </a:rPr>
              <a:t>cố</a:t>
            </a:r>
            <a:endParaRPr lang="en-US" b="1"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4157761608"/>
      </p:ext>
    </p:extLst>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le 3">
            <a:extLst>
              <a:ext uri="{FF2B5EF4-FFF2-40B4-BE49-F238E27FC236}">
                <a16:creationId xmlns:a16="http://schemas.microsoft.com/office/drawing/2014/main" xmlns="" id="{8C32FACF-0D2E-4B56-96C3-883A5BA56879}"/>
              </a:ext>
            </a:extLst>
          </p:cNvPr>
          <p:cNvGraphicFramePr>
            <a:graphicFrameLocks noGrp="1"/>
          </p:cNvGraphicFramePr>
          <p:nvPr>
            <p:extLst>
              <p:ext uri="{D42A27DB-BD31-4B8C-83A1-F6EECF244321}">
                <p14:modId xmlns:p14="http://schemas.microsoft.com/office/powerpoint/2010/main" val="2654889121"/>
              </p:ext>
            </p:extLst>
          </p:nvPr>
        </p:nvGraphicFramePr>
        <p:xfrm>
          <a:off x="532196" y="1404144"/>
          <a:ext cx="9473041" cy="3126235"/>
        </p:xfrm>
        <a:graphic>
          <a:graphicData uri="http://schemas.openxmlformats.org/drawingml/2006/table">
            <a:tbl>
              <a:tblPr firstRow="1" firstCol="1" lastRow="1" lastCol="1" bandRow="1" bandCol="1">
                <a:tableStyleId>{7DF18680-E054-41AD-8BC1-D1AEF772440D}</a:tableStyleId>
              </a:tblPr>
              <a:tblGrid>
                <a:gridCol w="2391830">
                  <a:extLst>
                    <a:ext uri="{9D8B030D-6E8A-4147-A177-3AD203B41FA5}">
                      <a16:colId xmlns:a16="http://schemas.microsoft.com/office/drawing/2014/main" xmlns="" val="4112564832"/>
                    </a:ext>
                  </a:extLst>
                </a:gridCol>
                <a:gridCol w="7081211">
                  <a:extLst>
                    <a:ext uri="{9D8B030D-6E8A-4147-A177-3AD203B41FA5}">
                      <a16:colId xmlns:a16="http://schemas.microsoft.com/office/drawing/2014/main" xmlns="" val="404561888"/>
                    </a:ext>
                  </a:extLst>
                </a:gridCol>
              </a:tblGrid>
              <a:tr h="491972">
                <a:tc>
                  <a:txBody>
                    <a:bodyPr/>
                    <a:lstStyle/>
                    <a:p>
                      <a:pPr marL="91440">
                        <a:spcBef>
                          <a:spcPts val="370"/>
                        </a:spcBef>
                        <a:spcAft>
                          <a:spcPts val="0"/>
                        </a:spcAft>
                      </a:pPr>
                      <a:r>
                        <a:rPr lang="vi-VN" sz="1500" dirty="0">
                          <a:effectLst/>
                        </a:rPr>
                        <a:t>Model</a:t>
                      </a:r>
                      <a:endParaRPr lang="en-US" sz="1100" dirty="0">
                        <a:effectLst/>
                        <a:latin typeface="Arial" panose="020B0604020202020204" pitchFamily="34" charset="0"/>
                        <a:ea typeface="Arial" panose="020B0604020202020204" pitchFamily="34" charset="0"/>
                        <a:cs typeface="Times New Roman" panose="02020603050405020304" pitchFamily="18" charset="0"/>
                      </a:endParaRPr>
                    </a:p>
                  </a:txBody>
                  <a:tcPr marL="0" marR="0" marT="0" marB="0"/>
                </a:tc>
                <a:tc>
                  <a:txBody>
                    <a:bodyPr/>
                    <a:lstStyle/>
                    <a:p>
                      <a:pPr marL="85090">
                        <a:spcBef>
                          <a:spcPts val="370"/>
                        </a:spcBef>
                        <a:spcAft>
                          <a:spcPts val="0"/>
                        </a:spcAft>
                      </a:pPr>
                      <a:r>
                        <a:rPr lang="vi-VN" sz="1800" dirty="0" smtClean="0">
                          <a:effectLst/>
                          <a:latin typeface="+mj-lt"/>
                        </a:rPr>
                        <a:t>RXQ-T</a:t>
                      </a:r>
                      <a:endParaRPr lang="en-US" sz="1800" dirty="0" smtClean="0">
                        <a:effectLst/>
                        <a:latin typeface="+mj-lt"/>
                      </a:endParaRPr>
                    </a:p>
                    <a:p>
                      <a:pPr marL="85090">
                        <a:spcBef>
                          <a:spcPts val="370"/>
                        </a:spcBef>
                        <a:spcAft>
                          <a:spcPts val="0"/>
                        </a:spcAft>
                      </a:pPr>
                      <a:r>
                        <a:rPr lang="vi-VN" sz="1800" b="1" kern="1200" dirty="0" smtClean="0">
                          <a:solidFill>
                            <a:schemeClr val="lt1"/>
                          </a:solidFill>
                          <a:effectLst/>
                          <a:latin typeface="+mn-lt"/>
                          <a:ea typeface="+mn-ea"/>
                          <a:cs typeface="+mn-cs"/>
                        </a:rPr>
                        <a:t>Tất cả model DL.</a:t>
                      </a:r>
                      <a:endParaRPr lang="en-US" sz="1800" dirty="0">
                        <a:effectLst/>
                        <a:latin typeface="+mj-lt"/>
                        <a:ea typeface="Arial" panose="020B0604020202020204" pitchFamily="34" charset="0"/>
                        <a:cs typeface="Times New Roman" panose="02020603050405020304" pitchFamily="18" charset="0"/>
                      </a:endParaRPr>
                    </a:p>
                  </a:txBody>
                  <a:tcPr marL="0" marR="0" marT="0" marB="0"/>
                </a:tc>
                <a:extLst>
                  <a:ext uri="{0D108BD9-81ED-4DB2-BD59-A6C34878D82A}">
                    <a16:rowId xmlns:a16="http://schemas.microsoft.com/office/drawing/2014/main" xmlns="" val="2719077392"/>
                  </a:ext>
                </a:extLst>
              </a:tr>
              <a:tr h="1048377">
                <a:tc>
                  <a:txBody>
                    <a:bodyPr/>
                    <a:lstStyle/>
                    <a:p>
                      <a:pPr marL="91440" marR="395605">
                        <a:lnSpc>
                          <a:spcPct val="103000"/>
                        </a:lnSpc>
                        <a:spcBef>
                          <a:spcPts val="370"/>
                        </a:spcBef>
                        <a:spcAft>
                          <a:spcPts val="0"/>
                        </a:spcAft>
                      </a:pPr>
                      <a:r>
                        <a:rPr lang="vi-VN" sz="1500" dirty="0">
                          <a:effectLst/>
                        </a:rPr>
                        <a:t>Điều kiện xảy ra lỗi</a:t>
                      </a:r>
                      <a:endParaRPr lang="en-US" sz="1100" dirty="0">
                        <a:effectLst/>
                        <a:latin typeface="Arial" panose="020B0604020202020204" pitchFamily="34" charset="0"/>
                        <a:ea typeface="Arial" panose="020B0604020202020204" pitchFamily="34" charset="0"/>
                        <a:cs typeface="Times New Roman" panose="02020603050405020304" pitchFamily="18" charset="0"/>
                      </a:endParaRPr>
                    </a:p>
                  </a:txBody>
                  <a:tcPr marL="0" marR="0" marT="0" marB="0"/>
                </a:tc>
                <a:tc>
                  <a:txBody>
                    <a:bodyPr/>
                    <a:lstStyle/>
                    <a:p>
                      <a:pPr marL="285750" indent="-285750">
                        <a:buFont typeface="Arial" panose="020B0604020202020204" pitchFamily="34" charset="0"/>
                        <a:buChar char="•"/>
                      </a:pPr>
                      <a:r>
                        <a:rPr lang="vi-VN" sz="1800" b="1" kern="1200" dirty="0" smtClean="0">
                          <a:solidFill>
                            <a:schemeClr val="lt1"/>
                          </a:solidFill>
                          <a:effectLst/>
                          <a:latin typeface="+mj-lt"/>
                          <a:ea typeface="+mn-ea"/>
                          <a:cs typeface="+mn-cs"/>
                        </a:rPr>
                        <a:t>Lỗi được hiện ngay khi một trong các bất thường đã báo trước đó được phát hiện.</a:t>
                      </a:r>
                      <a:endParaRPr lang="en-US" sz="1600" dirty="0">
                        <a:effectLst/>
                        <a:latin typeface="+mj-lt"/>
                        <a:ea typeface="Arial" panose="020B0604020202020204" pitchFamily="34" charset="0"/>
                        <a:cs typeface="Times New Roman" panose="02020603050405020304" pitchFamily="18" charset="0"/>
                      </a:endParaRPr>
                    </a:p>
                  </a:txBody>
                  <a:tcPr marL="0" marR="0" marT="0" marB="0"/>
                </a:tc>
                <a:extLst>
                  <a:ext uri="{0D108BD9-81ED-4DB2-BD59-A6C34878D82A}">
                    <a16:rowId xmlns:a16="http://schemas.microsoft.com/office/drawing/2014/main" xmlns="" val="4284878668"/>
                  </a:ext>
                </a:extLst>
              </a:tr>
              <a:tr h="1478418">
                <a:tc>
                  <a:txBody>
                    <a:bodyPr/>
                    <a:lstStyle/>
                    <a:p>
                      <a:pPr marL="377190" marR="532765" indent="-285750">
                        <a:lnSpc>
                          <a:spcPct val="103000"/>
                        </a:lnSpc>
                        <a:spcBef>
                          <a:spcPts val="370"/>
                        </a:spcBef>
                        <a:spcAft>
                          <a:spcPts val="0"/>
                        </a:spcAft>
                        <a:buFont typeface="Arial" panose="020B0604020202020204" pitchFamily="34" charset="0"/>
                        <a:buChar char="•"/>
                      </a:pPr>
                      <a:r>
                        <a:rPr lang="vi-VN" sz="1500">
                          <a:effectLst/>
                        </a:rPr>
                        <a:t>Nguyên nhân</a:t>
                      </a:r>
                      <a:endParaRPr lang="en-US" sz="1100" dirty="0">
                        <a:effectLst/>
                        <a:latin typeface="Arial" panose="020B0604020202020204" pitchFamily="34" charset="0"/>
                        <a:ea typeface="Arial" panose="020B0604020202020204" pitchFamily="34" charset="0"/>
                        <a:cs typeface="Times New Roman" panose="02020603050405020304" pitchFamily="18" charset="0"/>
                      </a:endParaRPr>
                    </a:p>
                  </a:txBody>
                  <a:tcPr marL="0" marR="0" marT="0" marB="0"/>
                </a:tc>
                <a:tc>
                  <a:txBody>
                    <a:bodyPr/>
                    <a:lstStyle/>
                    <a:p>
                      <a:pPr marL="285750" lvl="0" indent="-285750">
                        <a:buFont typeface="Arial" panose="020B0604020202020204" pitchFamily="34" charset="0"/>
                        <a:buChar char="•"/>
                      </a:pPr>
                      <a:r>
                        <a:rPr lang="vi-VN" sz="1800" b="1" kern="1200" dirty="0" smtClean="0">
                          <a:solidFill>
                            <a:schemeClr val="lt1"/>
                          </a:solidFill>
                          <a:effectLst/>
                          <a:latin typeface="+mj-lt"/>
                          <a:ea typeface="+mn-ea"/>
                          <a:cs typeface="+mn-cs"/>
                        </a:rPr>
                        <a:t>Nối quá nhiều DL.</a:t>
                      </a:r>
                      <a:endParaRPr lang="en-US" sz="1800" b="1" kern="1200" dirty="0" smtClean="0">
                        <a:solidFill>
                          <a:schemeClr val="lt1"/>
                        </a:solidFill>
                        <a:effectLst/>
                        <a:latin typeface="+mj-lt"/>
                        <a:ea typeface="+mn-ea"/>
                        <a:cs typeface="+mn-cs"/>
                      </a:endParaRPr>
                    </a:p>
                    <a:p>
                      <a:pPr marL="285750" lvl="0" indent="-285750">
                        <a:buFont typeface="Arial" panose="020B0604020202020204" pitchFamily="34" charset="0"/>
                        <a:buChar char="•"/>
                      </a:pPr>
                      <a:r>
                        <a:rPr lang="vi-VN" sz="1800" b="1" kern="1200" dirty="0" smtClean="0">
                          <a:solidFill>
                            <a:schemeClr val="lt1"/>
                          </a:solidFill>
                          <a:effectLst/>
                          <a:latin typeface="+mj-lt"/>
                          <a:ea typeface="+mn-ea"/>
                          <a:cs typeface="+mn-cs"/>
                        </a:rPr>
                        <a:t>Lỗi PCB DL</a:t>
                      </a:r>
                      <a:endParaRPr lang="en-US" sz="1800" b="1" kern="1200" dirty="0" smtClean="0">
                        <a:solidFill>
                          <a:schemeClr val="lt1"/>
                        </a:solidFill>
                        <a:effectLst/>
                        <a:latin typeface="+mj-lt"/>
                        <a:ea typeface="+mn-ea"/>
                        <a:cs typeface="+mn-cs"/>
                      </a:endParaRPr>
                    </a:p>
                    <a:p>
                      <a:pPr marL="285750" lvl="0" indent="-285750">
                        <a:buFont typeface="Arial" panose="020B0604020202020204" pitchFamily="34" charset="0"/>
                        <a:buChar char="•"/>
                      </a:pPr>
                      <a:r>
                        <a:rPr lang="vi-VN" sz="1800" b="1" kern="1200" dirty="0" smtClean="0">
                          <a:solidFill>
                            <a:schemeClr val="lt1"/>
                          </a:solidFill>
                          <a:effectLst/>
                          <a:latin typeface="+mj-lt"/>
                          <a:ea typeface="+mn-ea"/>
                          <a:cs typeface="+mn-cs"/>
                        </a:rPr>
                        <a:t>Không đúng loại DL</a:t>
                      </a:r>
                      <a:endParaRPr lang="en-US" sz="1800" b="1" kern="1200" dirty="0" smtClean="0">
                        <a:solidFill>
                          <a:schemeClr val="lt1"/>
                        </a:solidFill>
                        <a:effectLst/>
                        <a:latin typeface="+mj-lt"/>
                        <a:ea typeface="+mn-ea"/>
                        <a:cs typeface="+mn-cs"/>
                      </a:endParaRPr>
                    </a:p>
                    <a:p>
                      <a:pPr marL="285750" indent="-285750">
                        <a:buFont typeface="Arial" panose="020B0604020202020204" pitchFamily="34" charset="0"/>
                        <a:buChar char="•"/>
                      </a:pPr>
                      <a:r>
                        <a:rPr lang="vi-VN" sz="1800" b="1" kern="1200" dirty="0" smtClean="0">
                          <a:solidFill>
                            <a:schemeClr val="lt1"/>
                          </a:solidFill>
                          <a:effectLst/>
                          <a:latin typeface="+mj-lt"/>
                          <a:ea typeface="+mn-ea"/>
                          <a:cs typeface="+mn-cs"/>
                        </a:rPr>
                        <a:t>Không cài đặt PCB sau khi thay mới PCB</a:t>
                      </a:r>
                      <a:r>
                        <a:rPr lang="vi-VN" sz="1800" b="1" kern="1200" dirty="0" smtClean="0">
                          <a:solidFill>
                            <a:schemeClr val="lt1"/>
                          </a:solidFill>
                          <a:effectLst/>
                          <a:latin typeface="+mn-lt"/>
                          <a:ea typeface="+mn-ea"/>
                          <a:cs typeface="+mn-cs"/>
                        </a:rPr>
                        <a:t>.</a:t>
                      </a:r>
                      <a:endParaRPr lang="en-US" sz="1800" dirty="0">
                        <a:effectLst/>
                        <a:latin typeface="+mj-lt"/>
                        <a:ea typeface="Arial" panose="020B0604020202020204" pitchFamily="34" charset="0"/>
                        <a:cs typeface="Times New Roman" panose="02020603050405020304" pitchFamily="18" charset="0"/>
                      </a:endParaRPr>
                    </a:p>
                  </a:txBody>
                  <a:tcPr marL="0" marR="0" marT="0" marB="0"/>
                </a:tc>
                <a:extLst>
                  <a:ext uri="{0D108BD9-81ED-4DB2-BD59-A6C34878D82A}">
                    <a16:rowId xmlns:a16="http://schemas.microsoft.com/office/drawing/2014/main" xmlns="" val="2671040087"/>
                  </a:ext>
                </a:extLst>
              </a:tr>
            </a:tbl>
          </a:graphicData>
        </a:graphic>
      </p:graphicFrame>
      <p:sp>
        <p:nvSpPr>
          <p:cNvPr id="5" name="Rectangle 4">
            <a:extLst>
              <a:ext uri="{FF2B5EF4-FFF2-40B4-BE49-F238E27FC236}">
                <a16:creationId xmlns:a16="http://schemas.microsoft.com/office/drawing/2014/main" xmlns="" id="{13966EAB-2274-4E64-91CF-E23CCCFC78C6}"/>
              </a:ext>
            </a:extLst>
          </p:cNvPr>
          <p:cNvSpPr/>
          <p:nvPr/>
        </p:nvSpPr>
        <p:spPr>
          <a:xfrm>
            <a:off x="532196" y="203423"/>
            <a:ext cx="1508746" cy="461665"/>
          </a:xfrm>
          <a:prstGeom prst="rect">
            <a:avLst/>
          </a:prstGeom>
        </p:spPr>
        <p:txBody>
          <a:bodyPr wrap="none">
            <a:spAutoFit/>
          </a:bodyPr>
          <a:lstStyle/>
          <a:p>
            <a:pPr lvl="0" eaLnBrk="0" fontAlgn="base" hangingPunct="0">
              <a:spcBef>
                <a:spcPct val="0"/>
              </a:spcBef>
              <a:spcAft>
                <a:spcPct val="0"/>
              </a:spcAft>
              <a:tabLst>
                <a:tab pos="2582863" algn="l"/>
              </a:tabLst>
            </a:pPr>
            <a:r>
              <a:rPr lang="en-US" altLang="en-US" sz="2400" i="1" dirty="0">
                <a:solidFill>
                  <a:srgbClr val="FF0000"/>
                </a:solidFill>
                <a:latin typeface="Times New Roman" panose="02020603050405020304" pitchFamily="18" charset="0"/>
                <a:ea typeface="Arial" panose="020B0604020202020204" pitchFamily="34" charset="0"/>
                <a:cs typeface="Times New Roman" panose="02020603050405020304" pitchFamily="18" charset="0"/>
              </a:rPr>
              <a:t>M</a:t>
            </a:r>
            <a:r>
              <a:rPr lang="vi-VN" altLang="en-US" sz="2400" i="1" dirty="0">
                <a:solidFill>
                  <a:srgbClr val="FF0000"/>
                </a:solidFill>
                <a:latin typeface="Times New Roman" panose="02020603050405020304" pitchFamily="18" charset="0"/>
                <a:ea typeface="Arial" panose="020B0604020202020204" pitchFamily="34" charset="0"/>
                <a:cs typeface="Times New Roman" panose="02020603050405020304" pitchFamily="18" charset="0"/>
              </a:rPr>
              <a:t>ã </a:t>
            </a:r>
            <a:r>
              <a:rPr lang="vi-VN" altLang="en-US" sz="2400" i="1" dirty="0" smtClean="0">
                <a:solidFill>
                  <a:srgbClr val="FF0000"/>
                </a:solidFill>
                <a:latin typeface="Times New Roman" panose="02020603050405020304" pitchFamily="18" charset="0"/>
                <a:ea typeface="Arial" panose="020B0604020202020204" pitchFamily="34" charset="0"/>
                <a:cs typeface="Times New Roman" panose="02020603050405020304" pitchFamily="18" charset="0"/>
              </a:rPr>
              <a:t>lỗi:</a:t>
            </a:r>
            <a:r>
              <a:rPr lang="en-US" altLang="en-US" sz="2400" i="1" dirty="0" smtClean="0">
                <a:solidFill>
                  <a:srgbClr val="FF0000"/>
                </a:solidFill>
                <a:latin typeface="Times New Roman" panose="02020603050405020304" pitchFamily="18" charset="0"/>
                <a:ea typeface="Arial" panose="020B0604020202020204" pitchFamily="34" charset="0"/>
                <a:cs typeface="Times New Roman" panose="02020603050405020304" pitchFamily="18" charset="0"/>
              </a:rPr>
              <a:t>UA</a:t>
            </a:r>
            <a:endParaRPr lang="en-US" altLang="en-US" sz="2400" b="1" i="1" dirty="0">
              <a:solidFill>
                <a:srgbClr val="00B050"/>
              </a:solidFill>
              <a:latin typeface="Times New Roman" panose="02020603050405020304" pitchFamily="18" charset="0"/>
              <a:ea typeface="Arial" panose="020B0604020202020204" pitchFamily="34" charset="0"/>
              <a:cs typeface="Times New Roman" panose="02020603050405020304" pitchFamily="18" charset="0"/>
            </a:endParaRPr>
          </a:p>
        </p:txBody>
      </p:sp>
      <p:sp>
        <p:nvSpPr>
          <p:cNvPr id="6" name="Rectangle 5">
            <a:extLst>
              <a:ext uri="{FF2B5EF4-FFF2-40B4-BE49-F238E27FC236}">
                <a16:creationId xmlns:a16="http://schemas.microsoft.com/office/drawing/2014/main" xmlns="" id="{9B8FABEB-FAF0-4DE2-B19F-C116F4599C00}"/>
              </a:ext>
            </a:extLst>
          </p:cNvPr>
          <p:cNvSpPr/>
          <p:nvPr/>
        </p:nvSpPr>
        <p:spPr>
          <a:xfrm>
            <a:off x="176646" y="4842977"/>
            <a:ext cx="10753060" cy="757900"/>
          </a:xfrm>
          <a:prstGeom prst="rect">
            <a:avLst/>
          </a:prstGeom>
        </p:spPr>
        <p:txBody>
          <a:bodyPr wrap="square">
            <a:spAutoFit/>
          </a:bodyPr>
          <a:lstStyle/>
          <a:p>
            <a:pPr marL="700405">
              <a:spcBef>
                <a:spcPts val="475"/>
              </a:spcBef>
              <a:spcAft>
                <a:spcPts val="0"/>
              </a:spcAft>
            </a:pPr>
            <a:r>
              <a:rPr lang="vi-VN" b="1" u="heavy" dirty="0">
                <a:ea typeface="Arial" panose="020B0604020202020204" pitchFamily="34" charset="0"/>
              </a:rPr>
              <a:t>Ghi chú</a:t>
            </a:r>
            <a:r>
              <a:rPr lang="vi-VN" dirty="0">
                <a:ea typeface="Arial" panose="020B0604020202020204" pitchFamily="34" charset="0"/>
              </a:rPr>
              <a:t>:</a:t>
            </a:r>
            <a:endParaRPr lang="en-US" sz="1400" dirty="0">
              <a:effectLst/>
              <a:latin typeface="Arial" panose="020B0604020202020204" pitchFamily="34" charset="0"/>
              <a:ea typeface="Arial" panose="020B0604020202020204" pitchFamily="34" charset="0"/>
            </a:endParaRPr>
          </a:p>
          <a:p>
            <a:pPr marL="700405" marR="240030">
              <a:lnSpc>
                <a:spcPct val="103000"/>
              </a:lnSpc>
              <a:spcBef>
                <a:spcPts val="910"/>
              </a:spcBef>
              <a:spcAft>
                <a:spcPts val="0"/>
              </a:spcAft>
            </a:pPr>
            <a:r>
              <a:rPr lang="vi-VN" dirty="0">
                <a:ea typeface="Arial" panose="020B0604020202020204" pitchFamily="34" charset="0"/>
              </a:rPr>
              <a:t>Đảm bảo tắt nguồn điện trước khi kết nối hay</a:t>
            </a:r>
            <a:r>
              <a:rPr lang="en-US" spc="-255" dirty="0">
                <a:ea typeface="Arial" panose="020B0604020202020204" pitchFamily="34" charset="0"/>
              </a:rPr>
              <a:t> </a:t>
            </a:r>
            <a:r>
              <a:rPr lang="vi-VN" dirty="0">
                <a:ea typeface="Arial" panose="020B0604020202020204" pitchFamily="34" charset="0"/>
              </a:rPr>
              <a:t>tháo rắc cắm để tránh hư các bộ phận</a:t>
            </a:r>
            <a:r>
              <a:rPr lang="en-US" dirty="0">
                <a:ea typeface="Arial" panose="020B0604020202020204" pitchFamily="34" charset="0"/>
              </a:rPr>
              <a:t>.</a:t>
            </a:r>
            <a:endParaRPr lang="en-US" dirty="0">
              <a:latin typeface="Arial" panose="020B0604020202020204" pitchFamily="34" charset="0"/>
              <a:ea typeface="Arial" panose="020B0604020202020204" pitchFamily="34" charset="0"/>
            </a:endParaRPr>
          </a:p>
        </p:txBody>
      </p:sp>
      <p:sp>
        <p:nvSpPr>
          <p:cNvPr id="7" name="Rectangle 6">
            <a:extLst>
              <a:ext uri="{FF2B5EF4-FFF2-40B4-BE49-F238E27FC236}">
                <a16:creationId xmlns:a16="http://schemas.microsoft.com/office/drawing/2014/main" xmlns="" id="{89CE12D6-F95D-4474-A27A-537794EE3E61}"/>
              </a:ext>
            </a:extLst>
          </p:cNvPr>
          <p:cNvSpPr/>
          <p:nvPr/>
        </p:nvSpPr>
        <p:spPr>
          <a:xfrm>
            <a:off x="532196" y="665088"/>
            <a:ext cx="7445921" cy="369332"/>
          </a:xfrm>
          <a:prstGeom prst="rect">
            <a:avLst/>
          </a:prstGeom>
        </p:spPr>
        <p:txBody>
          <a:bodyPr wrap="square">
            <a:spAutoFit/>
          </a:bodyPr>
          <a:lstStyle/>
          <a:p>
            <a:r>
              <a:rPr lang="vi-VN" b="1" dirty="0"/>
              <a:t>Kết hợp không đúng giữa DN và DL, DL và Remote</a:t>
            </a:r>
            <a:endParaRPr lang="en-US" b="1" dirty="0"/>
          </a:p>
        </p:txBody>
      </p:sp>
    </p:spTree>
    <p:extLst>
      <p:ext uri="{BB962C8B-B14F-4D97-AF65-F5344CB8AC3E}">
        <p14:creationId xmlns:p14="http://schemas.microsoft.com/office/powerpoint/2010/main" val="3138631348"/>
      </p:ext>
    </p:extLst>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742060" y="179016"/>
            <a:ext cx="1249060" cy="369332"/>
          </a:xfrm>
          <a:prstGeom prst="rect">
            <a:avLst/>
          </a:prstGeom>
        </p:spPr>
        <p:txBody>
          <a:bodyPr wrap="none">
            <a:spAutoFit/>
          </a:bodyPr>
          <a:lstStyle/>
          <a:p>
            <a:pPr lvl="0" eaLnBrk="0" fontAlgn="base" hangingPunct="0">
              <a:spcBef>
                <a:spcPct val="0"/>
              </a:spcBef>
              <a:spcAft>
                <a:spcPct val="0"/>
              </a:spcAft>
              <a:tabLst>
                <a:tab pos="2582863" algn="l"/>
              </a:tabLst>
            </a:pPr>
            <a:r>
              <a:rPr lang="en-US" altLang="en-US" i="1" dirty="0">
                <a:solidFill>
                  <a:srgbClr val="FF0000"/>
                </a:solidFill>
                <a:latin typeface="Times New Roman" panose="02020603050405020304" pitchFamily="18" charset="0"/>
                <a:ea typeface="Arial" panose="020B0604020202020204" pitchFamily="34" charset="0"/>
                <a:cs typeface="Times New Roman" panose="02020603050405020304" pitchFamily="18" charset="0"/>
              </a:rPr>
              <a:t>M</a:t>
            </a:r>
            <a:r>
              <a:rPr lang="vi-VN" altLang="en-US" i="1" dirty="0">
                <a:solidFill>
                  <a:srgbClr val="FF0000"/>
                </a:solidFill>
                <a:latin typeface="Times New Roman" panose="02020603050405020304" pitchFamily="18" charset="0"/>
                <a:ea typeface="Arial" panose="020B0604020202020204" pitchFamily="34" charset="0"/>
                <a:cs typeface="Times New Roman" panose="02020603050405020304" pitchFamily="18" charset="0"/>
              </a:rPr>
              <a:t>ã lỗi: </a:t>
            </a:r>
            <a:r>
              <a:rPr lang="en-US" altLang="en-US" b="1" i="1" dirty="0" smtClean="0">
                <a:solidFill>
                  <a:srgbClr val="00B050"/>
                </a:solidFill>
                <a:latin typeface="Times New Roman" panose="02020603050405020304" pitchFamily="18" charset="0"/>
                <a:cs typeface="Times New Roman" panose="02020603050405020304" pitchFamily="18" charset="0"/>
              </a:rPr>
              <a:t>UA</a:t>
            </a:r>
            <a:endParaRPr lang="en-US" altLang="en-US" b="1" i="1" dirty="0">
              <a:solidFill>
                <a:srgbClr val="00B050"/>
              </a:solidFill>
              <a:latin typeface="Times New Roman" panose="02020603050405020304" pitchFamily="18" charset="0"/>
              <a:ea typeface="Arial" panose="020B0604020202020204" pitchFamily="34" charset="0"/>
              <a:cs typeface="Times New Roman" panose="02020603050405020304" pitchFamily="18" charset="0"/>
            </a:endParaRPr>
          </a:p>
        </p:txBody>
      </p:sp>
      <p:sp>
        <p:nvSpPr>
          <p:cNvPr id="6" name="Rectangle 5"/>
          <p:cNvSpPr/>
          <p:nvPr/>
        </p:nvSpPr>
        <p:spPr>
          <a:xfrm>
            <a:off x="742060" y="548348"/>
            <a:ext cx="1287532" cy="369332"/>
          </a:xfrm>
          <a:prstGeom prst="rect">
            <a:avLst/>
          </a:prstGeom>
        </p:spPr>
        <p:txBody>
          <a:bodyPr wrap="none">
            <a:spAutoFit/>
          </a:bodyPr>
          <a:lstStyle/>
          <a:p>
            <a:r>
              <a:rPr lang="en-US" b="1" dirty="0" err="1">
                <a:latin typeface="Times New Roman" panose="02020603050405020304" pitchFamily="18" charset="0"/>
                <a:cs typeface="Times New Roman" panose="02020603050405020304" pitchFamily="18" charset="0"/>
              </a:rPr>
              <a:t>Xử</a:t>
            </a:r>
            <a:r>
              <a:rPr lang="en-US" b="1" dirty="0">
                <a:latin typeface="Times New Roman" panose="02020603050405020304" pitchFamily="18" charset="0"/>
                <a:cs typeface="Times New Roman" panose="02020603050405020304" pitchFamily="18" charset="0"/>
              </a:rPr>
              <a:t> </a:t>
            </a:r>
            <a:r>
              <a:rPr lang="en-US" b="1" dirty="0" err="1">
                <a:latin typeface="Times New Roman" panose="02020603050405020304" pitchFamily="18" charset="0"/>
                <a:cs typeface="Times New Roman" panose="02020603050405020304" pitchFamily="18" charset="0"/>
              </a:rPr>
              <a:t>lý</a:t>
            </a:r>
            <a:r>
              <a:rPr lang="en-US" b="1" dirty="0">
                <a:latin typeface="Times New Roman" panose="02020603050405020304" pitchFamily="18" charset="0"/>
                <a:cs typeface="Times New Roman" panose="02020603050405020304" pitchFamily="18" charset="0"/>
              </a:rPr>
              <a:t> </a:t>
            </a:r>
            <a:r>
              <a:rPr lang="en-US" b="1" dirty="0" err="1">
                <a:latin typeface="Times New Roman" panose="02020603050405020304" pitchFamily="18" charset="0"/>
                <a:cs typeface="Times New Roman" panose="02020603050405020304" pitchFamily="18" charset="0"/>
              </a:rPr>
              <a:t>sự</a:t>
            </a:r>
            <a:r>
              <a:rPr lang="en-US" b="1" dirty="0">
                <a:latin typeface="Times New Roman" panose="02020603050405020304" pitchFamily="18" charset="0"/>
                <a:cs typeface="Times New Roman" panose="02020603050405020304" pitchFamily="18" charset="0"/>
              </a:rPr>
              <a:t> </a:t>
            </a:r>
            <a:r>
              <a:rPr lang="en-US" b="1" dirty="0" err="1">
                <a:latin typeface="Times New Roman" panose="02020603050405020304" pitchFamily="18" charset="0"/>
                <a:cs typeface="Times New Roman" panose="02020603050405020304" pitchFamily="18" charset="0"/>
              </a:rPr>
              <a:t>cố</a:t>
            </a:r>
            <a:endParaRPr lang="en-US" b="1" dirty="0">
              <a:latin typeface="Times New Roman" panose="02020603050405020304" pitchFamily="18" charset="0"/>
              <a:cs typeface="Times New Roman" panose="02020603050405020304" pitchFamily="18" charset="0"/>
            </a:endParaRPr>
          </a:p>
        </p:txBody>
      </p:sp>
      <p:sp>
        <p:nvSpPr>
          <p:cNvPr id="7" name="Rectangle 6"/>
          <p:cNvSpPr/>
          <p:nvPr/>
        </p:nvSpPr>
        <p:spPr>
          <a:xfrm>
            <a:off x="742060" y="179016"/>
            <a:ext cx="1095172" cy="369332"/>
          </a:xfrm>
          <a:prstGeom prst="rect">
            <a:avLst/>
          </a:prstGeom>
        </p:spPr>
        <p:txBody>
          <a:bodyPr wrap="none">
            <a:spAutoFit/>
          </a:bodyPr>
          <a:lstStyle/>
          <a:p>
            <a:pPr lvl="0" eaLnBrk="0" fontAlgn="base" hangingPunct="0">
              <a:spcBef>
                <a:spcPct val="0"/>
              </a:spcBef>
              <a:spcAft>
                <a:spcPct val="0"/>
              </a:spcAft>
              <a:tabLst>
                <a:tab pos="2582863" algn="l"/>
              </a:tabLst>
            </a:pPr>
            <a:r>
              <a:rPr lang="en-US" altLang="en-US" i="1" dirty="0">
                <a:solidFill>
                  <a:srgbClr val="FF0000"/>
                </a:solidFill>
                <a:latin typeface="Times New Roman" panose="02020603050405020304" pitchFamily="18" charset="0"/>
                <a:ea typeface="Arial" panose="020B0604020202020204" pitchFamily="34" charset="0"/>
                <a:cs typeface="Times New Roman" panose="02020603050405020304" pitchFamily="18" charset="0"/>
              </a:rPr>
              <a:t>M</a:t>
            </a:r>
            <a:r>
              <a:rPr lang="vi-VN" altLang="en-US" i="1" dirty="0">
                <a:solidFill>
                  <a:srgbClr val="FF0000"/>
                </a:solidFill>
                <a:latin typeface="Times New Roman" panose="02020603050405020304" pitchFamily="18" charset="0"/>
                <a:ea typeface="Arial" panose="020B0604020202020204" pitchFamily="34" charset="0"/>
                <a:cs typeface="Times New Roman" panose="02020603050405020304" pitchFamily="18" charset="0"/>
              </a:rPr>
              <a:t>ã lỗi: </a:t>
            </a:r>
            <a:r>
              <a:rPr lang="en-US" altLang="en-US" b="1" i="1" dirty="0" smtClean="0">
                <a:solidFill>
                  <a:srgbClr val="00B050"/>
                </a:solidFill>
                <a:latin typeface="Times New Roman" panose="02020603050405020304" pitchFamily="18" charset="0"/>
                <a:cs typeface="Times New Roman" panose="02020603050405020304" pitchFamily="18" charset="0"/>
              </a:rPr>
              <a:t>U</a:t>
            </a:r>
            <a:endParaRPr lang="en-US" altLang="en-US" b="1" i="1" dirty="0">
              <a:solidFill>
                <a:srgbClr val="00B050"/>
              </a:solidFill>
              <a:latin typeface="Times New Roman" panose="02020603050405020304" pitchFamily="18" charset="0"/>
              <a:ea typeface="Arial" panose="020B0604020202020204" pitchFamily="34" charset="0"/>
              <a:cs typeface="Times New Roman" panose="02020603050405020304" pitchFamily="18" charset="0"/>
            </a:endParaRPr>
          </a:p>
        </p:txBody>
      </p:sp>
      <p:sp>
        <p:nvSpPr>
          <p:cNvPr id="8" name="Rectangle 7"/>
          <p:cNvSpPr/>
          <p:nvPr/>
        </p:nvSpPr>
        <p:spPr>
          <a:xfrm>
            <a:off x="742060" y="548348"/>
            <a:ext cx="1287532" cy="369332"/>
          </a:xfrm>
          <a:prstGeom prst="rect">
            <a:avLst/>
          </a:prstGeom>
        </p:spPr>
        <p:txBody>
          <a:bodyPr wrap="none">
            <a:spAutoFit/>
          </a:bodyPr>
          <a:lstStyle/>
          <a:p>
            <a:r>
              <a:rPr lang="en-US" b="1" dirty="0" err="1">
                <a:latin typeface="Times New Roman" panose="02020603050405020304" pitchFamily="18" charset="0"/>
                <a:cs typeface="Times New Roman" panose="02020603050405020304" pitchFamily="18" charset="0"/>
              </a:rPr>
              <a:t>Xử</a:t>
            </a:r>
            <a:r>
              <a:rPr lang="en-US" b="1" dirty="0">
                <a:latin typeface="Times New Roman" panose="02020603050405020304" pitchFamily="18" charset="0"/>
                <a:cs typeface="Times New Roman" panose="02020603050405020304" pitchFamily="18" charset="0"/>
              </a:rPr>
              <a:t> </a:t>
            </a:r>
            <a:r>
              <a:rPr lang="en-US" b="1" dirty="0" err="1">
                <a:latin typeface="Times New Roman" panose="02020603050405020304" pitchFamily="18" charset="0"/>
                <a:cs typeface="Times New Roman" panose="02020603050405020304" pitchFamily="18" charset="0"/>
              </a:rPr>
              <a:t>lý</a:t>
            </a:r>
            <a:r>
              <a:rPr lang="en-US" b="1" dirty="0">
                <a:latin typeface="Times New Roman" panose="02020603050405020304" pitchFamily="18" charset="0"/>
                <a:cs typeface="Times New Roman" panose="02020603050405020304" pitchFamily="18" charset="0"/>
              </a:rPr>
              <a:t> </a:t>
            </a:r>
            <a:r>
              <a:rPr lang="en-US" b="1" dirty="0" err="1">
                <a:latin typeface="Times New Roman" panose="02020603050405020304" pitchFamily="18" charset="0"/>
                <a:cs typeface="Times New Roman" panose="02020603050405020304" pitchFamily="18" charset="0"/>
              </a:rPr>
              <a:t>sự</a:t>
            </a:r>
            <a:r>
              <a:rPr lang="en-US" b="1" dirty="0">
                <a:latin typeface="Times New Roman" panose="02020603050405020304" pitchFamily="18" charset="0"/>
                <a:cs typeface="Times New Roman" panose="02020603050405020304" pitchFamily="18" charset="0"/>
              </a:rPr>
              <a:t> </a:t>
            </a:r>
            <a:r>
              <a:rPr lang="en-US" b="1" dirty="0" err="1">
                <a:latin typeface="Times New Roman" panose="02020603050405020304" pitchFamily="18" charset="0"/>
                <a:cs typeface="Times New Roman" panose="02020603050405020304" pitchFamily="18" charset="0"/>
              </a:rPr>
              <a:t>cố</a:t>
            </a:r>
            <a:endParaRPr lang="en-US" b="1" dirty="0">
              <a:latin typeface="Times New Roman" panose="02020603050405020304" pitchFamily="18" charset="0"/>
              <a:cs typeface="Times New Roman" panose="02020603050405020304" pitchFamily="18" charset="0"/>
            </a:endParaRPr>
          </a:p>
        </p:txBody>
      </p:sp>
      <p:pic>
        <p:nvPicPr>
          <p:cNvPr id="10" name="Picture 9"/>
          <p:cNvPicPr>
            <a:picLocks noChangeAspect="1"/>
          </p:cNvPicPr>
          <p:nvPr/>
        </p:nvPicPr>
        <p:blipFill>
          <a:blip r:embed="rId2"/>
          <a:stretch>
            <a:fillRect/>
          </a:stretch>
        </p:blipFill>
        <p:spPr>
          <a:xfrm>
            <a:off x="2732810" y="917680"/>
            <a:ext cx="7269802" cy="2408084"/>
          </a:xfrm>
          <a:prstGeom prst="rect">
            <a:avLst/>
          </a:prstGeom>
        </p:spPr>
      </p:pic>
      <p:pic>
        <p:nvPicPr>
          <p:cNvPr id="11" name="Picture 10"/>
          <p:cNvPicPr>
            <a:picLocks noChangeAspect="1"/>
          </p:cNvPicPr>
          <p:nvPr/>
        </p:nvPicPr>
        <p:blipFill>
          <a:blip r:embed="rId3"/>
          <a:stretch>
            <a:fillRect/>
          </a:stretch>
        </p:blipFill>
        <p:spPr>
          <a:xfrm>
            <a:off x="2649683" y="3325764"/>
            <a:ext cx="6750256" cy="3324418"/>
          </a:xfrm>
          <a:prstGeom prst="rect">
            <a:avLst/>
          </a:prstGeom>
        </p:spPr>
      </p:pic>
    </p:spTree>
    <p:extLst>
      <p:ext uri="{BB962C8B-B14F-4D97-AF65-F5344CB8AC3E}">
        <p14:creationId xmlns:p14="http://schemas.microsoft.com/office/powerpoint/2010/main" val="5320884"/>
      </p:ext>
    </p:extLst>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742060" y="179016"/>
            <a:ext cx="1249060" cy="369332"/>
          </a:xfrm>
          <a:prstGeom prst="rect">
            <a:avLst/>
          </a:prstGeom>
        </p:spPr>
        <p:txBody>
          <a:bodyPr wrap="none">
            <a:spAutoFit/>
          </a:bodyPr>
          <a:lstStyle/>
          <a:p>
            <a:pPr lvl="0" eaLnBrk="0" fontAlgn="base" hangingPunct="0">
              <a:spcBef>
                <a:spcPct val="0"/>
              </a:spcBef>
              <a:spcAft>
                <a:spcPct val="0"/>
              </a:spcAft>
              <a:tabLst>
                <a:tab pos="2582863" algn="l"/>
              </a:tabLst>
            </a:pPr>
            <a:r>
              <a:rPr lang="en-US" altLang="en-US" i="1" dirty="0">
                <a:solidFill>
                  <a:srgbClr val="FF0000"/>
                </a:solidFill>
                <a:latin typeface="Times New Roman" panose="02020603050405020304" pitchFamily="18" charset="0"/>
                <a:ea typeface="Arial" panose="020B0604020202020204" pitchFamily="34" charset="0"/>
                <a:cs typeface="Times New Roman" panose="02020603050405020304" pitchFamily="18" charset="0"/>
              </a:rPr>
              <a:t>M</a:t>
            </a:r>
            <a:r>
              <a:rPr lang="vi-VN" altLang="en-US" i="1" dirty="0">
                <a:solidFill>
                  <a:srgbClr val="FF0000"/>
                </a:solidFill>
                <a:latin typeface="Times New Roman" panose="02020603050405020304" pitchFamily="18" charset="0"/>
                <a:ea typeface="Arial" panose="020B0604020202020204" pitchFamily="34" charset="0"/>
                <a:cs typeface="Times New Roman" panose="02020603050405020304" pitchFamily="18" charset="0"/>
              </a:rPr>
              <a:t>ã lỗi: </a:t>
            </a:r>
            <a:r>
              <a:rPr lang="en-US" altLang="en-US" b="1" i="1" dirty="0" smtClean="0">
                <a:solidFill>
                  <a:srgbClr val="00B050"/>
                </a:solidFill>
                <a:latin typeface="Times New Roman" panose="02020603050405020304" pitchFamily="18" charset="0"/>
                <a:cs typeface="Times New Roman" panose="02020603050405020304" pitchFamily="18" charset="0"/>
              </a:rPr>
              <a:t>UA</a:t>
            </a:r>
            <a:endParaRPr lang="en-US" altLang="en-US" b="1" i="1" dirty="0">
              <a:solidFill>
                <a:srgbClr val="00B050"/>
              </a:solidFill>
              <a:latin typeface="Times New Roman" panose="02020603050405020304" pitchFamily="18" charset="0"/>
              <a:ea typeface="Arial" panose="020B0604020202020204" pitchFamily="34" charset="0"/>
              <a:cs typeface="Times New Roman" panose="02020603050405020304" pitchFamily="18" charset="0"/>
            </a:endParaRPr>
          </a:p>
        </p:txBody>
      </p:sp>
      <p:sp>
        <p:nvSpPr>
          <p:cNvPr id="5" name="Rectangle 4"/>
          <p:cNvSpPr/>
          <p:nvPr/>
        </p:nvSpPr>
        <p:spPr>
          <a:xfrm>
            <a:off x="742060" y="548348"/>
            <a:ext cx="1287532" cy="369332"/>
          </a:xfrm>
          <a:prstGeom prst="rect">
            <a:avLst/>
          </a:prstGeom>
        </p:spPr>
        <p:txBody>
          <a:bodyPr wrap="none">
            <a:spAutoFit/>
          </a:bodyPr>
          <a:lstStyle/>
          <a:p>
            <a:r>
              <a:rPr lang="en-US" b="1" dirty="0" err="1">
                <a:latin typeface="Times New Roman" panose="02020603050405020304" pitchFamily="18" charset="0"/>
                <a:cs typeface="Times New Roman" panose="02020603050405020304" pitchFamily="18" charset="0"/>
              </a:rPr>
              <a:t>Xử</a:t>
            </a:r>
            <a:r>
              <a:rPr lang="en-US" b="1" dirty="0">
                <a:latin typeface="Times New Roman" panose="02020603050405020304" pitchFamily="18" charset="0"/>
                <a:cs typeface="Times New Roman" panose="02020603050405020304" pitchFamily="18" charset="0"/>
              </a:rPr>
              <a:t> </a:t>
            </a:r>
            <a:r>
              <a:rPr lang="en-US" b="1" dirty="0" err="1">
                <a:latin typeface="Times New Roman" panose="02020603050405020304" pitchFamily="18" charset="0"/>
                <a:cs typeface="Times New Roman" panose="02020603050405020304" pitchFamily="18" charset="0"/>
              </a:rPr>
              <a:t>lý</a:t>
            </a:r>
            <a:r>
              <a:rPr lang="en-US" b="1" dirty="0">
                <a:latin typeface="Times New Roman" panose="02020603050405020304" pitchFamily="18" charset="0"/>
                <a:cs typeface="Times New Roman" panose="02020603050405020304" pitchFamily="18" charset="0"/>
              </a:rPr>
              <a:t> </a:t>
            </a:r>
            <a:r>
              <a:rPr lang="en-US" b="1" dirty="0" err="1">
                <a:latin typeface="Times New Roman" panose="02020603050405020304" pitchFamily="18" charset="0"/>
                <a:cs typeface="Times New Roman" panose="02020603050405020304" pitchFamily="18" charset="0"/>
              </a:rPr>
              <a:t>sự</a:t>
            </a:r>
            <a:r>
              <a:rPr lang="en-US" b="1" dirty="0">
                <a:latin typeface="Times New Roman" panose="02020603050405020304" pitchFamily="18" charset="0"/>
                <a:cs typeface="Times New Roman" panose="02020603050405020304" pitchFamily="18" charset="0"/>
              </a:rPr>
              <a:t> </a:t>
            </a:r>
            <a:r>
              <a:rPr lang="en-US" b="1" dirty="0" err="1">
                <a:latin typeface="Times New Roman" panose="02020603050405020304" pitchFamily="18" charset="0"/>
                <a:cs typeface="Times New Roman" panose="02020603050405020304" pitchFamily="18" charset="0"/>
              </a:rPr>
              <a:t>cố</a:t>
            </a:r>
            <a:endParaRPr lang="en-US" b="1" dirty="0">
              <a:latin typeface="Times New Roman" panose="02020603050405020304" pitchFamily="18" charset="0"/>
              <a:cs typeface="Times New Roman" panose="02020603050405020304" pitchFamily="18" charset="0"/>
            </a:endParaRPr>
          </a:p>
        </p:txBody>
      </p:sp>
      <p:sp>
        <p:nvSpPr>
          <p:cNvPr id="6" name="Rectangle 5"/>
          <p:cNvSpPr/>
          <p:nvPr/>
        </p:nvSpPr>
        <p:spPr>
          <a:xfrm>
            <a:off x="742060" y="179016"/>
            <a:ext cx="1095172" cy="369332"/>
          </a:xfrm>
          <a:prstGeom prst="rect">
            <a:avLst/>
          </a:prstGeom>
        </p:spPr>
        <p:txBody>
          <a:bodyPr wrap="none">
            <a:spAutoFit/>
          </a:bodyPr>
          <a:lstStyle/>
          <a:p>
            <a:pPr lvl="0" eaLnBrk="0" fontAlgn="base" hangingPunct="0">
              <a:spcBef>
                <a:spcPct val="0"/>
              </a:spcBef>
              <a:spcAft>
                <a:spcPct val="0"/>
              </a:spcAft>
              <a:tabLst>
                <a:tab pos="2582863" algn="l"/>
              </a:tabLst>
            </a:pPr>
            <a:r>
              <a:rPr lang="en-US" altLang="en-US" i="1" dirty="0">
                <a:solidFill>
                  <a:srgbClr val="FF0000"/>
                </a:solidFill>
                <a:latin typeface="Times New Roman" panose="02020603050405020304" pitchFamily="18" charset="0"/>
                <a:ea typeface="Arial" panose="020B0604020202020204" pitchFamily="34" charset="0"/>
                <a:cs typeface="Times New Roman" panose="02020603050405020304" pitchFamily="18" charset="0"/>
              </a:rPr>
              <a:t>M</a:t>
            </a:r>
            <a:r>
              <a:rPr lang="vi-VN" altLang="en-US" i="1" dirty="0">
                <a:solidFill>
                  <a:srgbClr val="FF0000"/>
                </a:solidFill>
                <a:latin typeface="Times New Roman" panose="02020603050405020304" pitchFamily="18" charset="0"/>
                <a:ea typeface="Arial" panose="020B0604020202020204" pitchFamily="34" charset="0"/>
                <a:cs typeface="Times New Roman" panose="02020603050405020304" pitchFamily="18" charset="0"/>
              </a:rPr>
              <a:t>ã lỗi: </a:t>
            </a:r>
            <a:r>
              <a:rPr lang="en-US" altLang="en-US" b="1" i="1" dirty="0" smtClean="0">
                <a:solidFill>
                  <a:srgbClr val="00B050"/>
                </a:solidFill>
                <a:latin typeface="Times New Roman" panose="02020603050405020304" pitchFamily="18" charset="0"/>
                <a:cs typeface="Times New Roman" panose="02020603050405020304" pitchFamily="18" charset="0"/>
              </a:rPr>
              <a:t>U</a:t>
            </a:r>
            <a:endParaRPr lang="en-US" altLang="en-US" b="1" i="1" dirty="0">
              <a:solidFill>
                <a:srgbClr val="00B050"/>
              </a:solidFill>
              <a:latin typeface="Times New Roman" panose="02020603050405020304" pitchFamily="18" charset="0"/>
              <a:ea typeface="Arial" panose="020B0604020202020204" pitchFamily="34" charset="0"/>
              <a:cs typeface="Times New Roman" panose="02020603050405020304" pitchFamily="18" charset="0"/>
            </a:endParaRPr>
          </a:p>
        </p:txBody>
      </p:sp>
      <p:sp>
        <p:nvSpPr>
          <p:cNvPr id="7" name="Rectangle 6"/>
          <p:cNvSpPr/>
          <p:nvPr/>
        </p:nvSpPr>
        <p:spPr>
          <a:xfrm>
            <a:off x="742060" y="548348"/>
            <a:ext cx="1287532" cy="369332"/>
          </a:xfrm>
          <a:prstGeom prst="rect">
            <a:avLst/>
          </a:prstGeom>
        </p:spPr>
        <p:txBody>
          <a:bodyPr wrap="none">
            <a:spAutoFit/>
          </a:bodyPr>
          <a:lstStyle/>
          <a:p>
            <a:r>
              <a:rPr lang="en-US" b="1" dirty="0" err="1">
                <a:latin typeface="Times New Roman" panose="02020603050405020304" pitchFamily="18" charset="0"/>
                <a:cs typeface="Times New Roman" panose="02020603050405020304" pitchFamily="18" charset="0"/>
              </a:rPr>
              <a:t>Xử</a:t>
            </a:r>
            <a:r>
              <a:rPr lang="en-US" b="1" dirty="0">
                <a:latin typeface="Times New Roman" panose="02020603050405020304" pitchFamily="18" charset="0"/>
                <a:cs typeface="Times New Roman" panose="02020603050405020304" pitchFamily="18" charset="0"/>
              </a:rPr>
              <a:t> </a:t>
            </a:r>
            <a:r>
              <a:rPr lang="en-US" b="1" dirty="0" err="1">
                <a:latin typeface="Times New Roman" panose="02020603050405020304" pitchFamily="18" charset="0"/>
                <a:cs typeface="Times New Roman" panose="02020603050405020304" pitchFamily="18" charset="0"/>
              </a:rPr>
              <a:t>lý</a:t>
            </a:r>
            <a:r>
              <a:rPr lang="en-US" b="1" dirty="0">
                <a:latin typeface="Times New Roman" panose="02020603050405020304" pitchFamily="18" charset="0"/>
                <a:cs typeface="Times New Roman" panose="02020603050405020304" pitchFamily="18" charset="0"/>
              </a:rPr>
              <a:t> </a:t>
            </a:r>
            <a:r>
              <a:rPr lang="en-US" b="1" dirty="0" err="1">
                <a:latin typeface="Times New Roman" panose="02020603050405020304" pitchFamily="18" charset="0"/>
                <a:cs typeface="Times New Roman" panose="02020603050405020304" pitchFamily="18" charset="0"/>
              </a:rPr>
              <a:t>sự</a:t>
            </a:r>
            <a:r>
              <a:rPr lang="en-US" b="1" dirty="0">
                <a:latin typeface="Times New Roman" panose="02020603050405020304" pitchFamily="18" charset="0"/>
                <a:cs typeface="Times New Roman" panose="02020603050405020304" pitchFamily="18" charset="0"/>
              </a:rPr>
              <a:t> </a:t>
            </a:r>
            <a:r>
              <a:rPr lang="en-US" b="1" dirty="0" err="1">
                <a:latin typeface="Times New Roman" panose="02020603050405020304" pitchFamily="18" charset="0"/>
                <a:cs typeface="Times New Roman" panose="02020603050405020304" pitchFamily="18" charset="0"/>
              </a:rPr>
              <a:t>cố</a:t>
            </a:r>
            <a:endParaRPr lang="en-US" b="1" dirty="0">
              <a:latin typeface="Times New Roman" panose="02020603050405020304" pitchFamily="18" charset="0"/>
              <a:cs typeface="Times New Roman" panose="02020603050405020304" pitchFamily="18" charset="0"/>
            </a:endParaRPr>
          </a:p>
        </p:txBody>
      </p:sp>
      <p:pic>
        <p:nvPicPr>
          <p:cNvPr id="10" name="Picture 9"/>
          <p:cNvPicPr>
            <a:picLocks noChangeAspect="1"/>
          </p:cNvPicPr>
          <p:nvPr/>
        </p:nvPicPr>
        <p:blipFill>
          <a:blip r:embed="rId2"/>
          <a:stretch>
            <a:fillRect/>
          </a:stretch>
        </p:blipFill>
        <p:spPr>
          <a:xfrm>
            <a:off x="2244436" y="1070265"/>
            <a:ext cx="7668491" cy="5143500"/>
          </a:xfrm>
          <a:prstGeom prst="rect">
            <a:avLst/>
          </a:prstGeom>
        </p:spPr>
      </p:pic>
    </p:spTree>
    <p:extLst>
      <p:ext uri="{BB962C8B-B14F-4D97-AF65-F5344CB8AC3E}">
        <p14:creationId xmlns:p14="http://schemas.microsoft.com/office/powerpoint/2010/main" val="285471181"/>
      </p:ext>
    </p:extLst>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742060" y="179016"/>
            <a:ext cx="1249060" cy="369332"/>
          </a:xfrm>
          <a:prstGeom prst="rect">
            <a:avLst/>
          </a:prstGeom>
        </p:spPr>
        <p:txBody>
          <a:bodyPr wrap="none">
            <a:spAutoFit/>
          </a:bodyPr>
          <a:lstStyle/>
          <a:p>
            <a:pPr lvl="0" eaLnBrk="0" fontAlgn="base" hangingPunct="0">
              <a:spcBef>
                <a:spcPct val="0"/>
              </a:spcBef>
              <a:spcAft>
                <a:spcPct val="0"/>
              </a:spcAft>
              <a:tabLst>
                <a:tab pos="2582863" algn="l"/>
              </a:tabLst>
            </a:pPr>
            <a:r>
              <a:rPr lang="en-US" altLang="en-US" i="1" dirty="0">
                <a:solidFill>
                  <a:srgbClr val="FF0000"/>
                </a:solidFill>
                <a:latin typeface="Times New Roman" panose="02020603050405020304" pitchFamily="18" charset="0"/>
                <a:ea typeface="Arial" panose="020B0604020202020204" pitchFamily="34" charset="0"/>
                <a:cs typeface="Times New Roman" panose="02020603050405020304" pitchFamily="18" charset="0"/>
              </a:rPr>
              <a:t>M</a:t>
            </a:r>
            <a:r>
              <a:rPr lang="vi-VN" altLang="en-US" i="1" dirty="0">
                <a:solidFill>
                  <a:srgbClr val="FF0000"/>
                </a:solidFill>
                <a:latin typeface="Times New Roman" panose="02020603050405020304" pitchFamily="18" charset="0"/>
                <a:ea typeface="Arial" panose="020B0604020202020204" pitchFamily="34" charset="0"/>
                <a:cs typeface="Times New Roman" panose="02020603050405020304" pitchFamily="18" charset="0"/>
              </a:rPr>
              <a:t>ã lỗi: </a:t>
            </a:r>
            <a:r>
              <a:rPr lang="en-US" altLang="en-US" b="1" i="1" dirty="0" smtClean="0">
                <a:solidFill>
                  <a:srgbClr val="00B050"/>
                </a:solidFill>
                <a:latin typeface="Times New Roman" panose="02020603050405020304" pitchFamily="18" charset="0"/>
                <a:cs typeface="Times New Roman" panose="02020603050405020304" pitchFamily="18" charset="0"/>
              </a:rPr>
              <a:t>UA</a:t>
            </a:r>
            <a:endParaRPr lang="en-US" altLang="en-US" b="1" i="1" dirty="0">
              <a:solidFill>
                <a:srgbClr val="00B050"/>
              </a:solidFill>
              <a:latin typeface="Times New Roman" panose="02020603050405020304" pitchFamily="18" charset="0"/>
              <a:ea typeface="Arial" panose="020B0604020202020204" pitchFamily="34" charset="0"/>
              <a:cs typeface="Times New Roman" panose="02020603050405020304" pitchFamily="18" charset="0"/>
            </a:endParaRPr>
          </a:p>
        </p:txBody>
      </p:sp>
      <p:sp>
        <p:nvSpPr>
          <p:cNvPr id="5" name="Rectangle 4"/>
          <p:cNvSpPr/>
          <p:nvPr/>
        </p:nvSpPr>
        <p:spPr>
          <a:xfrm>
            <a:off x="742060" y="548348"/>
            <a:ext cx="1287532" cy="369332"/>
          </a:xfrm>
          <a:prstGeom prst="rect">
            <a:avLst/>
          </a:prstGeom>
        </p:spPr>
        <p:txBody>
          <a:bodyPr wrap="none">
            <a:spAutoFit/>
          </a:bodyPr>
          <a:lstStyle/>
          <a:p>
            <a:r>
              <a:rPr lang="en-US" b="1" dirty="0" err="1">
                <a:latin typeface="Times New Roman" panose="02020603050405020304" pitchFamily="18" charset="0"/>
                <a:cs typeface="Times New Roman" panose="02020603050405020304" pitchFamily="18" charset="0"/>
              </a:rPr>
              <a:t>Xử</a:t>
            </a:r>
            <a:r>
              <a:rPr lang="en-US" b="1" dirty="0">
                <a:latin typeface="Times New Roman" panose="02020603050405020304" pitchFamily="18" charset="0"/>
                <a:cs typeface="Times New Roman" panose="02020603050405020304" pitchFamily="18" charset="0"/>
              </a:rPr>
              <a:t> </a:t>
            </a:r>
            <a:r>
              <a:rPr lang="en-US" b="1" dirty="0" err="1">
                <a:latin typeface="Times New Roman" panose="02020603050405020304" pitchFamily="18" charset="0"/>
                <a:cs typeface="Times New Roman" panose="02020603050405020304" pitchFamily="18" charset="0"/>
              </a:rPr>
              <a:t>lý</a:t>
            </a:r>
            <a:r>
              <a:rPr lang="en-US" b="1" dirty="0">
                <a:latin typeface="Times New Roman" panose="02020603050405020304" pitchFamily="18" charset="0"/>
                <a:cs typeface="Times New Roman" panose="02020603050405020304" pitchFamily="18" charset="0"/>
              </a:rPr>
              <a:t> </a:t>
            </a:r>
            <a:r>
              <a:rPr lang="en-US" b="1" dirty="0" err="1">
                <a:latin typeface="Times New Roman" panose="02020603050405020304" pitchFamily="18" charset="0"/>
                <a:cs typeface="Times New Roman" panose="02020603050405020304" pitchFamily="18" charset="0"/>
              </a:rPr>
              <a:t>sự</a:t>
            </a:r>
            <a:r>
              <a:rPr lang="en-US" b="1" dirty="0">
                <a:latin typeface="Times New Roman" panose="02020603050405020304" pitchFamily="18" charset="0"/>
                <a:cs typeface="Times New Roman" panose="02020603050405020304" pitchFamily="18" charset="0"/>
              </a:rPr>
              <a:t> </a:t>
            </a:r>
            <a:r>
              <a:rPr lang="en-US" b="1" dirty="0" err="1">
                <a:latin typeface="Times New Roman" panose="02020603050405020304" pitchFamily="18" charset="0"/>
                <a:cs typeface="Times New Roman" panose="02020603050405020304" pitchFamily="18" charset="0"/>
              </a:rPr>
              <a:t>cố</a:t>
            </a:r>
            <a:endParaRPr lang="en-US" b="1" dirty="0">
              <a:latin typeface="Times New Roman" panose="02020603050405020304" pitchFamily="18" charset="0"/>
              <a:cs typeface="Times New Roman" panose="02020603050405020304" pitchFamily="18" charset="0"/>
            </a:endParaRPr>
          </a:p>
        </p:txBody>
      </p:sp>
      <p:sp>
        <p:nvSpPr>
          <p:cNvPr id="6" name="Rectangle 5"/>
          <p:cNvSpPr/>
          <p:nvPr/>
        </p:nvSpPr>
        <p:spPr>
          <a:xfrm>
            <a:off x="742060" y="179016"/>
            <a:ext cx="1095172" cy="369332"/>
          </a:xfrm>
          <a:prstGeom prst="rect">
            <a:avLst/>
          </a:prstGeom>
        </p:spPr>
        <p:txBody>
          <a:bodyPr wrap="none">
            <a:spAutoFit/>
          </a:bodyPr>
          <a:lstStyle/>
          <a:p>
            <a:pPr lvl="0" eaLnBrk="0" fontAlgn="base" hangingPunct="0">
              <a:spcBef>
                <a:spcPct val="0"/>
              </a:spcBef>
              <a:spcAft>
                <a:spcPct val="0"/>
              </a:spcAft>
              <a:tabLst>
                <a:tab pos="2582863" algn="l"/>
              </a:tabLst>
            </a:pPr>
            <a:r>
              <a:rPr lang="en-US" altLang="en-US" i="1" dirty="0">
                <a:solidFill>
                  <a:srgbClr val="FF0000"/>
                </a:solidFill>
                <a:latin typeface="Times New Roman" panose="02020603050405020304" pitchFamily="18" charset="0"/>
                <a:ea typeface="Arial" panose="020B0604020202020204" pitchFamily="34" charset="0"/>
                <a:cs typeface="Times New Roman" panose="02020603050405020304" pitchFamily="18" charset="0"/>
              </a:rPr>
              <a:t>M</a:t>
            </a:r>
            <a:r>
              <a:rPr lang="vi-VN" altLang="en-US" i="1" dirty="0">
                <a:solidFill>
                  <a:srgbClr val="FF0000"/>
                </a:solidFill>
                <a:latin typeface="Times New Roman" panose="02020603050405020304" pitchFamily="18" charset="0"/>
                <a:ea typeface="Arial" panose="020B0604020202020204" pitchFamily="34" charset="0"/>
                <a:cs typeface="Times New Roman" panose="02020603050405020304" pitchFamily="18" charset="0"/>
              </a:rPr>
              <a:t>ã lỗi: </a:t>
            </a:r>
            <a:r>
              <a:rPr lang="en-US" altLang="en-US" b="1" i="1" dirty="0" smtClean="0">
                <a:solidFill>
                  <a:srgbClr val="00B050"/>
                </a:solidFill>
                <a:latin typeface="Times New Roman" panose="02020603050405020304" pitchFamily="18" charset="0"/>
                <a:cs typeface="Times New Roman" panose="02020603050405020304" pitchFamily="18" charset="0"/>
              </a:rPr>
              <a:t>U</a:t>
            </a:r>
            <a:endParaRPr lang="en-US" altLang="en-US" b="1" i="1" dirty="0">
              <a:solidFill>
                <a:srgbClr val="00B050"/>
              </a:solidFill>
              <a:latin typeface="Times New Roman" panose="02020603050405020304" pitchFamily="18" charset="0"/>
              <a:ea typeface="Arial" panose="020B0604020202020204" pitchFamily="34" charset="0"/>
              <a:cs typeface="Times New Roman" panose="02020603050405020304" pitchFamily="18" charset="0"/>
            </a:endParaRPr>
          </a:p>
        </p:txBody>
      </p:sp>
      <p:sp>
        <p:nvSpPr>
          <p:cNvPr id="7" name="Rectangle 6"/>
          <p:cNvSpPr/>
          <p:nvPr/>
        </p:nvSpPr>
        <p:spPr>
          <a:xfrm>
            <a:off x="742060" y="548348"/>
            <a:ext cx="1287532" cy="369332"/>
          </a:xfrm>
          <a:prstGeom prst="rect">
            <a:avLst/>
          </a:prstGeom>
        </p:spPr>
        <p:txBody>
          <a:bodyPr wrap="none">
            <a:spAutoFit/>
          </a:bodyPr>
          <a:lstStyle/>
          <a:p>
            <a:r>
              <a:rPr lang="en-US" b="1" dirty="0" err="1">
                <a:latin typeface="Times New Roman" panose="02020603050405020304" pitchFamily="18" charset="0"/>
                <a:cs typeface="Times New Roman" panose="02020603050405020304" pitchFamily="18" charset="0"/>
              </a:rPr>
              <a:t>Xử</a:t>
            </a:r>
            <a:r>
              <a:rPr lang="en-US" b="1" dirty="0">
                <a:latin typeface="Times New Roman" panose="02020603050405020304" pitchFamily="18" charset="0"/>
                <a:cs typeface="Times New Roman" panose="02020603050405020304" pitchFamily="18" charset="0"/>
              </a:rPr>
              <a:t> </a:t>
            </a:r>
            <a:r>
              <a:rPr lang="en-US" b="1" dirty="0" err="1">
                <a:latin typeface="Times New Roman" panose="02020603050405020304" pitchFamily="18" charset="0"/>
                <a:cs typeface="Times New Roman" panose="02020603050405020304" pitchFamily="18" charset="0"/>
              </a:rPr>
              <a:t>lý</a:t>
            </a:r>
            <a:r>
              <a:rPr lang="en-US" b="1" dirty="0">
                <a:latin typeface="Times New Roman" panose="02020603050405020304" pitchFamily="18" charset="0"/>
                <a:cs typeface="Times New Roman" panose="02020603050405020304" pitchFamily="18" charset="0"/>
              </a:rPr>
              <a:t> </a:t>
            </a:r>
            <a:r>
              <a:rPr lang="en-US" b="1" dirty="0" err="1">
                <a:latin typeface="Times New Roman" panose="02020603050405020304" pitchFamily="18" charset="0"/>
                <a:cs typeface="Times New Roman" panose="02020603050405020304" pitchFamily="18" charset="0"/>
              </a:rPr>
              <a:t>sự</a:t>
            </a:r>
            <a:r>
              <a:rPr lang="en-US" b="1" dirty="0">
                <a:latin typeface="Times New Roman" panose="02020603050405020304" pitchFamily="18" charset="0"/>
                <a:cs typeface="Times New Roman" panose="02020603050405020304" pitchFamily="18" charset="0"/>
              </a:rPr>
              <a:t> </a:t>
            </a:r>
            <a:r>
              <a:rPr lang="en-US" b="1" dirty="0" err="1">
                <a:latin typeface="Times New Roman" panose="02020603050405020304" pitchFamily="18" charset="0"/>
                <a:cs typeface="Times New Roman" panose="02020603050405020304" pitchFamily="18" charset="0"/>
              </a:rPr>
              <a:t>cố</a:t>
            </a:r>
            <a:endParaRPr lang="en-US" b="1" dirty="0">
              <a:latin typeface="Times New Roman" panose="02020603050405020304" pitchFamily="18" charset="0"/>
              <a:cs typeface="Times New Roman" panose="02020603050405020304" pitchFamily="18" charset="0"/>
            </a:endParaRPr>
          </a:p>
        </p:txBody>
      </p:sp>
      <p:pic>
        <p:nvPicPr>
          <p:cNvPr id="9" name="Picture 8"/>
          <p:cNvPicPr>
            <a:picLocks noChangeAspect="1"/>
          </p:cNvPicPr>
          <p:nvPr/>
        </p:nvPicPr>
        <p:blipFill>
          <a:blip r:embed="rId2"/>
          <a:stretch>
            <a:fillRect/>
          </a:stretch>
        </p:blipFill>
        <p:spPr>
          <a:xfrm>
            <a:off x="1837232" y="917680"/>
            <a:ext cx="8491331" cy="5389601"/>
          </a:xfrm>
          <a:prstGeom prst="rect">
            <a:avLst/>
          </a:prstGeom>
        </p:spPr>
      </p:pic>
    </p:spTree>
    <p:extLst>
      <p:ext uri="{BB962C8B-B14F-4D97-AF65-F5344CB8AC3E}">
        <p14:creationId xmlns:p14="http://schemas.microsoft.com/office/powerpoint/2010/main" val="1903137327"/>
      </p:ext>
    </p:extLst>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le 3">
            <a:extLst>
              <a:ext uri="{FF2B5EF4-FFF2-40B4-BE49-F238E27FC236}">
                <a16:creationId xmlns:a16="http://schemas.microsoft.com/office/drawing/2014/main" xmlns="" id="{8C32FACF-0D2E-4B56-96C3-883A5BA56879}"/>
              </a:ext>
            </a:extLst>
          </p:cNvPr>
          <p:cNvGraphicFramePr>
            <a:graphicFrameLocks noGrp="1"/>
          </p:cNvGraphicFramePr>
          <p:nvPr>
            <p:extLst>
              <p:ext uri="{D42A27DB-BD31-4B8C-83A1-F6EECF244321}">
                <p14:modId xmlns:p14="http://schemas.microsoft.com/office/powerpoint/2010/main" val="1762971221"/>
              </p:ext>
            </p:extLst>
          </p:nvPr>
        </p:nvGraphicFramePr>
        <p:xfrm>
          <a:off x="532196" y="1404144"/>
          <a:ext cx="9473041" cy="3018767"/>
        </p:xfrm>
        <a:graphic>
          <a:graphicData uri="http://schemas.openxmlformats.org/drawingml/2006/table">
            <a:tbl>
              <a:tblPr firstRow="1" firstCol="1" lastRow="1" lastCol="1" bandRow="1" bandCol="1">
                <a:tableStyleId>{7DF18680-E054-41AD-8BC1-D1AEF772440D}</a:tableStyleId>
              </a:tblPr>
              <a:tblGrid>
                <a:gridCol w="2391830">
                  <a:extLst>
                    <a:ext uri="{9D8B030D-6E8A-4147-A177-3AD203B41FA5}">
                      <a16:colId xmlns:a16="http://schemas.microsoft.com/office/drawing/2014/main" xmlns="" val="4112564832"/>
                    </a:ext>
                  </a:extLst>
                </a:gridCol>
                <a:gridCol w="7081211">
                  <a:extLst>
                    <a:ext uri="{9D8B030D-6E8A-4147-A177-3AD203B41FA5}">
                      <a16:colId xmlns:a16="http://schemas.microsoft.com/office/drawing/2014/main" xmlns="" val="404561888"/>
                    </a:ext>
                  </a:extLst>
                </a:gridCol>
              </a:tblGrid>
              <a:tr h="491972">
                <a:tc>
                  <a:txBody>
                    <a:bodyPr/>
                    <a:lstStyle/>
                    <a:p>
                      <a:pPr marL="91440">
                        <a:spcBef>
                          <a:spcPts val="370"/>
                        </a:spcBef>
                        <a:spcAft>
                          <a:spcPts val="0"/>
                        </a:spcAft>
                      </a:pPr>
                      <a:r>
                        <a:rPr lang="vi-VN" sz="1500" dirty="0">
                          <a:effectLst/>
                        </a:rPr>
                        <a:t>Model</a:t>
                      </a:r>
                      <a:endParaRPr lang="en-US" sz="1100" dirty="0">
                        <a:effectLst/>
                        <a:latin typeface="Arial" panose="020B0604020202020204" pitchFamily="34" charset="0"/>
                        <a:ea typeface="Arial" panose="020B0604020202020204" pitchFamily="34" charset="0"/>
                        <a:cs typeface="Times New Roman" panose="02020603050405020304" pitchFamily="18" charset="0"/>
                      </a:endParaRPr>
                    </a:p>
                  </a:txBody>
                  <a:tcPr marL="0" marR="0" marT="0" marB="0"/>
                </a:tc>
                <a:tc>
                  <a:txBody>
                    <a:bodyPr/>
                    <a:lstStyle/>
                    <a:p>
                      <a:pPr marL="85090">
                        <a:spcBef>
                          <a:spcPts val="370"/>
                        </a:spcBef>
                        <a:spcAft>
                          <a:spcPts val="0"/>
                        </a:spcAft>
                      </a:pPr>
                      <a:r>
                        <a:rPr lang="vi-VN" sz="1800" b="1" kern="1200" dirty="0" smtClean="0">
                          <a:solidFill>
                            <a:schemeClr val="lt1"/>
                          </a:solidFill>
                          <a:effectLst/>
                          <a:latin typeface="+mn-lt"/>
                          <a:ea typeface="+mn-ea"/>
                          <a:cs typeface="+mn-cs"/>
                        </a:rPr>
                        <a:t>Tất model DL, có điều khiển trung tâm</a:t>
                      </a:r>
                      <a:endParaRPr lang="en-US" sz="1800" dirty="0">
                        <a:effectLst/>
                        <a:latin typeface="+mj-lt"/>
                        <a:ea typeface="Arial" panose="020B0604020202020204" pitchFamily="34" charset="0"/>
                        <a:cs typeface="Times New Roman" panose="02020603050405020304" pitchFamily="18" charset="0"/>
                      </a:endParaRPr>
                    </a:p>
                  </a:txBody>
                  <a:tcPr marL="0" marR="0" marT="0" marB="0"/>
                </a:tc>
                <a:extLst>
                  <a:ext uri="{0D108BD9-81ED-4DB2-BD59-A6C34878D82A}">
                    <a16:rowId xmlns:a16="http://schemas.microsoft.com/office/drawing/2014/main" xmlns="" val="2719077392"/>
                  </a:ext>
                </a:extLst>
              </a:tr>
              <a:tr h="1048377">
                <a:tc>
                  <a:txBody>
                    <a:bodyPr/>
                    <a:lstStyle/>
                    <a:p>
                      <a:pPr marL="91440" marR="395605">
                        <a:lnSpc>
                          <a:spcPct val="103000"/>
                        </a:lnSpc>
                        <a:spcBef>
                          <a:spcPts val="370"/>
                        </a:spcBef>
                        <a:spcAft>
                          <a:spcPts val="0"/>
                        </a:spcAft>
                      </a:pPr>
                      <a:r>
                        <a:rPr lang="vi-VN" sz="1500" dirty="0">
                          <a:effectLst/>
                        </a:rPr>
                        <a:t>Điều kiện xảy ra lỗi</a:t>
                      </a:r>
                      <a:endParaRPr lang="en-US" sz="1100" dirty="0">
                        <a:effectLst/>
                        <a:latin typeface="Arial" panose="020B0604020202020204" pitchFamily="34" charset="0"/>
                        <a:ea typeface="Arial" panose="020B0604020202020204" pitchFamily="34" charset="0"/>
                        <a:cs typeface="Times New Roman" panose="02020603050405020304" pitchFamily="18" charset="0"/>
                      </a:endParaRPr>
                    </a:p>
                  </a:txBody>
                  <a:tcPr marL="0" marR="0" marT="0" marB="0"/>
                </a:tc>
                <a:tc>
                  <a:txBody>
                    <a:bodyPr/>
                    <a:lstStyle/>
                    <a:p>
                      <a:pPr marL="285750" indent="-285750">
                        <a:buFont typeface="Arial" panose="020B0604020202020204" pitchFamily="34" charset="0"/>
                        <a:buChar char="•"/>
                      </a:pPr>
                      <a:r>
                        <a:rPr lang="vi-VN" sz="1800" b="1" kern="1200" dirty="0" smtClean="0">
                          <a:solidFill>
                            <a:schemeClr val="lt1"/>
                          </a:solidFill>
                          <a:effectLst/>
                          <a:latin typeface="+mj-lt"/>
                          <a:ea typeface="+mn-ea"/>
                          <a:cs typeface="+mn-cs"/>
                        </a:rPr>
                        <a:t>Lỗi được hiện ngay khi một trong các bất thường đã báo trước đó được phát hiện.</a:t>
                      </a:r>
                      <a:endParaRPr lang="en-US" sz="1600" dirty="0">
                        <a:effectLst/>
                        <a:latin typeface="+mj-lt"/>
                        <a:ea typeface="Arial" panose="020B0604020202020204" pitchFamily="34" charset="0"/>
                        <a:cs typeface="Times New Roman" panose="02020603050405020304" pitchFamily="18" charset="0"/>
                      </a:endParaRPr>
                    </a:p>
                  </a:txBody>
                  <a:tcPr marL="0" marR="0" marT="0" marB="0"/>
                </a:tc>
                <a:extLst>
                  <a:ext uri="{0D108BD9-81ED-4DB2-BD59-A6C34878D82A}">
                    <a16:rowId xmlns:a16="http://schemas.microsoft.com/office/drawing/2014/main" xmlns="" val="4284878668"/>
                  </a:ext>
                </a:extLst>
              </a:tr>
              <a:tr h="1478418">
                <a:tc>
                  <a:txBody>
                    <a:bodyPr/>
                    <a:lstStyle/>
                    <a:p>
                      <a:pPr marL="377190" marR="532765" indent="-285750">
                        <a:lnSpc>
                          <a:spcPct val="103000"/>
                        </a:lnSpc>
                        <a:spcBef>
                          <a:spcPts val="370"/>
                        </a:spcBef>
                        <a:spcAft>
                          <a:spcPts val="0"/>
                        </a:spcAft>
                        <a:buFont typeface="Arial" panose="020B0604020202020204" pitchFamily="34" charset="0"/>
                        <a:buChar char="•"/>
                      </a:pPr>
                      <a:r>
                        <a:rPr lang="vi-VN" sz="1500">
                          <a:effectLst/>
                        </a:rPr>
                        <a:t>Nguyên nhân</a:t>
                      </a:r>
                      <a:endParaRPr lang="en-US" sz="1100" dirty="0">
                        <a:effectLst/>
                        <a:latin typeface="Arial" panose="020B0604020202020204" pitchFamily="34" charset="0"/>
                        <a:ea typeface="Arial" panose="020B0604020202020204" pitchFamily="34" charset="0"/>
                        <a:cs typeface="Times New Roman" panose="02020603050405020304" pitchFamily="18" charset="0"/>
                      </a:endParaRPr>
                    </a:p>
                  </a:txBody>
                  <a:tcPr marL="0" marR="0" marT="0" marB="0"/>
                </a:tc>
                <a:tc>
                  <a:txBody>
                    <a:bodyPr/>
                    <a:lstStyle/>
                    <a:p>
                      <a:pPr marL="285750" lvl="0" indent="-285750">
                        <a:buFont typeface="Arial" panose="020B0604020202020204" pitchFamily="34" charset="0"/>
                        <a:buChar char="•"/>
                      </a:pPr>
                      <a:r>
                        <a:rPr lang="vi-VN" sz="1800" b="1" kern="1200" dirty="0" smtClean="0">
                          <a:solidFill>
                            <a:schemeClr val="lt1"/>
                          </a:solidFill>
                          <a:effectLst/>
                          <a:latin typeface="+mj-lt"/>
                          <a:ea typeface="+mn-ea"/>
                          <a:cs typeface="+mn-cs"/>
                        </a:rPr>
                        <a:t>Trùng địa chỉ điều khiển trung tâm</a:t>
                      </a:r>
                      <a:endParaRPr lang="en-US" sz="1800" b="1" kern="1200" dirty="0" smtClean="0">
                        <a:solidFill>
                          <a:schemeClr val="lt1"/>
                        </a:solidFill>
                        <a:effectLst/>
                        <a:latin typeface="+mj-lt"/>
                        <a:ea typeface="+mn-ea"/>
                        <a:cs typeface="+mn-cs"/>
                      </a:endParaRPr>
                    </a:p>
                    <a:p>
                      <a:pPr marL="285750" indent="-285750">
                        <a:buFont typeface="Arial" panose="020B0604020202020204" pitchFamily="34" charset="0"/>
                        <a:buChar char="•"/>
                      </a:pPr>
                      <a:r>
                        <a:rPr lang="vi-VN" sz="1800" b="1" kern="1200" dirty="0" smtClean="0">
                          <a:solidFill>
                            <a:schemeClr val="lt1"/>
                          </a:solidFill>
                          <a:effectLst/>
                          <a:latin typeface="+mj-lt"/>
                          <a:ea typeface="+mn-ea"/>
                          <a:cs typeface="+mn-cs"/>
                        </a:rPr>
                        <a:t>Lỗi PCB DL</a:t>
                      </a:r>
                      <a:endParaRPr lang="en-US" sz="1800" dirty="0">
                        <a:effectLst/>
                        <a:latin typeface="+mj-lt"/>
                        <a:ea typeface="Arial" panose="020B0604020202020204" pitchFamily="34" charset="0"/>
                        <a:cs typeface="Times New Roman" panose="02020603050405020304" pitchFamily="18" charset="0"/>
                      </a:endParaRPr>
                    </a:p>
                  </a:txBody>
                  <a:tcPr marL="0" marR="0" marT="0" marB="0"/>
                </a:tc>
                <a:extLst>
                  <a:ext uri="{0D108BD9-81ED-4DB2-BD59-A6C34878D82A}">
                    <a16:rowId xmlns:a16="http://schemas.microsoft.com/office/drawing/2014/main" xmlns="" val="2671040087"/>
                  </a:ext>
                </a:extLst>
              </a:tr>
            </a:tbl>
          </a:graphicData>
        </a:graphic>
      </p:graphicFrame>
      <p:sp>
        <p:nvSpPr>
          <p:cNvPr id="5" name="Rectangle 4">
            <a:extLst>
              <a:ext uri="{FF2B5EF4-FFF2-40B4-BE49-F238E27FC236}">
                <a16:creationId xmlns:a16="http://schemas.microsoft.com/office/drawing/2014/main" xmlns="" id="{13966EAB-2274-4E64-91CF-E23CCCFC78C6}"/>
              </a:ext>
            </a:extLst>
          </p:cNvPr>
          <p:cNvSpPr/>
          <p:nvPr/>
        </p:nvSpPr>
        <p:spPr>
          <a:xfrm>
            <a:off x="532196" y="203423"/>
            <a:ext cx="1345240" cy="400110"/>
          </a:xfrm>
          <a:prstGeom prst="rect">
            <a:avLst/>
          </a:prstGeom>
        </p:spPr>
        <p:txBody>
          <a:bodyPr wrap="none">
            <a:spAutoFit/>
          </a:bodyPr>
          <a:lstStyle/>
          <a:p>
            <a:pPr lvl="0" eaLnBrk="0" fontAlgn="base" hangingPunct="0">
              <a:spcBef>
                <a:spcPct val="0"/>
              </a:spcBef>
              <a:spcAft>
                <a:spcPct val="0"/>
              </a:spcAft>
              <a:tabLst>
                <a:tab pos="2582863" algn="l"/>
              </a:tabLst>
            </a:pPr>
            <a:r>
              <a:rPr lang="en-US" altLang="en-US" sz="2000" b="1" dirty="0">
                <a:solidFill>
                  <a:srgbClr val="FF0000"/>
                </a:solidFill>
                <a:latin typeface="Times New Roman" panose="02020603050405020304" pitchFamily="18" charset="0"/>
                <a:ea typeface="Arial" panose="020B0604020202020204" pitchFamily="34" charset="0"/>
                <a:cs typeface="Times New Roman" panose="02020603050405020304" pitchFamily="18" charset="0"/>
              </a:rPr>
              <a:t>M</a:t>
            </a:r>
            <a:r>
              <a:rPr lang="vi-VN" altLang="en-US" sz="2000" b="1" dirty="0">
                <a:solidFill>
                  <a:srgbClr val="FF0000"/>
                </a:solidFill>
                <a:latin typeface="Times New Roman" panose="02020603050405020304" pitchFamily="18" charset="0"/>
                <a:ea typeface="Arial" panose="020B0604020202020204" pitchFamily="34" charset="0"/>
                <a:cs typeface="Times New Roman" panose="02020603050405020304" pitchFamily="18" charset="0"/>
              </a:rPr>
              <a:t>ã </a:t>
            </a:r>
            <a:r>
              <a:rPr lang="vi-VN" altLang="en-US" sz="2000" b="1" dirty="0" smtClean="0">
                <a:solidFill>
                  <a:srgbClr val="FF0000"/>
                </a:solidFill>
                <a:latin typeface="Times New Roman" panose="02020603050405020304" pitchFamily="18" charset="0"/>
                <a:ea typeface="Arial" panose="020B0604020202020204" pitchFamily="34" charset="0"/>
                <a:cs typeface="Times New Roman" panose="02020603050405020304" pitchFamily="18" charset="0"/>
              </a:rPr>
              <a:t>lỗi:</a:t>
            </a:r>
            <a:r>
              <a:rPr lang="en-US" altLang="en-US" sz="2000" b="1" i="1" dirty="0" smtClean="0">
                <a:solidFill>
                  <a:srgbClr val="FF0000"/>
                </a:solidFill>
                <a:latin typeface="Times New Roman" panose="02020603050405020304" pitchFamily="18" charset="0"/>
                <a:ea typeface="Arial" panose="020B0604020202020204" pitchFamily="34" charset="0"/>
                <a:cs typeface="Times New Roman" panose="02020603050405020304" pitchFamily="18" charset="0"/>
              </a:rPr>
              <a:t>UC</a:t>
            </a:r>
            <a:endParaRPr lang="en-US" altLang="en-US" sz="2000" b="1" i="1" dirty="0">
              <a:solidFill>
                <a:srgbClr val="00B050"/>
              </a:solidFill>
              <a:latin typeface="Times New Roman" panose="02020603050405020304" pitchFamily="18" charset="0"/>
              <a:ea typeface="Arial" panose="020B0604020202020204" pitchFamily="34" charset="0"/>
              <a:cs typeface="Times New Roman" panose="02020603050405020304" pitchFamily="18" charset="0"/>
            </a:endParaRPr>
          </a:p>
        </p:txBody>
      </p:sp>
      <p:sp>
        <p:nvSpPr>
          <p:cNvPr id="6" name="Rectangle 5">
            <a:extLst>
              <a:ext uri="{FF2B5EF4-FFF2-40B4-BE49-F238E27FC236}">
                <a16:creationId xmlns:a16="http://schemas.microsoft.com/office/drawing/2014/main" xmlns="" id="{9B8FABEB-FAF0-4DE2-B19F-C116F4599C00}"/>
              </a:ext>
            </a:extLst>
          </p:cNvPr>
          <p:cNvSpPr/>
          <p:nvPr/>
        </p:nvSpPr>
        <p:spPr>
          <a:xfrm>
            <a:off x="176646" y="4842977"/>
            <a:ext cx="10753060" cy="757900"/>
          </a:xfrm>
          <a:prstGeom prst="rect">
            <a:avLst/>
          </a:prstGeom>
        </p:spPr>
        <p:txBody>
          <a:bodyPr wrap="square">
            <a:spAutoFit/>
          </a:bodyPr>
          <a:lstStyle/>
          <a:p>
            <a:pPr marL="700405">
              <a:spcBef>
                <a:spcPts val="475"/>
              </a:spcBef>
              <a:spcAft>
                <a:spcPts val="0"/>
              </a:spcAft>
            </a:pPr>
            <a:r>
              <a:rPr lang="vi-VN" b="1" u="heavy" dirty="0">
                <a:ea typeface="Arial" panose="020B0604020202020204" pitchFamily="34" charset="0"/>
              </a:rPr>
              <a:t>Ghi chú</a:t>
            </a:r>
            <a:r>
              <a:rPr lang="vi-VN" dirty="0">
                <a:ea typeface="Arial" panose="020B0604020202020204" pitchFamily="34" charset="0"/>
              </a:rPr>
              <a:t>:</a:t>
            </a:r>
            <a:endParaRPr lang="en-US" sz="1400" dirty="0">
              <a:effectLst/>
              <a:latin typeface="Arial" panose="020B0604020202020204" pitchFamily="34" charset="0"/>
              <a:ea typeface="Arial" panose="020B0604020202020204" pitchFamily="34" charset="0"/>
            </a:endParaRPr>
          </a:p>
          <a:p>
            <a:pPr marL="700405" marR="240030">
              <a:lnSpc>
                <a:spcPct val="103000"/>
              </a:lnSpc>
              <a:spcBef>
                <a:spcPts val="910"/>
              </a:spcBef>
              <a:spcAft>
                <a:spcPts val="0"/>
              </a:spcAft>
            </a:pPr>
            <a:r>
              <a:rPr lang="vi-VN" dirty="0">
                <a:ea typeface="Arial" panose="020B0604020202020204" pitchFamily="34" charset="0"/>
              </a:rPr>
              <a:t>Đảm bảo tắt nguồn điện trước khi kết nối hay</a:t>
            </a:r>
            <a:r>
              <a:rPr lang="en-US" spc="-255" dirty="0">
                <a:ea typeface="Arial" panose="020B0604020202020204" pitchFamily="34" charset="0"/>
              </a:rPr>
              <a:t> </a:t>
            </a:r>
            <a:r>
              <a:rPr lang="vi-VN" dirty="0">
                <a:ea typeface="Arial" panose="020B0604020202020204" pitchFamily="34" charset="0"/>
              </a:rPr>
              <a:t>tháo rắc cắm để tránh hư các bộ phận</a:t>
            </a:r>
            <a:r>
              <a:rPr lang="en-US" dirty="0">
                <a:ea typeface="Arial" panose="020B0604020202020204" pitchFamily="34" charset="0"/>
              </a:rPr>
              <a:t>.</a:t>
            </a:r>
            <a:endParaRPr lang="en-US" dirty="0">
              <a:latin typeface="Arial" panose="020B0604020202020204" pitchFamily="34" charset="0"/>
              <a:ea typeface="Arial" panose="020B0604020202020204" pitchFamily="34" charset="0"/>
            </a:endParaRPr>
          </a:p>
        </p:txBody>
      </p:sp>
      <p:sp>
        <p:nvSpPr>
          <p:cNvPr id="7" name="Rectangle 6">
            <a:extLst>
              <a:ext uri="{FF2B5EF4-FFF2-40B4-BE49-F238E27FC236}">
                <a16:creationId xmlns:a16="http://schemas.microsoft.com/office/drawing/2014/main" xmlns="" id="{89CE12D6-F95D-4474-A27A-537794EE3E61}"/>
              </a:ext>
            </a:extLst>
          </p:cNvPr>
          <p:cNvSpPr/>
          <p:nvPr/>
        </p:nvSpPr>
        <p:spPr>
          <a:xfrm>
            <a:off x="532196" y="665088"/>
            <a:ext cx="7445921" cy="369332"/>
          </a:xfrm>
          <a:prstGeom prst="rect">
            <a:avLst/>
          </a:prstGeom>
        </p:spPr>
        <p:txBody>
          <a:bodyPr wrap="square">
            <a:spAutoFit/>
          </a:bodyPr>
          <a:lstStyle/>
          <a:p>
            <a:r>
              <a:rPr lang="vi-VN" b="1" dirty="0"/>
              <a:t>Trùng địa chỉ điều khiển trung tâm</a:t>
            </a:r>
            <a:endParaRPr lang="en-US" b="1" dirty="0"/>
          </a:p>
        </p:txBody>
      </p:sp>
      <p:pic>
        <p:nvPicPr>
          <p:cNvPr id="8" name="Picture 7"/>
          <p:cNvPicPr>
            <a:picLocks noChangeAspect="1"/>
          </p:cNvPicPr>
          <p:nvPr/>
        </p:nvPicPr>
        <p:blipFill>
          <a:blip r:embed="rId2"/>
          <a:stretch>
            <a:fillRect/>
          </a:stretch>
        </p:blipFill>
        <p:spPr>
          <a:xfrm>
            <a:off x="2544487" y="5871680"/>
            <a:ext cx="6804711" cy="799283"/>
          </a:xfrm>
          <a:prstGeom prst="rect">
            <a:avLst/>
          </a:prstGeom>
        </p:spPr>
      </p:pic>
    </p:spTree>
    <p:extLst>
      <p:ext uri="{BB962C8B-B14F-4D97-AF65-F5344CB8AC3E}">
        <p14:creationId xmlns:p14="http://schemas.microsoft.com/office/powerpoint/2010/main" val="4069365526"/>
      </p:ext>
    </p:extLst>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le 3">
            <a:extLst>
              <a:ext uri="{FF2B5EF4-FFF2-40B4-BE49-F238E27FC236}">
                <a16:creationId xmlns:a16="http://schemas.microsoft.com/office/drawing/2014/main" xmlns="" id="{8C32FACF-0D2E-4B56-96C3-883A5BA56879}"/>
              </a:ext>
            </a:extLst>
          </p:cNvPr>
          <p:cNvGraphicFramePr>
            <a:graphicFrameLocks noGrp="1"/>
          </p:cNvGraphicFramePr>
          <p:nvPr>
            <p:extLst>
              <p:ext uri="{D42A27DB-BD31-4B8C-83A1-F6EECF244321}">
                <p14:modId xmlns:p14="http://schemas.microsoft.com/office/powerpoint/2010/main" val="2198951594"/>
              </p:ext>
            </p:extLst>
          </p:nvPr>
        </p:nvGraphicFramePr>
        <p:xfrm>
          <a:off x="532196" y="1404144"/>
          <a:ext cx="9473041" cy="3018767"/>
        </p:xfrm>
        <a:graphic>
          <a:graphicData uri="http://schemas.openxmlformats.org/drawingml/2006/table">
            <a:tbl>
              <a:tblPr firstRow="1" firstCol="1" lastRow="1" lastCol="1" bandRow="1" bandCol="1">
                <a:tableStyleId>{7DF18680-E054-41AD-8BC1-D1AEF772440D}</a:tableStyleId>
              </a:tblPr>
              <a:tblGrid>
                <a:gridCol w="2391830">
                  <a:extLst>
                    <a:ext uri="{9D8B030D-6E8A-4147-A177-3AD203B41FA5}">
                      <a16:colId xmlns:a16="http://schemas.microsoft.com/office/drawing/2014/main" xmlns="" val="4112564832"/>
                    </a:ext>
                  </a:extLst>
                </a:gridCol>
                <a:gridCol w="7081211">
                  <a:extLst>
                    <a:ext uri="{9D8B030D-6E8A-4147-A177-3AD203B41FA5}">
                      <a16:colId xmlns:a16="http://schemas.microsoft.com/office/drawing/2014/main" xmlns="" val="404561888"/>
                    </a:ext>
                  </a:extLst>
                </a:gridCol>
              </a:tblGrid>
              <a:tr h="491972">
                <a:tc>
                  <a:txBody>
                    <a:bodyPr/>
                    <a:lstStyle/>
                    <a:p>
                      <a:pPr marL="91440">
                        <a:spcBef>
                          <a:spcPts val="370"/>
                        </a:spcBef>
                        <a:spcAft>
                          <a:spcPts val="0"/>
                        </a:spcAft>
                      </a:pPr>
                      <a:r>
                        <a:rPr lang="vi-VN" sz="1500" dirty="0">
                          <a:effectLst/>
                        </a:rPr>
                        <a:t>Model</a:t>
                      </a:r>
                      <a:endParaRPr lang="en-US" sz="1100" dirty="0">
                        <a:effectLst/>
                        <a:latin typeface="Arial" panose="020B0604020202020204" pitchFamily="34" charset="0"/>
                        <a:ea typeface="Arial" panose="020B0604020202020204" pitchFamily="34" charset="0"/>
                        <a:cs typeface="Times New Roman" panose="02020603050405020304" pitchFamily="18" charset="0"/>
                      </a:endParaRPr>
                    </a:p>
                  </a:txBody>
                  <a:tcPr marL="0" marR="0" marT="0" marB="0"/>
                </a:tc>
                <a:tc>
                  <a:txBody>
                    <a:bodyPr/>
                    <a:lstStyle/>
                    <a:p>
                      <a:pPr marL="85090">
                        <a:spcBef>
                          <a:spcPts val="370"/>
                        </a:spcBef>
                        <a:spcAft>
                          <a:spcPts val="0"/>
                        </a:spcAft>
                      </a:pPr>
                      <a:r>
                        <a:rPr lang="vi-VN" sz="1800" b="1" kern="1200" dirty="0" smtClean="0">
                          <a:solidFill>
                            <a:schemeClr val="lt1"/>
                          </a:solidFill>
                          <a:effectLst/>
                          <a:latin typeface="+mn-lt"/>
                          <a:ea typeface="+mn-ea"/>
                          <a:cs typeface="+mn-cs"/>
                        </a:rPr>
                        <a:t>Tất cả model DL, cài đặt lịch trình</a:t>
                      </a:r>
                      <a:endParaRPr lang="en-US" sz="1800" dirty="0">
                        <a:effectLst/>
                        <a:latin typeface="+mj-lt"/>
                        <a:ea typeface="Arial" panose="020B0604020202020204" pitchFamily="34" charset="0"/>
                        <a:cs typeface="Times New Roman" panose="02020603050405020304" pitchFamily="18" charset="0"/>
                      </a:endParaRPr>
                    </a:p>
                  </a:txBody>
                  <a:tcPr marL="0" marR="0" marT="0" marB="0"/>
                </a:tc>
                <a:extLst>
                  <a:ext uri="{0D108BD9-81ED-4DB2-BD59-A6C34878D82A}">
                    <a16:rowId xmlns:a16="http://schemas.microsoft.com/office/drawing/2014/main" xmlns="" val="2719077392"/>
                  </a:ext>
                </a:extLst>
              </a:tr>
              <a:tr h="1048377">
                <a:tc>
                  <a:txBody>
                    <a:bodyPr/>
                    <a:lstStyle/>
                    <a:p>
                      <a:pPr marL="91440" marR="395605">
                        <a:lnSpc>
                          <a:spcPct val="103000"/>
                        </a:lnSpc>
                        <a:spcBef>
                          <a:spcPts val="370"/>
                        </a:spcBef>
                        <a:spcAft>
                          <a:spcPts val="0"/>
                        </a:spcAft>
                      </a:pPr>
                      <a:r>
                        <a:rPr lang="vi-VN" sz="1500" dirty="0">
                          <a:effectLst/>
                        </a:rPr>
                        <a:t>Điều kiện xảy ra lỗi</a:t>
                      </a:r>
                      <a:endParaRPr lang="en-US" sz="1100" dirty="0">
                        <a:effectLst/>
                        <a:latin typeface="Arial" panose="020B0604020202020204" pitchFamily="34" charset="0"/>
                        <a:ea typeface="Arial" panose="020B0604020202020204" pitchFamily="34" charset="0"/>
                        <a:cs typeface="Times New Roman" panose="02020603050405020304" pitchFamily="18" charset="0"/>
                      </a:endParaRPr>
                    </a:p>
                  </a:txBody>
                  <a:tcPr marL="0" marR="0" marT="0" marB="0"/>
                </a:tc>
                <a:tc>
                  <a:txBody>
                    <a:bodyPr/>
                    <a:lstStyle/>
                    <a:p>
                      <a:pPr marL="285750" indent="-285750">
                        <a:buFont typeface="Arial" panose="020B0604020202020204" pitchFamily="34" charset="0"/>
                        <a:buChar char="•"/>
                      </a:pPr>
                      <a:r>
                        <a:rPr lang="vi-VN" sz="1800" b="1" kern="1200" dirty="0" smtClean="0">
                          <a:solidFill>
                            <a:schemeClr val="lt1"/>
                          </a:solidFill>
                          <a:effectLst/>
                          <a:latin typeface="+mj-lt"/>
                          <a:ea typeface="+mn-ea"/>
                          <a:cs typeface="+mn-cs"/>
                        </a:rPr>
                        <a:t>Khi truyền tín hiệu không thực hiện được trong một khoảng thời gian.</a:t>
                      </a:r>
                      <a:endParaRPr lang="en-US" sz="1600" dirty="0">
                        <a:effectLst/>
                        <a:latin typeface="+mj-lt"/>
                        <a:ea typeface="Arial" panose="020B0604020202020204" pitchFamily="34" charset="0"/>
                        <a:cs typeface="Times New Roman" panose="02020603050405020304" pitchFamily="18" charset="0"/>
                      </a:endParaRPr>
                    </a:p>
                  </a:txBody>
                  <a:tcPr marL="0" marR="0" marT="0" marB="0"/>
                </a:tc>
                <a:extLst>
                  <a:ext uri="{0D108BD9-81ED-4DB2-BD59-A6C34878D82A}">
                    <a16:rowId xmlns:a16="http://schemas.microsoft.com/office/drawing/2014/main" xmlns="" val="4284878668"/>
                  </a:ext>
                </a:extLst>
              </a:tr>
              <a:tr h="1478418">
                <a:tc>
                  <a:txBody>
                    <a:bodyPr/>
                    <a:lstStyle/>
                    <a:p>
                      <a:pPr marL="377190" marR="532765" indent="-285750">
                        <a:lnSpc>
                          <a:spcPct val="103000"/>
                        </a:lnSpc>
                        <a:spcBef>
                          <a:spcPts val="370"/>
                        </a:spcBef>
                        <a:spcAft>
                          <a:spcPts val="0"/>
                        </a:spcAft>
                        <a:buFont typeface="Arial" panose="020B0604020202020204" pitchFamily="34" charset="0"/>
                        <a:buChar char="•"/>
                      </a:pPr>
                      <a:r>
                        <a:rPr lang="vi-VN" sz="1500">
                          <a:effectLst/>
                        </a:rPr>
                        <a:t>Nguyên nhân</a:t>
                      </a:r>
                      <a:endParaRPr lang="en-US" sz="1100" dirty="0">
                        <a:effectLst/>
                        <a:latin typeface="Arial" panose="020B0604020202020204" pitchFamily="34" charset="0"/>
                        <a:ea typeface="Arial" panose="020B0604020202020204" pitchFamily="34" charset="0"/>
                        <a:cs typeface="Times New Roman" panose="02020603050405020304" pitchFamily="18" charset="0"/>
                      </a:endParaRPr>
                    </a:p>
                  </a:txBody>
                  <a:tcPr marL="0" marR="0" marT="0" marB="0"/>
                </a:tc>
                <a:tc>
                  <a:txBody>
                    <a:bodyPr/>
                    <a:lstStyle/>
                    <a:p>
                      <a:pPr marL="285750" lvl="0" indent="-285750">
                        <a:buFont typeface="Arial" panose="020B0604020202020204" pitchFamily="34" charset="0"/>
                        <a:buChar char="•"/>
                      </a:pPr>
                      <a:r>
                        <a:rPr lang="vi-VN" sz="1800" b="1" kern="1200" dirty="0" smtClean="0">
                          <a:solidFill>
                            <a:schemeClr val="lt1"/>
                          </a:solidFill>
                          <a:effectLst/>
                          <a:latin typeface="+mj-lt"/>
                          <a:ea typeface="+mn-ea"/>
                          <a:cs typeface="+mn-cs"/>
                        </a:rPr>
                        <a:t>Lỗi truyền tín hiệu giữa ĐKTT và DL</a:t>
                      </a:r>
                      <a:endParaRPr lang="en-US" sz="1800" b="1" kern="1200" dirty="0" smtClean="0">
                        <a:solidFill>
                          <a:schemeClr val="lt1"/>
                        </a:solidFill>
                        <a:effectLst/>
                        <a:latin typeface="+mj-lt"/>
                        <a:ea typeface="+mn-ea"/>
                        <a:cs typeface="+mn-cs"/>
                      </a:endParaRPr>
                    </a:p>
                    <a:p>
                      <a:pPr marL="285750" lvl="0" indent="-285750">
                        <a:buFont typeface="Arial" panose="020B0604020202020204" pitchFamily="34" charset="0"/>
                        <a:buChar char="•"/>
                      </a:pPr>
                      <a:r>
                        <a:rPr lang="vi-VN" sz="1800" b="1" kern="1200" dirty="0" smtClean="0">
                          <a:solidFill>
                            <a:schemeClr val="lt1"/>
                          </a:solidFill>
                          <a:effectLst/>
                          <a:latin typeface="+mj-lt"/>
                          <a:ea typeface="+mn-ea"/>
                          <a:cs typeface="+mn-cs"/>
                        </a:rPr>
                        <a:t>Dây kết nối bị ngắt</a:t>
                      </a:r>
                      <a:endParaRPr lang="en-US" sz="1800" b="1" kern="1200" dirty="0" smtClean="0">
                        <a:solidFill>
                          <a:schemeClr val="lt1"/>
                        </a:solidFill>
                        <a:effectLst/>
                        <a:latin typeface="+mj-lt"/>
                        <a:ea typeface="+mn-ea"/>
                        <a:cs typeface="+mn-cs"/>
                      </a:endParaRPr>
                    </a:p>
                    <a:p>
                      <a:pPr marL="285750" lvl="0" indent="-285750">
                        <a:buFont typeface="Arial" panose="020B0604020202020204" pitchFamily="34" charset="0"/>
                        <a:buChar char="•"/>
                      </a:pPr>
                      <a:r>
                        <a:rPr lang="vi-VN" sz="1800" b="1" kern="1200" dirty="0" smtClean="0">
                          <a:solidFill>
                            <a:schemeClr val="lt1"/>
                          </a:solidFill>
                          <a:effectLst/>
                          <a:latin typeface="+mj-lt"/>
                          <a:ea typeface="+mn-ea"/>
                          <a:cs typeface="+mn-cs"/>
                        </a:rPr>
                        <a:t>Lỗi PCB remote trung tâm</a:t>
                      </a:r>
                      <a:endParaRPr lang="en-US" sz="1800" b="1" kern="1200" dirty="0" smtClean="0">
                        <a:solidFill>
                          <a:schemeClr val="lt1"/>
                        </a:solidFill>
                        <a:effectLst/>
                        <a:latin typeface="+mj-lt"/>
                        <a:ea typeface="+mn-ea"/>
                        <a:cs typeface="+mn-cs"/>
                      </a:endParaRPr>
                    </a:p>
                    <a:p>
                      <a:pPr marL="285750" indent="-285750">
                        <a:buFont typeface="Arial" panose="020B0604020202020204" pitchFamily="34" charset="0"/>
                        <a:buChar char="•"/>
                      </a:pPr>
                      <a:r>
                        <a:rPr lang="vi-VN" sz="1800" b="1" kern="1200" dirty="0" smtClean="0">
                          <a:solidFill>
                            <a:schemeClr val="lt1"/>
                          </a:solidFill>
                          <a:effectLst/>
                          <a:latin typeface="+mj-lt"/>
                          <a:ea typeface="+mn-ea"/>
                          <a:cs typeface="+mn-cs"/>
                        </a:rPr>
                        <a:t>Lỗi PCB DL</a:t>
                      </a:r>
                      <a:endParaRPr lang="en-US" sz="1800" dirty="0">
                        <a:effectLst/>
                        <a:latin typeface="+mj-lt"/>
                        <a:ea typeface="Arial" panose="020B0604020202020204" pitchFamily="34" charset="0"/>
                        <a:cs typeface="Times New Roman" panose="02020603050405020304" pitchFamily="18" charset="0"/>
                      </a:endParaRPr>
                    </a:p>
                  </a:txBody>
                  <a:tcPr marL="0" marR="0" marT="0" marB="0"/>
                </a:tc>
                <a:extLst>
                  <a:ext uri="{0D108BD9-81ED-4DB2-BD59-A6C34878D82A}">
                    <a16:rowId xmlns:a16="http://schemas.microsoft.com/office/drawing/2014/main" xmlns="" val="2671040087"/>
                  </a:ext>
                </a:extLst>
              </a:tr>
            </a:tbl>
          </a:graphicData>
        </a:graphic>
      </p:graphicFrame>
      <p:sp>
        <p:nvSpPr>
          <p:cNvPr id="5" name="Rectangle 4">
            <a:extLst>
              <a:ext uri="{FF2B5EF4-FFF2-40B4-BE49-F238E27FC236}">
                <a16:creationId xmlns:a16="http://schemas.microsoft.com/office/drawing/2014/main" xmlns="" id="{13966EAB-2274-4E64-91CF-E23CCCFC78C6}"/>
              </a:ext>
            </a:extLst>
          </p:cNvPr>
          <p:cNvSpPr/>
          <p:nvPr/>
        </p:nvSpPr>
        <p:spPr>
          <a:xfrm>
            <a:off x="532196" y="203423"/>
            <a:ext cx="1330814" cy="400110"/>
          </a:xfrm>
          <a:prstGeom prst="rect">
            <a:avLst/>
          </a:prstGeom>
        </p:spPr>
        <p:txBody>
          <a:bodyPr wrap="none">
            <a:spAutoFit/>
          </a:bodyPr>
          <a:lstStyle/>
          <a:p>
            <a:pPr lvl="0" eaLnBrk="0" fontAlgn="base" hangingPunct="0">
              <a:spcBef>
                <a:spcPct val="0"/>
              </a:spcBef>
              <a:spcAft>
                <a:spcPct val="0"/>
              </a:spcAft>
              <a:tabLst>
                <a:tab pos="2582863" algn="l"/>
              </a:tabLst>
            </a:pPr>
            <a:r>
              <a:rPr lang="en-US" altLang="en-US" sz="2000" b="1" dirty="0">
                <a:solidFill>
                  <a:srgbClr val="FF0000"/>
                </a:solidFill>
                <a:latin typeface="Times New Roman" panose="02020603050405020304" pitchFamily="18" charset="0"/>
                <a:ea typeface="Arial" panose="020B0604020202020204" pitchFamily="34" charset="0"/>
                <a:cs typeface="Times New Roman" panose="02020603050405020304" pitchFamily="18" charset="0"/>
              </a:rPr>
              <a:t>M</a:t>
            </a:r>
            <a:r>
              <a:rPr lang="vi-VN" altLang="en-US" sz="2000" b="1" dirty="0">
                <a:solidFill>
                  <a:srgbClr val="FF0000"/>
                </a:solidFill>
                <a:latin typeface="Times New Roman" panose="02020603050405020304" pitchFamily="18" charset="0"/>
                <a:ea typeface="Arial" panose="020B0604020202020204" pitchFamily="34" charset="0"/>
                <a:cs typeface="Times New Roman" panose="02020603050405020304" pitchFamily="18" charset="0"/>
              </a:rPr>
              <a:t>ã </a:t>
            </a:r>
            <a:r>
              <a:rPr lang="vi-VN" altLang="en-US" sz="2000" b="1" dirty="0" smtClean="0">
                <a:solidFill>
                  <a:srgbClr val="FF0000"/>
                </a:solidFill>
                <a:latin typeface="Times New Roman" panose="02020603050405020304" pitchFamily="18" charset="0"/>
                <a:ea typeface="Arial" panose="020B0604020202020204" pitchFamily="34" charset="0"/>
                <a:cs typeface="Times New Roman" panose="02020603050405020304" pitchFamily="18" charset="0"/>
              </a:rPr>
              <a:t>lỗi:</a:t>
            </a:r>
            <a:r>
              <a:rPr lang="en-US" altLang="en-US" sz="2000" b="1" i="1" dirty="0" smtClean="0">
                <a:solidFill>
                  <a:srgbClr val="FF0000"/>
                </a:solidFill>
                <a:latin typeface="Times New Roman" panose="02020603050405020304" pitchFamily="18" charset="0"/>
                <a:ea typeface="Arial" panose="020B0604020202020204" pitchFamily="34" charset="0"/>
                <a:cs typeface="Times New Roman" panose="02020603050405020304" pitchFamily="18" charset="0"/>
              </a:rPr>
              <a:t>UE</a:t>
            </a:r>
            <a:endParaRPr lang="en-US" altLang="en-US" sz="2000" b="1" i="1" dirty="0">
              <a:solidFill>
                <a:srgbClr val="00B050"/>
              </a:solidFill>
              <a:latin typeface="Times New Roman" panose="02020603050405020304" pitchFamily="18" charset="0"/>
              <a:ea typeface="Arial" panose="020B0604020202020204" pitchFamily="34" charset="0"/>
              <a:cs typeface="Times New Roman" panose="02020603050405020304" pitchFamily="18" charset="0"/>
            </a:endParaRPr>
          </a:p>
        </p:txBody>
      </p:sp>
      <p:sp>
        <p:nvSpPr>
          <p:cNvPr id="6" name="Rectangle 5">
            <a:extLst>
              <a:ext uri="{FF2B5EF4-FFF2-40B4-BE49-F238E27FC236}">
                <a16:creationId xmlns:a16="http://schemas.microsoft.com/office/drawing/2014/main" xmlns="" id="{9B8FABEB-FAF0-4DE2-B19F-C116F4599C00}"/>
              </a:ext>
            </a:extLst>
          </p:cNvPr>
          <p:cNvSpPr/>
          <p:nvPr/>
        </p:nvSpPr>
        <p:spPr>
          <a:xfrm>
            <a:off x="176646" y="4842977"/>
            <a:ext cx="10753060" cy="757900"/>
          </a:xfrm>
          <a:prstGeom prst="rect">
            <a:avLst/>
          </a:prstGeom>
        </p:spPr>
        <p:txBody>
          <a:bodyPr wrap="square">
            <a:spAutoFit/>
          </a:bodyPr>
          <a:lstStyle/>
          <a:p>
            <a:pPr marL="700405">
              <a:spcBef>
                <a:spcPts val="475"/>
              </a:spcBef>
              <a:spcAft>
                <a:spcPts val="0"/>
              </a:spcAft>
            </a:pPr>
            <a:r>
              <a:rPr lang="vi-VN" b="1" u="heavy" dirty="0">
                <a:ea typeface="Arial" panose="020B0604020202020204" pitchFamily="34" charset="0"/>
              </a:rPr>
              <a:t>Ghi chú</a:t>
            </a:r>
            <a:r>
              <a:rPr lang="vi-VN" dirty="0">
                <a:ea typeface="Arial" panose="020B0604020202020204" pitchFamily="34" charset="0"/>
              </a:rPr>
              <a:t>:</a:t>
            </a:r>
            <a:endParaRPr lang="en-US" sz="1400" dirty="0">
              <a:effectLst/>
              <a:latin typeface="Arial" panose="020B0604020202020204" pitchFamily="34" charset="0"/>
              <a:ea typeface="Arial" panose="020B0604020202020204" pitchFamily="34" charset="0"/>
            </a:endParaRPr>
          </a:p>
          <a:p>
            <a:pPr marL="700405" marR="240030">
              <a:lnSpc>
                <a:spcPct val="103000"/>
              </a:lnSpc>
              <a:spcBef>
                <a:spcPts val="910"/>
              </a:spcBef>
              <a:spcAft>
                <a:spcPts val="0"/>
              </a:spcAft>
            </a:pPr>
            <a:r>
              <a:rPr lang="vi-VN" dirty="0">
                <a:ea typeface="Arial" panose="020B0604020202020204" pitchFamily="34" charset="0"/>
              </a:rPr>
              <a:t>Đảm bảo tắt nguồn điện trước khi kết nối hay</a:t>
            </a:r>
            <a:r>
              <a:rPr lang="en-US" spc="-255" dirty="0">
                <a:ea typeface="Arial" panose="020B0604020202020204" pitchFamily="34" charset="0"/>
              </a:rPr>
              <a:t> </a:t>
            </a:r>
            <a:r>
              <a:rPr lang="vi-VN" dirty="0">
                <a:ea typeface="Arial" panose="020B0604020202020204" pitchFamily="34" charset="0"/>
              </a:rPr>
              <a:t>tháo rắc cắm để tránh hư các bộ phận</a:t>
            </a:r>
            <a:r>
              <a:rPr lang="en-US" dirty="0">
                <a:ea typeface="Arial" panose="020B0604020202020204" pitchFamily="34" charset="0"/>
              </a:rPr>
              <a:t>.</a:t>
            </a:r>
            <a:endParaRPr lang="en-US" dirty="0">
              <a:latin typeface="Arial" panose="020B0604020202020204" pitchFamily="34" charset="0"/>
              <a:ea typeface="Arial" panose="020B0604020202020204" pitchFamily="34" charset="0"/>
            </a:endParaRPr>
          </a:p>
        </p:txBody>
      </p:sp>
      <p:sp>
        <p:nvSpPr>
          <p:cNvPr id="7" name="Rectangle 6">
            <a:extLst>
              <a:ext uri="{FF2B5EF4-FFF2-40B4-BE49-F238E27FC236}">
                <a16:creationId xmlns:a16="http://schemas.microsoft.com/office/drawing/2014/main" xmlns="" id="{89CE12D6-F95D-4474-A27A-537794EE3E61}"/>
              </a:ext>
            </a:extLst>
          </p:cNvPr>
          <p:cNvSpPr/>
          <p:nvPr/>
        </p:nvSpPr>
        <p:spPr>
          <a:xfrm>
            <a:off x="532196" y="665088"/>
            <a:ext cx="7445921" cy="369332"/>
          </a:xfrm>
          <a:prstGeom prst="rect">
            <a:avLst/>
          </a:prstGeom>
        </p:spPr>
        <p:txBody>
          <a:bodyPr wrap="square">
            <a:spAutoFit/>
          </a:bodyPr>
          <a:lstStyle/>
          <a:p>
            <a:r>
              <a:rPr lang="vi-VN" b="1" dirty="0"/>
              <a:t>Lỗi tín hiệu giữa điều khiển trung tâm (ĐKTT) và DL</a:t>
            </a:r>
            <a:endParaRPr lang="en-US" b="1" dirty="0"/>
          </a:p>
        </p:txBody>
      </p:sp>
    </p:spTree>
    <p:extLst>
      <p:ext uri="{BB962C8B-B14F-4D97-AF65-F5344CB8AC3E}">
        <p14:creationId xmlns:p14="http://schemas.microsoft.com/office/powerpoint/2010/main" val="2274113810"/>
      </p:ext>
    </p:extLst>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742060" y="179016"/>
            <a:ext cx="1095172" cy="369332"/>
          </a:xfrm>
          <a:prstGeom prst="rect">
            <a:avLst/>
          </a:prstGeom>
        </p:spPr>
        <p:txBody>
          <a:bodyPr wrap="none">
            <a:spAutoFit/>
          </a:bodyPr>
          <a:lstStyle/>
          <a:p>
            <a:pPr lvl="0" eaLnBrk="0" fontAlgn="base" hangingPunct="0">
              <a:spcBef>
                <a:spcPct val="0"/>
              </a:spcBef>
              <a:spcAft>
                <a:spcPct val="0"/>
              </a:spcAft>
              <a:tabLst>
                <a:tab pos="2582863" algn="l"/>
              </a:tabLst>
            </a:pPr>
            <a:r>
              <a:rPr lang="en-US" altLang="en-US" i="1" dirty="0">
                <a:solidFill>
                  <a:srgbClr val="FF0000"/>
                </a:solidFill>
                <a:latin typeface="Times New Roman" panose="02020603050405020304" pitchFamily="18" charset="0"/>
                <a:ea typeface="Arial" panose="020B0604020202020204" pitchFamily="34" charset="0"/>
                <a:cs typeface="Times New Roman" panose="02020603050405020304" pitchFamily="18" charset="0"/>
              </a:rPr>
              <a:t>M</a:t>
            </a:r>
            <a:r>
              <a:rPr lang="vi-VN" altLang="en-US" i="1" dirty="0">
                <a:solidFill>
                  <a:srgbClr val="FF0000"/>
                </a:solidFill>
                <a:latin typeface="Times New Roman" panose="02020603050405020304" pitchFamily="18" charset="0"/>
                <a:ea typeface="Arial" panose="020B0604020202020204" pitchFamily="34" charset="0"/>
                <a:cs typeface="Times New Roman" panose="02020603050405020304" pitchFamily="18" charset="0"/>
              </a:rPr>
              <a:t>ã lỗi: </a:t>
            </a:r>
            <a:r>
              <a:rPr lang="en-US" altLang="en-US" b="1" i="1" dirty="0" smtClean="0">
                <a:solidFill>
                  <a:srgbClr val="00B050"/>
                </a:solidFill>
                <a:latin typeface="Times New Roman" panose="02020603050405020304" pitchFamily="18" charset="0"/>
                <a:cs typeface="Times New Roman" panose="02020603050405020304" pitchFamily="18" charset="0"/>
              </a:rPr>
              <a:t>U</a:t>
            </a:r>
            <a:endParaRPr lang="en-US" altLang="en-US" b="1" i="1" dirty="0">
              <a:solidFill>
                <a:srgbClr val="00B050"/>
              </a:solidFill>
              <a:latin typeface="Times New Roman" panose="02020603050405020304" pitchFamily="18" charset="0"/>
              <a:ea typeface="Arial" panose="020B0604020202020204" pitchFamily="34" charset="0"/>
              <a:cs typeface="Times New Roman" panose="02020603050405020304" pitchFamily="18" charset="0"/>
            </a:endParaRPr>
          </a:p>
        </p:txBody>
      </p:sp>
      <p:sp>
        <p:nvSpPr>
          <p:cNvPr id="5" name="Rectangle 4"/>
          <p:cNvSpPr/>
          <p:nvPr/>
        </p:nvSpPr>
        <p:spPr>
          <a:xfrm>
            <a:off x="742060" y="548348"/>
            <a:ext cx="1287532" cy="369332"/>
          </a:xfrm>
          <a:prstGeom prst="rect">
            <a:avLst/>
          </a:prstGeom>
        </p:spPr>
        <p:txBody>
          <a:bodyPr wrap="none">
            <a:spAutoFit/>
          </a:bodyPr>
          <a:lstStyle/>
          <a:p>
            <a:r>
              <a:rPr lang="en-US" b="1" dirty="0" err="1">
                <a:latin typeface="Times New Roman" panose="02020603050405020304" pitchFamily="18" charset="0"/>
                <a:cs typeface="Times New Roman" panose="02020603050405020304" pitchFamily="18" charset="0"/>
              </a:rPr>
              <a:t>Xử</a:t>
            </a:r>
            <a:r>
              <a:rPr lang="en-US" b="1" dirty="0">
                <a:latin typeface="Times New Roman" panose="02020603050405020304" pitchFamily="18" charset="0"/>
                <a:cs typeface="Times New Roman" panose="02020603050405020304" pitchFamily="18" charset="0"/>
              </a:rPr>
              <a:t> </a:t>
            </a:r>
            <a:r>
              <a:rPr lang="en-US" b="1" dirty="0" err="1">
                <a:latin typeface="Times New Roman" panose="02020603050405020304" pitchFamily="18" charset="0"/>
                <a:cs typeface="Times New Roman" panose="02020603050405020304" pitchFamily="18" charset="0"/>
              </a:rPr>
              <a:t>lý</a:t>
            </a:r>
            <a:r>
              <a:rPr lang="en-US" b="1" dirty="0">
                <a:latin typeface="Times New Roman" panose="02020603050405020304" pitchFamily="18" charset="0"/>
                <a:cs typeface="Times New Roman" panose="02020603050405020304" pitchFamily="18" charset="0"/>
              </a:rPr>
              <a:t> </a:t>
            </a:r>
            <a:r>
              <a:rPr lang="en-US" b="1" dirty="0" err="1">
                <a:latin typeface="Times New Roman" panose="02020603050405020304" pitchFamily="18" charset="0"/>
                <a:cs typeface="Times New Roman" panose="02020603050405020304" pitchFamily="18" charset="0"/>
              </a:rPr>
              <a:t>sự</a:t>
            </a:r>
            <a:r>
              <a:rPr lang="en-US" b="1" dirty="0">
                <a:latin typeface="Times New Roman" panose="02020603050405020304" pitchFamily="18" charset="0"/>
                <a:cs typeface="Times New Roman" panose="02020603050405020304" pitchFamily="18" charset="0"/>
              </a:rPr>
              <a:t> </a:t>
            </a:r>
            <a:r>
              <a:rPr lang="en-US" b="1" dirty="0" err="1">
                <a:latin typeface="Times New Roman" panose="02020603050405020304" pitchFamily="18" charset="0"/>
                <a:cs typeface="Times New Roman" panose="02020603050405020304" pitchFamily="18" charset="0"/>
              </a:rPr>
              <a:t>cố</a:t>
            </a:r>
            <a:endParaRPr lang="en-US" b="1" dirty="0">
              <a:latin typeface="Times New Roman" panose="02020603050405020304" pitchFamily="18" charset="0"/>
              <a:cs typeface="Times New Roman" panose="02020603050405020304" pitchFamily="18" charset="0"/>
            </a:endParaRPr>
          </a:p>
        </p:txBody>
      </p:sp>
      <p:sp>
        <p:nvSpPr>
          <p:cNvPr id="6" name="Rectangle 5"/>
          <p:cNvSpPr/>
          <p:nvPr/>
        </p:nvSpPr>
        <p:spPr>
          <a:xfrm>
            <a:off x="742060" y="179016"/>
            <a:ext cx="1249060" cy="369332"/>
          </a:xfrm>
          <a:prstGeom prst="rect">
            <a:avLst/>
          </a:prstGeom>
        </p:spPr>
        <p:txBody>
          <a:bodyPr wrap="none">
            <a:spAutoFit/>
          </a:bodyPr>
          <a:lstStyle/>
          <a:p>
            <a:pPr lvl="0" eaLnBrk="0" fontAlgn="base" hangingPunct="0">
              <a:spcBef>
                <a:spcPct val="0"/>
              </a:spcBef>
              <a:spcAft>
                <a:spcPct val="0"/>
              </a:spcAft>
              <a:tabLst>
                <a:tab pos="2582863" algn="l"/>
              </a:tabLst>
            </a:pPr>
            <a:r>
              <a:rPr lang="en-US" altLang="en-US" i="1" dirty="0">
                <a:solidFill>
                  <a:srgbClr val="FF0000"/>
                </a:solidFill>
                <a:latin typeface="Times New Roman" panose="02020603050405020304" pitchFamily="18" charset="0"/>
                <a:ea typeface="Arial" panose="020B0604020202020204" pitchFamily="34" charset="0"/>
                <a:cs typeface="Times New Roman" panose="02020603050405020304" pitchFamily="18" charset="0"/>
              </a:rPr>
              <a:t>M</a:t>
            </a:r>
            <a:r>
              <a:rPr lang="vi-VN" altLang="en-US" i="1" dirty="0">
                <a:solidFill>
                  <a:srgbClr val="FF0000"/>
                </a:solidFill>
                <a:latin typeface="Times New Roman" panose="02020603050405020304" pitchFamily="18" charset="0"/>
                <a:ea typeface="Arial" panose="020B0604020202020204" pitchFamily="34" charset="0"/>
                <a:cs typeface="Times New Roman" panose="02020603050405020304" pitchFamily="18" charset="0"/>
              </a:rPr>
              <a:t>ã lỗi: </a:t>
            </a:r>
            <a:r>
              <a:rPr lang="en-US" altLang="en-US" b="1" i="1" dirty="0" smtClean="0">
                <a:solidFill>
                  <a:srgbClr val="00B050"/>
                </a:solidFill>
                <a:latin typeface="Times New Roman" panose="02020603050405020304" pitchFamily="18" charset="0"/>
                <a:cs typeface="Times New Roman" panose="02020603050405020304" pitchFamily="18" charset="0"/>
              </a:rPr>
              <a:t>UE</a:t>
            </a:r>
            <a:endParaRPr lang="en-US" altLang="en-US" b="1" i="1" dirty="0">
              <a:solidFill>
                <a:srgbClr val="00B050"/>
              </a:solidFill>
              <a:latin typeface="Times New Roman" panose="02020603050405020304" pitchFamily="18" charset="0"/>
              <a:ea typeface="Arial" panose="020B0604020202020204" pitchFamily="34" charset="0"/>
              <a:cs typeface="Times New Roman" panose="02020603050405020304" pitchFamily="18" charset="0"/>
            </a:endParaRPr>
          </a:p>
        </p:txBody>
      </p:sp>
      <p:sp>
        <p:nvSpPr>
          <p:cNvPr id="7" name="Rectangle 6"/>
          <p:cNvSpPr/>
          <p:nvPr/>
        </p:nvSpPr>
        <p:spPr>
          <a:xfrm>
            <a:off x="742060" y="548348"/>
            <a:ext cx="1287532" cy="369332"/>
          </a:xfrm>
          <a:prstGeom prst="rect">
            <a:avLst/>
          </a:prstGeom>
        </p:spPr>
        <p:txBody>
          <a:bodyPr wrap="none">
            <a:spAutoFit/>
          </a:bodyPr>
          <a:lstStyle/>
          <a:p>
            <a:r>
              <a:rPr lang="en-US" b="1" dirty="0" err="1">
                <a:latin typeface="Times New Roman" panose="02020603050405020304" pitchFamily="18" charset="0"/>
                <a:cs typeface="Times New Roman" panose="02020603050405020304" pitchFamily="18" charset="0"/>
              </a:rPr>
              <a:t>Xử</a:t>
            </a:r>
            <a:r>
              <a:rPr lang="en-US" b="1" dirty="0">
                <a:latin typeface="Times New Roman" panose="02020603050405020304" pitchFamily="18" charset="0"/>
                <a:cs typeface="Times New Roman" panose="02020603050405020304" pitchFamily="18" charset="0"/>
              </a:rPr>
              <a:t> </a:t>
            </a:r>
            <a:r>
              <a:rPr lang="en-US" b="1" dirty="0" err="1">
                <a:latin typeface="Times New Roman" panose="02020603050405020304" pitchFamily="18" charset="0"/>
                <a:cs typeface="Times New Roman" panose="02020603050405020304" pitchFamily="18" charset="0"/>
              </a:rPr>
              <a:t>lý</a:t>
            </a:r>
            <a:r>
              <a:rPr lang="en-US" b="1" dirty="0">
                <a:latin typeface="Times New Roman" panose="02020603050405020304" pitchFamily="18" charset="0"/>
                <a:cs typeface="Times New Roman" panose="02020603050405020304" pitchFamily="18" charset="0"/>
              </a:rPr>
              <a:t> </a:t>
            </a:r>
            <a:r>
              <a:rPr lang="en-US" b="1" dirty="0" err="1">
                <a:latin typeface="Times New Roman" panose="02020603050405020304" pitchFamily="18" charset="0"/>
                <a:cs typeface="Times New Roman" panose="02020603050405020304" pitchFamily="18" charset="0"/>
              </a:rPr>
              <a:t>sự</a:t>
            </a:r>
            <a:r>
              <a:rPr lang="en-US" b="1" dirty="0">
                <a:latin typeface="Times New Roman" panose="02020603050405020304" pitchFamily="18" charset="0"/>
                <a:cs typeface="Times New Roman" panose="02020603050405020304" pitchFamily="18" charset="0"/>
              </a:rPr>
              <a:t> </a:t>
            </a:r>
            <a:r>
              <a:rPr lang="en-US" b="1" dirty="0" err="1">
                <a:latin typeface="Times New Roman" panose="02020603050405020304" pitchFamily="18" charset="0"/>
                <a:cs typeface="Times New Roman" panose="02020603050405020304" pitchFamily="18" charset="0"/>
              </a:rPr>
              <a:t>cố</a:t>
            </a:r>
            <a:endParaRPr lang="en-US" b="1" dirty="0">
              <a:latin typeface="Times New Roman" panose="02020603050405020304" pitchFamily="18" charset="0"/>
              <a:cs typeface="Times New Roman" panose="02020603050405020304" pitchFamily="18" charset="0"/>
            </a:endParaRPr>
          </a:p>
        </p:txBody>
      </p:sp>
      <p:pic>
        <p:nvPicPr>
          <p:cNvPr id="9" name="Picture 8"/>
          <p:cNvPicPr>
            <a:picLocks noChangeAspect="1"/>
          </p:cNvPicPr>
          <p:nvPr/>
        </p:nvPicPr>
        <p:blipFill>
          <a:blip r:embed="rId2"/>
          <a:stretch>
            <a:fillRect/>
          </a:stretch>
        </p:blipFill>
        <p:spPr>
          <a:xfrm>
            <a:off x="2811158" y="55235"/>
            <a:ext cx="6769260" cy="2541546"/>
          </a:xfrm>
          <a:prstGeom prst="rect">
            <a:avLst/>
          </a:prstGeom>
        </p:spPr>
      </p:pic>
      <p:pic>
        <p:nvPicPr>
          <p:cNvPr id="10" name="Picture 9"/>
          <p:cNvPicPr>
            <a:picLocks noChangeAspect="1"/>
          </p:cNvPicPr>
          <p:nvPr/>
        </p:nvPicPr>
        <p:blipFill>
          <a:blip r:embed="rId3"/>
          <a:stretch>
            <a:fillRect/>
          </a:stretch>
        </p:blipFill>
        <p:spPr>
          <a:xfrm>
            <a:off x="2379518" y="2362530"/>
            <a:ext cx="7990609" cy="4495470"/>
          </a:xfrm>
          <a:prstGeom prst="rect">
            <a:avLst/>
          </a:prstGeom>
        </p:spPr>
      </p:pic>
    </p:spTree>
    <p:extLst>
      <p:ext uri="{BB962C8B-B14F-4D97-AF65-F5344CB8AC3E}">
        <p14:creationId xmlns:p14="http://schemas.microsoft.com/office/powerpoint/2010/main" val="4084522230"/>
      </p:ext>
    </p:extLst>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742060" y="179016"/>
            <a:ext cx="1095172" cy="369332"/>
          </a:xfrm>
          <a:prstGeom prst="rect">
            <a:avLst/>
          </a:prstGeom>
        </p:spPr>
        <p:txBody>
          <a:bodyPr wrap="none">
            <a:spAutoFit/>
          </a:bodyPr>
          <a:lstStyle/>
          <a:p>
            <a:pPr lvl="0" eaLnBrk="0" fontAlgn="base" hangingPunct="0">
              <a:spcBef>
                <a:spcPct val="0"/>
              </a:spcBef>
              <a:spcAft>
                <a:spcPct val="0"/>
              </a:spcAft>
              <a:tabLst>
                <a:tab pos="2582863" algn="l"/>
              </a:tabLst>
            </a:pPr>
            <a:r>
              <a:rPr lang="en-US" altLang="en-US" i="1" dirty="0">
                <a:solidFill>
                  <a:srgbClr val="FF0000"/>
                </a:solidFill>
                <a:latin typeface="Times New Roman" panose="02020603050405020304" pitchFamily="18" charset="0"/>
                <a:ea typeface="Arial" panose="020B0604020202020204" pitchFamily="34" charset="0"/>
                <a:cs typeface="Times New Roman" panose="02020603050405020304" pitchFamily="18" charset="0"/>
              </a:rPr>
              <a:t>M</a:t>
            </a:r>
            <a:r>
              <a:rPr lang="vi-VN" altLang="en-US" i="1" dirty="0">
                <a:solidFill>
                  <a:srgbClr val="FF0000"/>
                </a:solidFill>
                <a:latin typeface="Times New Roman" panose="02020603050405020304" pitchFamily="18" charset="0"/>
                <a:ea typeface="Arial" panose="020B0604020202020204" pitchFamily="34" charset="0"/>
                <a:cs typeface="Times New Roman" panose="02020603050405020304" pitchFamily="18" charset="0"/>
              </a:rPr>
              <a:t>ã lỗi: </a:t>
            </a:r>
            <a:r>
              <a:rPr lang="en-US" altLang="en-US" b="1" i="1" dirty="0" smtClean="0">
                <a:solidFill>
                  <a:srgbClr val="00B050"/>
                </a:solidFill>
                <a:latin typeface="Times New Roman" panose="02020603050405020304" pitchFamily="18" charset="0"/>
                <a:cs typeface="Times New Roman" panose="02020603050405020304" pitchFamily="18" charset="0"/>
              </a:rPr>
              <a:t>U</a:t>
            </a:r>
            <a:endParaRPr lang="en-US" altLang="en-US" b="1" i="1" dirty="0">
              <a:solidFill>
                <a:srgbClr val="00B050"/>
              </a:solidFill>
              <a:latin typeface="Times New Roman" panose="02020603050405020304" pitchFamily="18" charset="0"/>
              <a:ea typeface="Arial" panose="020B0604020202020204" pitchFamily="34" charset="0"/>
              <a:cs typeface="Times New Roman" panose="02020603050405020304" pitchFamily="18" charset="0"/>
            </a:endParaRPr>
          </a:p>
        </p:txBody>
      </p:sp>
      <p:sp>
        <p:nvSpPr>
          <p:cNvPr id="5" name="Rectangle 4"/>
          <p:cNvSpPr/>
          <p:nvPr/>
        </p:nvSpPr>
        <p:spPr>
          <a:xfrm>
            <a:off x="742060" y="548348"/>
            <a:ext cx="1287532" cy="369332"/>
          </a:xfrm>
          <a:prstGeom prst="rect">
            <a:avLst/>
          </a:prstGeom>
        </p:spPr>
        <p:txBody>
          <a:bodyPr wrap="none">
            <a:spAutoFit/>
          </a:bodyPr>
          <a:lstStyle/>
          <a:p>
            <a:r>
              <a:rPr lang="en-US" b="1" dirty="0" err="1">
                <a:latin typeface="Times New Roman" panose="02020603050405020304" pitchFamily="18" charset="0"/>
                <a:cs typeface="Times New Roman" panose="02020603050405020304" pitchFamily="18" charset="0"/>
              </a:rPr>
              <a:t>Xử</a:t>
            </a:r>
            <a:r>
              <a:rPr lang="en-US" b="1" dirty="0">
                <a:latin typeface="Times New Roman" panose="02020603050405020304" pitchFamily="18" charset="0"/>
                <a:cs typeface="Times New Roman" panose="02020603050405020304" pitchFamily="18" charset="0"/>
              </a:rPr>
              <a:t> </a:t>
            </a:r>
            <a:r>
              <a:rPr lang="en-US" b="1" dirty="0" err="1">
                <a:latin typeface="Times New Roman" panose="02020603050405020304" pitchFamily="18" charset="0"/>
                <a:cs typeface="Times New Roman" panose="02020603050405020304" pitchFamily="18" charset="0"/>
              </a:rPr>
              <a:t>lý</a:t>
            </a:r>
            <a:r>
              <a:rPr lang="en-US" b="1" dirty="0">
                <a:latin typeface="Times New Roman" panose="02020603050405020304" pitchFamily="18" charset="0"/>
                <a:cs typeface="Times New Roman" panose="02020603050405020304" pitchFamily="18" charset="0"/>
              </a:rPr>
              <a:t> </a:t>
            </a:r>
            <a:r>
              <a:rPr lang="en-US" b="1" dirty="0" err="1">
                <a:latin typeface="Times New Roman" panose="02020603050405020304" pitchFamily="18" charset="0"/>
                <a:cs typeface="Times New Roman" panose="02020603050405020304" pitchFamily="18" charset="0"/>
              </a:rPr>
              <a:t>sự</a:t>
            </a:r>
            <a:r>
              <a:rPr lang="en-US" b="1" dirty="0">
                <a:latin typeface="Times New Roman" panose="02020603050405020304" pitchFamily="18" charset="0"/>
                <a:cs typeface="Times New Roman" panose="02020603050405020304" pitchFamily="18" charset="0"/>
              </a:rPr>
              <a:t> </a:t>
            </a:r>
            <a:r>
              <a:rPr lang="en-US" b="1" dirty="0" err="1">
                <a:latin typeface="Times New Roman" panose="02020603050405020304" pitchFamily="18" charset="0"/>
                <a:cs typeface="Times New Roman" panose="02020603050405020304" pitchFamily="18" charset="0"/>
              </a:rPr>
              <a:t>cố</a:t>
            </a:r>
            <a:endParaRPr lang="en-US" b="1" dirty="0">
              <a:latin typeface="Times New Roman" panose="02020603050405020304" pitchFamily="18" charset="0"/>
              <a:cs typeface="Times New Roman" panose="02020603050405020304" pitchFamily="18" charset="0"/>
            </a:endParaRPr>
          </a:p>
        </p:txBody>
      </p:sp>
      <p:sp>
        <p:nvSpPr>
          <p:cNvPr id="6" name="Rectangle 5"/>
          <p:cNvSpPr/>
          <p:nvPr/>
        </p:nvSpPr>
        <p:spPr>
          <a:xfrm>
            <a:off x="742060" y="179016"/>
            <a:ext cx="1249060" cy="369332"/>
          </a:xfrm>
          <a:prstGeom prst="rect">
            <a:avLst/>
          </a:prstGeom>
        </p:spPr>
        <p:txBody>
          <a:bodyPr wrap="none">
            <a:spAutoFit/>
          </a:bodyPr>
          <a:lstStyle/>
          <a:p>
            <a:pPr lvl="0" eaLnBrk="0" fontAlgn="base" hangingPunct="0">
              <a:spcBef>
                <a:spcPct val="0"/>
              </a:spcBef>
              <a:spcAft>
                <a:spcPct val="0"/>
              </a:spcAft>
              <a:tabLst>
                <a:tab pos="2582863" algn="l"/>
              </a:tabLst>
            </a:pPr>
            <a:r>
              <a:rPr lang="en-US" altLang="en-US" i="1" dirty="0">
                <a:solidFill>
                  <a:srgbClr val="FF0000"/>
                </a:solidFill>
                <a:latin typeface="Times New Roman" panose="02020603050405020304" pitchFamily="18" charset="0"/>
                <a:ea typeface="Arial" panose="020B0604020202020204" pitchFamily="34" charset="0"/>
                <a:cs typeface="Times New Roman" panose="02020603050405020304" pitchFamily="18" charset="0"/>
              </a:rPr>
              <a:t>M</a:t>
            </a:r>
            <a:r>
              <a:rPr lang="vi-VN" altLang="en-US" i="1" dirty="0">
                <a:solidFill>
                  <a:srgbClr val="FF0000"/>
                </a:solidFill>
                <a:latin typeface="Times New Roman" panose="02020603050405020304" pitchFamily="18" charset="0"/>
                <a:ea typeface="Arial" panose="020B0604020202020204" pitchFamily="34" charset="0"/>
                <a:cs typeface="Times New Roman" panose="02020603050405020304" pitchFamily="18" charset="0"/>
              </a:rPr>
              <a:t>ã lỗi: </a:t>
            </a:r>
            <a:r>
              <a:rPr lang="en-US" altLang="en-US" b="1" i="1" dirty="0" smtClean="0">
                <a:solidFill>
                  <a:srgbClr val="00B050"/>
                </a:solidFill>
                <a:latin typeface="Times New Roman" panose="02020603050405020304" pitchFamily="18" charset="0"/>
                <a:cs typeface="Times New Roman" panose="02020603050405020304" pitchFamily="18" charset="0"/>
              </a:rPr>
              <a:t>UE</a:t>
            </a:r>
            <a:endParaRPr lang="en-US" altLang="en-US" b="1" i="1" dirty="0">
              <a:solidFill>
                <a:srgbClr val="00B050"/>
              </a:solidFill>
              <a:latin typeface="Times New Roman" panose="02020603050405020304" pitchFamily="18" charset="0"/>
              <a:ea typeface="Arial" panose="020B0604020202020204" pitchFamily="34" charset="0"/>
              <a:cs typeface="Times New Roman" panose="02020603050405020304" pitchFamily="18" charset="0"/>
            </a:endParaRPr>
          </a:p>
        </p:txBody>
      </p:sp>
      <p:sp>
        <p:nvSpPr>
          <p:cNvPr id="7" name="Rectangle 6"/>
          <p:cNvSpPr/>
          <p:nvPr/>
        </p:nvSpPr>
        <p:spPr>
          <a:xfrm>
            <a:off x="742060" y="548348"/>
            <a:ext cx="1287532" cy="369332"/>
          </a:xfrm>
          <a:prstGeom prst="rect">
            <a:avLst/>
          </a:prstGeom>
        </p:spPr>
        <p:txBody>
          <a:bodyPr wrap="none">
            <a:spAutoFit/>
          </a:bodyPr>
          <a:lstStyle/>
          <a:p>
            <a:r>
              <a:rPr lang="en-US" b="1" dirty="0" err="1">
                <a:latin typeface="Times New Roman" panose="02020603050405020304" pitchFamily="18" charset="0"/>
                <a:cs typeface="Times New Roman" panose="02020603050405020304" pitchFamily="18" charset="0"/>
              </a:rPr>
              <a:t>Xử</a:t>
            </a:r>
            <a:r>
              <a:rPr lang="en-US" b="1" dirty="0">
                <a:latin typeface="Times New Roman" panose="02020603050405020304" pitchFamily="18" charset="0"/>
                <a:cs typeface="Times New Roman" panose="02020603050405020304" pitchFamily="18" charset="0"/>
              </a:rPr>
              <a:t> </a:t>
            </a:r>
            <a:r>
              <a:rPr lang="en-US" b="1" dirty="0" err="1">
                <a:latin typeface="Times New Roman" panose="02020603050405020304" pitchFamily="18" charset="0"/>
                <a:cs typeface="Times New Roman" panose="02020603050405020304" pitchFamily="18" charset="0"/>
              </a:rPr>
              <a:t>lý</a:t>
            </a:r>
            <a:r>
              <a:rPr lang="en-US" b="1" dirty="0">
                <a:latin typeface="Times New Roman" panose="02020603050405020304" pitchFamily="18" charset="0"/>
                <a:cs typeface="Times New Roman" panose="02020603050405020304" pitchFamily="18" charset="0"/>
              </a:rPr>
              <a:t> </a:t>
            </a:r>
            <a:r>
              <a:rPr lang="en-US" b="1" dirty="0" err="1">
                <a:latin typeface="Times New Roman" panose="02020603050405020304" pitchFamily="18" charset="0"/>
                <a:cs typeface="Times New Roman" panose="02020603050405020304" pitchFamily="18" charset="0"/>
              </a:rPr>
              <a:t>sự</a:t>
            </a:r>
            <a:r>
              <a:rPr lang="en-US" b="1" dirty="0">
                <a:latin typeface="Times New Roman" panose="02020603050405020304" pitchFamily="18" charset="0"/>
                <a:cs typeface="Times New Roman" panose="02020603050405020304" pitchFamily="18" charset="0"/>
              </a:rPr>
              <a:t> </a:t>
            </a:r>
            <a:r>
              <a:rPr lang="en-US" b="1" dirty="0" err="1">
                <a:latin typeface="Times New Roman" panose="02020603050405020304" pitchFamily="18" charset="0"/>
                <a:cs typeface="Times New Roman" panose="02020603050405020304" pitchFamily="18" charset="0"/>
              </a:rPr>
              <a:t>cố</a:t>
            </a:r>
            <a:endParaRPr lang="en-US" b="1" dirty="0">
              <a:latin typeface="Times New Roman" panose="02020603050405020304" pitchFamily="18" charset="0"/>
              <a:cs typeface="Times New Roman" panose="02020603050405020304" pitchFamily="18" charset="0"/>
            </a:endParaRPr>
          </a:p>
        </p:txBody>
      </p:sp>
      <p:pic>
        <p:nvPicPr>
          <p:cNvPr id="10" name="Picture 9"/>
          <p:cNvPicPr>
            <a:picLocks noChangeAspect="1"/>
          </p:cNvPicPr>
          <p:nvPr/>
        </p:nvPicPr>
        <p:blipFill>
          <a:blip r:embed="rId2"/>
          <a:stretch>
            <a:fillRect/>
          </a:stretch>
        </p:blipFill>
        <p:spPr>
          <a:xfrm>
            <a:off x="2493820" y="1229408"/>
            <a:ext cx="7616536" cy="5285692"/>
          </a:xfrm>
          <a:prstGeom prst="rect">
            <a:avLst/>
          </a:prstGeom>
        </p:spPr>
      </p:pic>
    </p:spTree>
    <p:extLst>
      <p:ext uri="{BB962C8B-B14F-4D97-AF65-F5344CB8AC3E}">
        <p14:creationId xmlns:p14="http://schemas.microsoft.com/office/powerpoint/2010/main" val="3684025151"/>
      </p:ext>
    </p:extLst>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le 3">
            <a:extLst>
              <a:ext uri="{FF2B5EF4-FFF2-40B4-BE49-F238E27FC236}">
                <a16:creationId xmlns:a16="http://schemas.microsoft.com/office/drawing/2014/main" xmlns="" id="{8C32FACF-0D2E-4B56-96C3-883A5BA56879}"/>
              </a:ext>
            </a:extLst>
          </p:cNvPr>
          <p:cNvGraphicFramePr>
            <a:graphicFrameLocks noGrp="1"/>
          </p:cNvGraphicFramePr>
          <p:nvPr>
            <p:extLst>
              <p:ext uri="{D42A27DB-BD31-4B8C-83A1-F6EECF244321}">
                <p14:modId xmlns:p14="http://schemas.microsoft.com/office/powerpoint/2010/main" val="2125982174"/>
              </p:ext>
            </p:extLst>
          </p:nvPr>
        </p:nvGraphicFramePr>
        <p:xfrm>
          <a:off x="532196" y="1404144"/>
          <a:ext cx="9473041" cy="3018767"/>
        </p:xfrm>
        <a:graphic>
          <a:graphicData uri="http://schemas.openxmlformats.org/drawingml/2006/table">
            <a:tbl>
              <a:tblPr firstRow="1" firstCol="1" lastRow="1" lastCol="1" bandRow="1" bandCol="1">
                <a:tableStyleId>{7DF18680-E054-41AD-8BC1-D1AEF772440D}</a:tableStyleId>
              </a:tblPr>
              <a:tblGrid>
                <a:gridCol w="2391830">
                  <a:extLst>
                    <a:ext uri="{9D8B030D-6E8A-4147-A177-3AD203B41FA5}">
                      <a16:colId xmlns:a16="http://schemas.microsoft.com/office/drawing/2014/main" xmlns="" val="4112564832"/>
                    </a:ext>
                  </a:extLst>
                </a:gridCol>
                <a:gridCol w="7081211">
                  <a:extLst>
                    <a:ext uri="{9D8B030D-6E8A-4147-A177-3AD203B41FA5}">
                      <a16:colId xmlns:a16="http://schemas.microsoft.com/office/drawing/2014/main" xmlns="" val="404561888"/>
                    </a:ext>
                  </a:extLst>
                </a:gridCol>
              </a:tblGrid>
              <a:tr h="491972">
                <a:tc>
                  <a:txBody>
                    <a:bodyPr/>
                    <a:lstStyle/>
                    <a:p>
                      <a:pPr marL="91440">
                        <a:spcBef>
                          <a:spcPts val="370"/>
                        </a:spcBef>
                        <a:spcAft>
                          <a:spcPts val="0"/>
                        </a:spcAft>
                      </a:pPr>
                      <a:r>
                        <a:rPr lang="vi-VN" sz="1500" dirty="0">
                          <a:effectLst/>
                        </a:rPr>
                        <a:t>Model</a:t>
                      </a:r>
                      <a:endParaRPr lang="en-US" sz="1100" dirty="0">
                        <a:effectLst/>
                        <a:latin typeface="Arial" panose="020B0604020202020204" pitchFamily="34" charset="0"/>
                        <a:ea typeface="Arial" panose="020B0604020202020204" pitchFamily="34" charset="0"/>
                        <a:cs typeface="Times New Roman" panose="02020603050405020304" pitchFamily="18" charset="0"/>
                      </a:endParaRPr>
                    </a:p>
                  </a:txBody>
                  <a:tcPr marL="0" marR="0" marT="0" marB="0"/>
                </a:tc>
                <a:tc>
                  <a:txBody>
                    <a:bodyPr/>
                    <a:lstStyle/>
                    <a:p>
                      <a:pPr marL="85090">
                        <a:spcBef>
                          <a:spcPts val="370"/>
                        </a:spcBef>
                        <a:spcAft>
                          <a:spcPts val="0"/>
                        </a:spcAft>
                      </a:pPr>
                      <a:r>
                        <a:rPr lang="vi-VN" sz="1800" b="1" kern="1200" dirty="0" smtClean="0">
                          <a:solidFill>
                            <a:schemeClr val="lt1"/>
                          </a:solidFill>
                          <a:effectLst/>
                          <a:latin typeface="+mn-lt"/>
                          <a:ea typeface="+mn-ea"/>
                          <a:cs typeface="+mn-cs"/>
                        </a:rPr>
                        <a:t>Tất cả DL model RXQ-T</a:t>
                      </a:r>
                      <a:endParaRPr lang="en-US" sz="1800" dirty="0">
                        <a:effectLst/>
                        <a:latin typeface="+mj-lt"/>
                        <a:ea typeface="Arial" panose="020B0604020202020204" pitchFamily="34" charset="0"/>
                        <a:cs typeface="Times New Roman" panose="02020603050405020304" pitchFamily="18" charset="0"/>
                      </a:endParaRPr>
                    </a:p>
                  </a:txBody>
                  <a:tcPr marL="0" marR="0" marT="0" marB="0"/>
                </a:tc>
                <a:extLst>
                  <a:ext uri="{0D108BD9-81ED-4DB2-BD59-A6C34878D82A}">
                    <a16:rowId xmlns:a16="http://schemas.microsoft.com/office/drawing/2014/main" xmlns="" val="2719077392"/>
                  </a:ext>
                </a:extLst>
              </a:tr>
              <a:tr h="1048377">
                <a:tc>
                  <a:txBody>
                    <a:bodyPr/>
                    <a:lstStyle/>
                    <a:p>
                      <a:pPr marL="91440" marR="395605">
                        <a:lnSpc>
                          <a:spcPct val="103000"/>
                        </a:lnSpc>
                        <a:spcBef>
                          <a:spcPts val="370"/>
                        </a:spcBef>
                        <a:spcAft>
                          <a:spcPts val="0"/>
                        </a:spcAft>
                      </a:pPr>
                      <a:r>
                        <a:rPr lang="vi-VN" sz="1500" dirty="0">
                          <a:effectLst/>
                        </a:rPr>
                        <a:t>Điều kiện xảy ra lỗi</a:t>
                      </a:r>
                      <a:endParaRPr lang="en-US" sz="1100" dirty="0">
                        <a:effectLst/>
                        <a:latin typeface="Arial" panose="020B0604020202020204" pitchFamily="34" charset="0"/>
                        <a:ea typeface="Arial" panose="020B0604020202020204" pitchFamily="34" charset="0"/>
                        <a:cs typeface="Times New Roman" panose="02020603050405020304" pitchFamily="18" charset="0"/>
                      </a:endParaRPr>
                    </a:p>
                  </a:txBody>
                  <a:tcPr marL="0" marR="0" marT="0" marB="0"/>
                </a:tc>
                <a:tc>
                  <a:txBody>
                    <a:bodyPr/>
                    <a:lstStyle/>
                    <a:p>
                      <a:pPr marL="285750" indent="-285750">
                        <a:buFont typeface="Arial" panose="020B0604020202020204" pitchFamily="34" charset="0"/>
                        <a:buChar char="•"/>
                      </a:pPr>
                      <a:r>
                        <a:rPr lang="vi-VN" sz="1800" b="1" kern="1200" dirty="0" smtClean="0">
                          <a:solidFill>
                            <a:schemeClr val="lt1"/>
                          </a:solidFill>
                          <a:effectLst/>
                          <a:latin typeface="+mj-lt"/>
                          <a:ea typeface="+mn-ea"/>
                          <a:cs typeface="+mn-cs"/>
                        </a:rPr>
                        <a:t>Lỗi được hiện ngay khi một trong các bất thường đã báo trước đó được phát hiện thông qua việc kiểm tra các kết nối lỗi trong hệ thống lúc chạy kiểm tra.</a:t>
                      </a:r>
                      <a:endParaRPr lang="en-US" sz="1600" dirty="0">
                        <a:effectLst/>
                        <a:latin typeface="+mj-lt"/>
                        <a:ea typeface="Arial" panose="020B0604020202020204" pitchFamily="34" charset="0"/>
                        <a:cs typeface="Times New Roman" panose="02020603050405020304" pitchFamily="18" charset="0"/>
                      </a:endParaRPr>
                    </a:p>
                  </a:txBody>
                  <a:tcPr marL="0" marR="0" marT="0" marB="0"/>
                </a:tc>
                <a:extLst>
                  <a:ext uri="{0D108BD9-81ED-4DB2-BD59-A6C34878D82A}">
                    <a16:rowId xmlns:a16="http://schemas.microsoft.com/office/drawing/2014/main" xmlns="" val="4284878668"/>
                  </a:ext>
                </a:extLst>
              </a:tr>
              <a:tr h="1478418">
                <a:tc>
                  <a:txBody>
                    <a:bodyPr/>
                    <a:lstStyle/>
                    <a:p>
                      <a:pPr marL="377190" marR="532765" indent="-285750">
                        <a:lnSpc>
                          <a:spcPct val="103000"/>
                        </a:lnSpc>
                        <a:spcBef>
                          <a:spcPts val="370"/>
                        </a:spcBef>
                        <a:spcAft>
                          <a:spcPts val="0"/>
                        </a:spcAft>
                        <a:buFont typeface="Arial" panose="020B0604020202020204" pitchFamily="34" charset="0"/>
                        <a:buChar char="•"/>
                      </a:pPr>
                      <a:r>
                        <a:rPr lang="vi-VN" sz="1500">
                          <a:effectLst/>
                        </a:rPr>
                        <a:t>Nguyên nhân</a:t>
                      </a:r>
                      <a:endParaRPr lang="en-US" sz="1100" dirty="0">
                        <a:effectLst/>
                        <a:latin typeface="Arial" panose="020B0604020202020204" pitchFamily="34" charset="0"/>
                        <a:ea typeface="Arial" panose="020B0604020202020204" pitchFamily="34" charset="0"/>
                        <a:cs typeface="Times New Roman" panose="02020603050405020304" pitchFamily="18" charset="0"/>
                      </a:endParaRPr>
                    </a:p>
                  </a:txBody>
                  <a:tcPr marL="0" marR="0" marT="0" marB="0"/>
                </a:tc>
                <a:tc>
                  <a:txBody>
                    <a:bodyPr/>
                    <a:lstStyle/>
                    <a:p>
                      <a:pPr marL="285750" lvl="0" indent="-285750">
                        <a:buFont typeface="Arial" panose="020B0604020202020204" pitchFamily="34" charset="0"/>
                        <a:buChar char="•"/>
                      </a:pPr>
                      <a:r>
                        <a:rPr lang="vi-VN" sz="1800" b="1" kern="1200" dirty="0" smtClean="0">
                          <a:solidFill>
                            <a:schemeClr val="lt1"/>
                          </a:solidFill>
                          <a:effectLst/>
                          <a:latin typeface="+mj-lt"/>
                          <a:ea typeface="+mn-ea"/>
                          <a:cs typeface="+mn-cs"/>
                        </a:rPr>
                        <a:t>Đấu dây tín hiệu DL-DN, DN-DN không đúng</a:t>
                      </a:r>
                      <a:endParaRPr lang="en-US" sz="1800" b="1" kern="1200" dirty="0" smtClean="0">
                        <a:solidFill>
                          <a:schemeClr val="lt1"/>
                        </a:solidFill>
                        <a:effectLst/>
                        <a:latin typeface="+mj-lt"/>
                        <a:ea typeface="+mn-ea"/>
                        <a:cs typeface="+mn-cs"/>
                      </a:endParaRPr>
                    </a:p>
                    <a:p>
                      <a:pPr marL="285750" lvl="0" indent="-285750">
                        <a:buFont typeface="Arial" panose="020B0604020202020204" pitchFamily="34" charset="0"/>
                        <a:buChar char="•"/>
                      </a:pPr>
                      <a:r>
                        <a:rPr lang="vi-VN" sz="1800" b="1" kern="1200" dirty="0" smtClean="0">
                          <a:solidFill>
                            <a:schemeClr val="lt1"/>
                          </a:solidFill>
                          <a:effectLst/>
                          <a:latin typeface="+mj-lt"/>
                          <a:ea typeface="+mn-ea"/>
                          <a:cs typeface="+mn-cs"/>
                        </a:rPr>
                        <a:t>Không chạy kiểm tra được</a:t>
                      </a:r>
                      <a:endParaRPr lang="en-US" sz="1800" b="1" kern="1200" dirty="0" smtClean="0">
                        <a:solidFill>
                          <a:schemeClr val="lt1"/>
                        </a:solidFill>
                        <a:effectLst/>
                        <a:latin typeface="+mj-lt"/>
                        <a:ea typeface="+mn-ea"/>
                        <a:cs typeface="+mn-cs"/>
                      </a:endParaRPr>
                    </a:p>
                    <a:p>
                      <a:pPr marL="285750" lvl="0" indent="-285750">
                        <a:buFont typeface="Arial" panose="020B0604020202020204" pitchFamily="34" charset="0"/>
                        <a:buChar char="•"/>
                      </a:pPr>
                      <a:r>
                        <a:rPr lang="vi-VN" sz="1800" b="1" kern="1200" dirty="0" smtClean="0">
                          <a:solidFill>
                            <a:schemeClr val="lt1"/>
                          </a:solidFill>
                          <a:effectLst/>
                          <a:latin typeface="+mj-lt"/>
                          <a:ea typeface="+mn-ea"/>
                          <a:cs typeface="+mn-cs"/>
                        </a:rPr>
                        <a:t>Lỗi PCB DL</a:t>
                      </a:r>
                      <a:endParaRPr lang="en-US" sz="1800" b="1" kern="1200" dirty="0" smtClean="0">
                        <a:solidFill>
                          <a:schemeClr val="lt1"/>
                        </a:solidFill>
                        <a:effectLst/>
                        <a:latin typeface="+mj-lt"/>
                        <a:ea typeface="+mn-ea"/>
                        <a:cs typeface="+mn-cs"/>
                      </a:endParaRPr>
                    </a:p>
                    <a:p>
                      <a:pPr marL="285750" indent="-285750">
                        <a:buFont typeface="Arial" panose="020B0604020202020204" pitchFamily="34" charset="0"/>
                        <a:buChar char="•"/>
                      </a:pPr>
                      <a:r>
                        <a:rPr lang="vi-VN" sz="1800" b="1" kern="1200" dirty="0" smtClean="0">
                          <a:solidFill>
                            <a:schemeClr val="lt1"/>
                          </a:solidFill>
                          <a:effectLst/>
                          <a:latin typeface="+mj-lt"/>
                          <a:ea typeface="+mn-ea"/>
                          <a:cs typeface="+mn-cs"/>
                        </a:rPr>
                        <a:t>Chưa mở van chặn</a:t>
                      </a:r>
                      <a:endParaRPr lang="en-US" sz="1800" dirty="0">
                        <a:effectLst/>
                        <a:latin typeface="+mj-lt"/>
                        <a:ea typeface="Arial" panose="020B0604020202020204" pitchFamily="34" charset="0"/>
                        <a:cs typeface="Times New Roman" panose="02020603050405020304" pitchFamily="18" charset="0"/>
                      </a:endParaRPr>
                    </a:p>
                  </a:txBody>
                  <a:tcPr marL="0" marR="0" marT="0" marB="0"/>
                </a:tc>
                <a:extLst>
                  <a:ext uri="{0D108BD9-81ED-4DB2-BD59-A6C34878D82A}">
                    <a16:rowId xmlns:a16="http://schemas.microsoft.com/office/drawing/2014/main" xmlns="" val="2671040087"/>
                  </a:ext>
                </a:extLst>
              </a:tr>
            </a:tbl>
          </a:graphicData>
        </a:graphic>
      </p:graphicFrame>
      <p:sp>
        <p:nvSpPr>
          <p:cNvPr id="5" name="Rectangle 4">
            <a:extLst>
              <a:ext uri="{FF2B5EF4-FFF2-40B4-BE49-F238E27FC236}">
                <a16:creationId xmlns:a16="http://schemas.microsoft.com/office/drawing/2014/main" xmlns="" id="{13966EAB-2274-4E64-91CF-E23CCCFC78C6}"/>
              </a:ext>
            </a:extLst>
          </p:cNvPr>
          <p:cNvSpPr/>
          <p:nvPr/>
        </p:nvSpPr>
        <p:spPr>
          <a:xfrm>
            <a:off x="532196" y="203423"/>
            <a:ext cx="1330814" cy="400110"/>
          </a:xfrm>
          <a:prstGeom prst="rect">
            <a:avLst/>
          </a:prstGeom>
        </p:spPr>
        <p:txBody>
          <a:bodyPr wrap="none">
            <a:spAutoFit/>
          </a:bodyPr>
          <a:lstStyle/>
          <a:p>
            <a:pPr lvl="0" eaLnBrk="0" fontAlgn="base" hangingPunct="0">
              <a:spcBef>
                <a:spcPct val="0"/>
              </a:spcBef>
              <a:spcAft>
                <a:spcPct val="0"/>
              </a:spcAft>
              <a:tabLst>
                <a:tab pos="2582863" algn="l"/>
              </a:tabLst>
            </a:pPr>
            <a:r>
              <a:rPr lang="en-US" altLang="en-US" sz="2000" b="1" dirty="0">
                <a:solidFill>
                  <a:srgbClr val="FF0000"/>
                </a:solidFill>
                <a:latin typeface="Times New Roman" panose="02020603050405020304" pitchFamily="18" charset="0"/>
                <a:ea typeface="Arial" panose="020B0604020202020204" pitchFamily="34" charset="0"/>
                <a:cs typeface="Times New Roman" panose="02020603050405020304" pitchFamily="18" charset="0"/>
              </a:rPr>
              <a:t>M</a:t>
            </a:r>
            <a:r>
              <a:rPr lang="vi-VN" altLang="en-US" sz="2000" b="1" dirty="0">
                <a:solidFill>
                  <a:srgbClr val="FF0000"/>
                </a:solidFill>
                <a:latin typeface="Times New Roman" panose="02020603050405020304" pitchFamily="18" charset="0"/>
                <a:ea typeface="Arial" panose="020B0604020202020204" pitchFamily="34" charset="0"/>
                <a:cs typeface="Times New Roman" panose="02020603050405020304" pitchFamily="18" charset="0"/>
              </a:rPr>
              <a:t>ã </a:t>
            </a:r>
            <a:r>
              <a:rPr lang="vi-VN" altLang="en-US" sz="2000" b="1" dirty="0" smtClean="0">
                <a:solidFill>
                  <a:srgbClr val="FF0000"/>
                </a:solidFill>
                <a:latin typeface="Times New Roman" panose="02020603050405020304" pitchFamily="18" charset="0"/>
                <a:ea typeface="Arial" panose="020B0604020202020204" pitchFamily="34" charset="0"/>
                <a:cs typeface="Times New Roman" panose="02020603050405020304" pitchFamily="18" charset="0"/>
              </a:rPr>
              <a:t>lỗi:</a:t>
            </a:r>
            <a:r>
              <a:rPr lang="en-US" altLang="en-US" sz="2000" b="1" i="1" dirty="0" smtClean="0">
                <a:solidFill>
                  <a:srgbClr val="FF0000"/>
                </a:solidFill>
                <a:latin typeface="Times New Roman" panose="02020603050405020304" pitchFamily="18" charset="0"/>
                <a:ea typeface="Arial" panose="020B0604020202020204" pitchFamily="34" charset="0"/>
                <a:cs typeface="Times New Roman" panose="02020603050405020304" pitchFamily="18" charset="0"/>
              </a:rPr>
              <a:t>UF</a:t>
            </a:r>
            <a:endParaRPr lang="en-US" altLang="en-US" sz="2000" b="1" i="1" dirty="0">
              <a:solidFill>
                <a:srgbClr val="00B050"/>
              </a:solidFill>
              <a:latin typeface="Times New Roman" panose="02020603050405020304" pitchFamily="18" charset="0"/>
              <a:ea typeface="Arial" panose="020B0604020202020204" pitchFamily="34" charset="0"/>
              <a:cs typeface="Times New Roman" panose="02020603050405020304" pitchFamily="18" charset="0"/>
            </a:endParaRPr>
          </a:p>
        </p:txBody>
      </p:sp>
      <p:sp>
        <p:nvSpPr>
          <p:cNvPr id="6" name="Rectangle 5">
            <a:extLst>
              <a:ext uri="{FF2B5EF4-FFF2-40B4-BE49-F238E27FC236}">
                <a16:creationId xmlns:a16="http://schemas.microsoft.com/office/drawing/2014/main" xmlns="" id="{9B8FABEB-FAF0-4DE2-B19F-C116F4599C00}"/>
              </a:ext>
            </a:extLst>
          </p:cNvPr>
          <p:cNvSpPr/>
          <p:nvPr/>
        </p:nvSpPr>
        <p:spPr>
          <a:xfrm>
            <a:off x="176646" y="4842977"/>
            <a:ext cx="10753060" cy="757900"/>
          </a:xfrm>
          <a:prstGeom prst="rect">
            <a:avLst/>
          </a:prstGeom>
        </p:spPr>
        <p:txBody>
          <a:bodyPr wrap="square">
            <a:spAutoFit/>
          </a:bodyPr>
          <a:lstStyle/>
          <a:p>
            <a:pPr marL="700405">
              <a:spcBef>
                <a:spcPts val="475"/>
              </a:spcBef>
              <a:spcAft>
                <a:spcPts val="0"/>
              </a:spcAft>
            </a:pPr>
            <a:r>
              <a:rPr lang="vi-VN" b="1" u="heavy" dirty="0">
                <a:ea typeface="Arial" panose="020B0604020202020204" pitchFamily="34" charset="0"/>
              </a:rPr>
              <a:t>Ghi chú</a:t>
            </a:r>
            <a:r>
              <a:rPr lang="vi-VN" dirty="0">
                <a:ea typeface="Arial" panose="020B0604020202020204" pitchFamily="34" charset="0"/>
              </a:rPr>
              <a:t>:</a:t>
            </a:r>
            <a:endParaRPr lang="en-US" sz="1400" dirty="0">
              <a:effectLst/>
              <a:latin typeface="Arial" panose="020B0604020202020204" pitchFamily="34" charset="0"/>
              <a:ea typeface="Arial" panose="020B0604020202020204" pitchFamily="34" charset="0"/>
            </a:endParaRPr>
          </a:p>
          <a:p>
            <a:pPr marL="700405" marR="240030">
              <a:lnSpc>
                <a:spcPct val="103000"/>
              </a:lnSpc>
              <a:spcBef>
                <a:spcPts val="910"/>
              </a:spcBef>
              <a:spcAft>
                <a:spcPts val="0"/>
              </a:spcAft>
            </a:pPr>
            <a:r>
              <a:rPr lang="vi-VN" dirty="0">
                <a:ea typeface="Arial" panose="020B0604020202020204" pitchFamily="34" charset="0"/>
              </a:rPr>
              <a:t>Đảm bảo tắt nguồn điện trước khi kết nối hay</a:t>
            </a:r>
            <a:r>
              <a:rPr lang="en-US" spc="-255" dirty="0">
                <a:ea typeface="Arial" panose="020B0604020202020204" pitchFamily="34" charset="0"/>
              </a:rPr>
              <a:t> </a:t>
            </a:r>
            <a:r>
              <a:rPr lang="vi-VN" dirty="0">
                <a:ea typeface="Arial" panose="020B0604020202020204" pitchFamily="34" charset="0"/>
              </a:rPr>
              <a:t>tháo rắc cắm để tránh hư các bộ phận</a:t>
            </a:r>
            <a:r>
              <a:rPr lang="en-US" dirty="0">
                <a:ea typeface="Arial" panose="020B0604020202020204" pitchFamily="34" charset="0"/>
              </a:rPr>
              <a:t>.</a:t>
            </a:r>
            <a:endParaRPr lang="en-US" dirty="0">
              <a:latin typeface="Arial" panose="020B0604020202020204" pitchFamily="34" charset="0"/>
              <a:ea typeface="Arial" panose="020B0604020202020204" pitchFamily="34" charset="0"/>
            </a:endParaRPr>
          </a:p>
        </p:txBody>
      </p:sp>
      <p:sp>
        <p:nvSpPr>
          <p:cNvPr id="7" name="Rectangle 6">
            <a:extLst>
              <a:ext uri="{FF2B5EF4-FFF2-40B4-BE49-F238E27FC236}">
                <a16:creationId xmlns:a16="http://schemas.microsoft.com/office/drawing/2014/main" xmlns="" id="{89CE12D6-F95D-4474-A27A-537794EE3E61}"/>
              </a:ext>
            </a:extLst>
          </p:cNvPr>
          <p:cNvSpPr/>
          <p:nvPr/>
        </p:nvSpPr>
        <p:spPr>
          <a:xfrm>
            <a:off x="532196" y="665088"/>
            <a:ext cx="7445921" cy="369332"/>
          </a:xfrm>
          <a:prstGeom prst="rect">
            <a:avLst/>
          </a:prstGeom>
        </p:spPr>
        <p:txBody>
          <a:bodyPr wrap="square">
            <a:spAutoFit/>
          </a:bodyPr>
          <a:lstStyle/>
          <a:p>
            <a:r>
              <a:rPr lang="vi-VN" b="1" dirty="0"/>
              <a:t>Hệ thống chưa được cài đặt</a:t>
            </a:r>
            <a:endParaRPr lang="en-US" b="1" dirty="0"/>
          </a:p>
        </p:txBody>
      </p:sp>
    </p:spTree>
    <p:extLst>
      <p:ext uri="{BB962C8B-B14F-4D97-AF65-F5344CB8AC3E}">
        <p14:creationId xmlns:p14="http://schemas.microsoft.com/office/powerpoint/2010/main" val="817608277"/>
      </p:ext>
    </p:extLst>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742060" y="179016"/>
            <a:ext cx="1095172" cy="369332"/>
          </a:xfrm>
          <a:prstGeom prst="rect">
            <a:avLst/>
          </a:prstGeom>
        </p:spPr>
        <p:txBody>
          <a:bodyPr wrap="none">
            <a:spAutoFit/>
          </a:bodyPr>
          <a:lstStyle/>
          <a:p>
            <a:pPr lvl="0" eaLnBrk="0" fontAlgn="base" hangingPunct="0">
              <a:spcBef>
                <a:spcPct val="0"/>
              </a:spcBef>
              <a:spcAft>
                <a:spcPct val="0"/>
              </a:spcAft>
              <a:tabLst>
                <a:tab pos="2582863" algn="l"/>
              </a:tabLst>
            </a:pPr>
            <a:r>
              <a:rPr lang="en-US" altLang="en-US" i="1" dirty="0">
                <a:solidFill>
                  <a:srgbClr val="FF0000"/>
                </a:solidFill>
                <a:latin typeface="Times New Roman" panose="02020603050405020304" pitchFamily="18" charset="0"/>
                <a:ea typeface="Arial" panose="020B0604020202020204" pitchFamily="34" charset="0"/>
                <a:cs typeface="Times New Roman" panose="02020603050405020304" pitchFamily="18" charset="0"/>
              </a:rPr>
              <a:t>M</a:t>
            </a:r>
            <a:r>
              <a:rPr lang="vi-VN" altLang="en-US" i="1" dirty="0">
                <a:solidFill>
                  <a:srgbClr val="FF0000"/>
                </a:solidFill>
                <a:latin typeface="Times New Roman" panose="02020603050405020304" pitchFamily="18" charset="0"/>
                <a:ea typeface="Arial" panose="020B0604020202020204" pitchFamily="34" charset="0"/>
                <a:cs typeface="Times New Roman" panose="02020603050405020304" pitchFamily="18" charset="0"/>
              </a:rPr>
              <a:t>ã lỗi: </a:t>
            </a:r>
            <a:r>
              <a:rPr lang="en-US" altLang="en-US" b="1" i="1" dirty="0" smtClean="0">
                <a:solidFill>
                  <a:srgbClr val="00B050"/>
                </a:solidFill>
                <a:latin typeface="Times New Roman" panose="02020603050405020304" pitchFamily="18" charset="0"/>
                <a:cs typeface="Times New Roman" panose="02020603050405020304" pitchFamily="18" charset="0"/>
              </a:rPr>
              <a:t>U</a:t>
            </a:r>
            <a:endParaRPr lang="en-US" altLang="en-US" b="1" i="1" dirty="0">
              <a:solidFill>
                <a:srgbClr val="00B050"/>
              </a:solidFill>
              <a:latin typeface="Times New Roman" panose="02020603050405020304" pitchFamily="18" charset="0"/>
              <a:ea typeface="Arial" panose="020B0604020202020204" pitchFamily="34" charset="0"/>
              <a:cs typeface="Times New Roman" panose="02020603050405020304" pitchFamily="18" charset="0"/>
            </a:endParaRPr>
          </a:p>
        </p:txBody>
      </p:sp>
      <p:sp>
        <p:nvSpPr>
          <p:cNvPr id="5" name="Rectangle 4"/>
          <p:cNvSpPr/>
          <p:nvPr/>
        </p:nvSpPr>
        <p:spPr>
          <a:xfrm>
            <a:off x="742060" y="548348"/>
            <a:ext cx="1287532" cy="369332"/>
          </a:xfrm>
          <a:prstGeom prst="rect">
            <a:avLst/>
          </a:prstGeom>
        </p:spPr>
        <p:txBody>
          <a:bodyPr wrap="none">
            <a:spAutoFit/>
          </a:bodyPr>
          <a:lstStyle/>
          <a:p>
            <a:r>
              <a:rPr lang="en-US" b="1" dirty="0" err="1">
                <a:latin typeface="Times New Roman" panose="02020603050405020304" pitchFamily="18" charset="0"/>
                <a:cs typeface="Times New Roman" panose="02020603050405020304" pitchFamily="18" charset="0"/>
              </a:rPr>
              <a:t>Xử</a:t>
            </a:r>
            <a:r>
              <a:rPr lang="en-US" b="1" dirty="0">
                <a:latin typeface="Times New Roman" panose="02020603050405020304" pitchFamily="18" charset="0"/>
                <a:cs typeface="Times New Roman" panose="02020603050405020304" pitchFamily="18" charset="0"/>
              </a:rPr>
              <a:t> </a:t>
            </a:r>
            <a:r>
              <a:rPr lang="en-US" b="1" dirty="0" err="1">
                <a:latin typeface="Times New Roman" panose="02020603050405020304" pitchFamily="18" charset="0"/>
                <a:cs typeface="Times New Roman" panose="02020603050405020304" pitchFamily="18" charset="0"/>
              </a:rPr>
              <a:t>lý</a:t>
            </a:r>
            <a:r>
              <a:rPr lang="en-US" b="1" dirty="0">
                <a:latin typeface="Times New Roman" panose="02020603050405020304" pitchFamily="18" charset="0"/>
                <a:cs typeface="Times New Roman" panose="02020603050405020304" pitchFamily="18" charset="0"/>
              </a:rPr>
              <a:t> </a:t>
            </a:r>
            <a:r>
              <a:rPr lang="en-US" b="1" dirty="0" err="1">
                <a:latin typeface="Times New Roman" panose="02020603050405020304" pitchFamily="18" charset="0"/>
                <a:cs typeface="Times New Roman" panose="02020603050405020304" pitchFamily="18" charset="0"/>
              </a:rPr>
              <a:t>sự</a:t>
            </a:r>
            <a:r>
              <a:rPr lang="en-US" b="1" dirty="0">
                <a:latin typeface="Times New Roman" panose="02020603050405020304" pitchFamily="18" charset="0"/>
                <a:cs typeface="Times New Roman" panose="02020603050405020304" pitchFamily="18" charset="0"/>
              </a:rPr>
              <a:t> </a:t>
            </a:r>
            <a:r>
              <a:rPr lang="en-US" b="1" dirty="0" err="1">
                <a:latin typeface="Times New Roman" panose="02020603050405020304" pitchFamily="18" charset="0"/>
                <a:cs typeface="Times New Roman" panose="02020603050405020304" pitchFamily="18" charset="0"/>
              </a:rPr>
              <a:t>cố</a:t>
            </a:r>
            <a:endParaRPr lang="en-US" b="1" dirty="0">
              <a:latin typeface="Times New Roman" panose="02020603050405020304" pitchFamily="18" charset="0"/>
              <a:cs typeface="Times New Roman" panose="02020603050405020304" pitchFamily="18" charset="0"/>
            </a:endParaRPr>
          </a:p>
        </p:txBody>
      </p:sp>
      <p:sp>
        <p:nvSpPr>
          <p:cNvPr id="6" name="Rectangle 5"/>
          <p:cNvSpPr/>
          <p:nvPr/>
        </p:nvSpPr>
        <p:spPr>
          <a:xfrm>
            <a:off x="742060" y="179016"/>
            <a:ext cx="1249060" cy="369332"/>
          </a:xfrm>
          <a:prstGeom prst="rect">
            <a:avLst/>
          </a:prstGeom>
        </p:spPr>
        <p:txBody>
          <a:bodyPr wrap="none">
            <a:spAutoFit/>
          </a:bodyPr>
          <a:lstStyle/>
          <a:p>
            <a:pPr lvl="0" eaLnBrk="0" fontAlgn="base" hangingPunct="0">
              <a:spcBef>
                <a:spcPct val="0"/>
              </a:spcBef>
              <a:spcAft>
                <a:spcPct val="0"/>
              </a:spcAft>
              <a:tabLst>
                <a:tab pos="2582863" algn="l"/>
              </a:tabLst>
            </a:pPr>
            <a:r>
              <a:rPr lang="en-US" altLang="en-US" i="1" dirty="0">
                <a:solidFill>
                  <a:srgbClr val="FF0000"/>
                </a:solidFill>
                <a:latin typeface="Times New Roman" panose="02020603050405020304" pitchFamily="18" charset="0"/>
                <a:ea typeface="Arial" panose="020B0604020202020204" pitchFamily="34" charset="0"/>
                <a:cs typeface="Times New Roman" panose="02020603050405020304" pitchFamily="18" charset="0"/>
              </a:rPr>
              <a:t>M</a:t>
            </a:r>
            <a:r>
              <a:rPr lang="vi-VN" altLang="en-US" i="1" dirty="0">
                <a:solidFill>
                  <a:srgbClr val="FF0000"/>
                </a:solidFill>
                <a:latin typeface="Times New Roman" panose="02020603050405020304" pitchFamily="18" charset="0"/>
                <a:ea typeface="Arial" panose="020B0604020202020204" pitchFamily="34" charset="0"/>
                <a:cs typeface="Times New Roman" panose="02020603050405020304" pitchFamily="18" charset="0"/>
              </a:rPr>
              <a:t>ã lỗi: </a:t>
            </a:r>
            <a:r>
              <a:rPr lang="en-US" altLang="en-US" b="1" i="1" dirty="0" smtClean="0">
                <a:solidFill>
                  <a:srgbClr val="00B050"/>
                </a:solidFill>
                <a:latin typeface="Times New Roman" panose="02020603050405020304" pitchFamily="18" charset="0"/>
                <a:cs typeface="Times New Roman" panose="02020603050405020304" pitchFamily="18" charset="0"/>
              </a:rPr>
              <a:t>UF</a:t>
            </a:r>
            <a:endParaRPr lang="en-US" altLang="en-US" b="1" i="1" dirty="0">
              <a:solidFill>
                <a:srgbClr val="00B050"/>
              </a:solidFill>
              <a:latin typeface="Times New Roman" panose="02020603050405020304" pitchFamily="18" charset="0"/>
              <a:ea typeface="Arial" panose="020B0604020202020204" pitchFamily="34" charset="0"/>
              <a:cs typeface="Times New Roman" panose="02020603050405020304" pitchFamily="18" charset="0"/>
            </a:endParaRPr>
          </a:p>
        </p:txBody>
      </p:sp>
      <p:sp>
        <p:nvSpPr>
          <p:cNvPr id="7" name="Rectangle 6"/>
          <p:cNvSpPr/>
          <p:nvPr/>
        </p:nvSpPr>
        <p:spPr>
          <a:xfrm>
            <a:off x="742060" y="548348"/>
            <a:ext cx="1287532" cy="369332"/>
          </a:xfrm>
          <a:prstGeom prst="rect">
            <a:avLst/>
          </a:prstGeom>
        </p:spPr>
        <p:txBody>
          <a:bodyPr wrap="none">
            <a:spAutoFit/>
          </a:bodyPr>
          <a:lstStyle/>
          <a:p>
            <a:r>
              <a:rPr lang="en-US" b="1" dirty="0" err="1">
                <a:latin typeface="Times New Roman" panose="02020603050405020304" pitchFamily="18" charset="0"/>
                <a:cs typeface="Times New Roman" panose="02020603050405020304" pitchFamily="18" charset="0"/>
              </a:rPr>
              <a:t>Xử</a:t>
            </a:r>
            <a:r>
              <a:rPr lang="en-US" b="1" dirty="0">
                <a:latin typeface="Times New Roman" panose="02020603050405020304" pitchFamily="18" charset="0"/>
                <a:cs typeface="Times New Roman" panose="02020603050405020304" pitchFamily="18" charset="0"/>
              </a:rPr>
              <a:t> </a:t>
            </a:r>
            <a:r>
              <a:rPr lang="en-US" b="1" dirty="0" err="1">
                <a:latin typeface="Times New Roman" panose="02020603050405020304" pitchFamily="18" charset="0"/>
                <a:cs typeface="Times New Roman" panose="02020603050405020304" pitchFamily="18" charset="0"/>
              </a:rPr>
              <a:t>lý</a:t>
            </a:r>
            <a:r>
              <a:rPr lang="en-US" b="1" dirty="0">
                <a:latin typeface="Times New Roman" panose="02020603050405020304" pitchFamily="18" charset="0"/>
                <a:cs typeface="Times New Roman" panose="02020603050405020304" pitchFamily="18" charset="0"/>
              </a:rPr>
              <a:t> </a:t>
            </a:r>
            <a:r>
              <a:rPr lang="en-US" b="1" dirty="0" err="1">
                <a:latin typeface="Times New Roman" panose="02020603050405020304" pitchFamily="18" charset="0"/>
                <a:cs typeface="Times New Roman" panose="02020603050405020304" pitchFamily="18" charset="0"/>
              </a:rPr>
              <a:t>sự</a:t>
            </a:r>
            <a:r>
              <a:rPr lang="en-US" b="1" dirty="0">
                <a:latin typeface="Times New Roman" panose="02020603050405020304" pitchFamily="18" charset="0"/>
                <a:cs typeface="Times New Roman" panose="02020603050405020304" pitchFamily="18" charset="0"/>
              </a:rPr>
              <a:t> </a:t>
            </a:r>
            <a:r>
              <a:rPr lang="en-US" b="1" dirty="0" err="1">
                <a:latin typeface="Times New Roman" panose="02020603050405020304" pitchFamily="18" charset="0"/>
                <a:cs typeface="Times New Roman" panose="02020603050405020304" pitchFamily="18" charset="0"/>
              </a:rPr>
              <a:t>cố</a:t>
            </a:r>
            <a:endParaRPr lang="en-US" b="1" dirty="0">
              <a:latin typeface="Times New Roman" panose="02020603050405020304" pitchFamily="18" charset="0"/>
              <a:cs typeface="Times New Roman" panose="02020603050405020304" pitchFamily="18" charset="0"/>
            </a:endParaRPr>
          </a:p>
        </p:txBody>
      </p:sp>
      <p:pic>
        <p:nvPicPr>
          <p:cNvPr id="10" name="Picture 9"/>
          <p:cNvPicPr>
            <a:picLocks noChangeAspect="1"/>
          </p:cNvPicPr>
          <p:nvPr/>
        </p:nvPicPr>
        <p:blipFill>
          <a:blip r:embed="rId2"/>
          <a:stretch>
            <a:fillRect/>
          </a:stretch>
        </p:blipFill>
        <p:spPr>
          <a:xfrm>
            <a:off x="2542302" y="1662545"/>
            <a:ext cx="7484924" cy="4665519"/>
          </a:xfrm>
          <a:prstGeom prst="rect">
            <a:avLst/>
          </a:prstGeom>
        </p:spPr>
      </p:pic>
    </p:spTree>
    <p:extLst>
      <p:ext uri="{BB962C8B-B14F-4D97-AF65-F5344CB8AC3E}">
        <p14:creationId xmlns:p14="http://schemas.microsoft.com/office/powerpoint/2010/main" val="486502661"/>
      </p:ext>
    </p:extLst>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le 3">
            <a:extLst>
              <a:ext uri="{FF2B5EF4-FFF2-40B4-BE49-F238E27FC236}">
                <a16:creationId xmlns:a16="http://schemas.microsoft.com/office/drawing/2014/main" xmlns="" id="{8C32FACF-0D2E-4B56-96C3-883A5BA56879}"/>
              </a:ext>
            </a:extLst>
          </p:cNvPr>
          <p:cNvGraphicFramePr>
            <a:graphicFrameLocks noGrp="1"/>
          </p:cNvGraphicFramePr>
          <p:nvPr>
            <p:extLst>
              <p:ext uri="{D42A27DB-BD31-4B8C-83A1-F6EECF244321}">
                <p14:modId xmlns:p14="http://schemas.microsoft.com/office/powerpoint/2010/main" val="3823628496"/>
              </p:ext>
            </p:extLst>
          </p:nvPr>
        </p:nvGraphicFramePr>
        <p:xfrm>
          <a:off x="532196" y="1404144"/>
          <a:ext cx="9473041" cy="3126235"/>
        </p:xfrm>
        <a:graphic>
          <a:graphicData uri="http://schemas.openxmlformats.org/drawingml/2006/table">
            <a:tbl>
              <a:tblPr firstRow="1" firstCol="1" lastRow="1" lastCol="1" bandRow="1" bandCol="1">
                <a:tableStyleId>{7DF18680-E054-41AD-8BC1-D1AEF772440D}</a:tableStyleId>
              </a:tblPr>
              <a:tblGrid>
                <a:gridCol w="2391830">
                  <a:extLst>
                    <a:ext uri="{9D8B030D-6E8A-4147-A177-3AD203B41FA5}">
                      <a16:colId xmlns:a16="http://schemas.microsoft.com/office/drawing/2014/main" xmlns="" val="4112564832"/>
                    </a:ext>
                  </a:extLst>
                </a:gridCol>
                <a:gridCol w="7081211">
                  <a:extLst>
                    <a:ext uri="{9D8B030D-6E8A-4147-A177-3AD203B41FA5}">
                      <a16:colId xmlns:a16="http://schemas.microsoft.com/office/drawing/2014/main" xmlns="" val="404561888"/>
                    </a:ext>
                  </a:extLst>
                </a:gridCol>
              </a:tblGrid>
              <a:tr h="491972">
                <a:tc>
                  <a:txBody>
                    <a:bodyPr/>
                    <a:lstStyle/>
                    <a:p>
                      <a:pPr marL="91440">
                        <a:spcBef>
                          <a:spcPts val="370"/>
                        </a:spcBef>
                        <a:spcAft>
                          <a:spcPts val="0"/>
                        </a:spcAft>
                      </a:pPr>
                      <a:r>
                        <a:rPr lang="vi-VN" sz="1500" dirty="0">
                          <a:effectLst/>
                        </a:rPr>
                        <a:t>Model</a:t>
                      </a:r>
                      <a:endParaRPr lang="en-US" sz="1100" dirty="0">
                        <a:effectLst/>
                        <a:latin typeface="Arial" panose="020B0604020202020204" pitchFamily="34" charset="0"/>
                        <a:ea typeface="Arial" panose="020B0604020202020204" pitchFamily="34" charset="0"/>
                        <a:cs typeface="Times New Roman" panose="02020603050405020304" pitchFamily="18" charset="0"/>
                      </a:endParaRPr>
                    </a:p>
                  </a:txBody>
                  <a:tcPr marL="0" marR="0" marT="0" marB="0"/>
                </a:tc>
                <a:tc>
                  <a:txBody>
                    <a:bodyPr/>
                    <a:lstStyle/>
                    <a:p>
                      <a:pPr marL="85090">
                        <a:spcBef>
                          <a:spcPts val="370"/>
                        </a:spcBef>
                        <a:spcAft>
                          <a:spcPts val="0"/>
                        </a:spcAft>
                      </a:pPr>
                      <a:r>
                        <a:rPr lang="vi-VN" sz="1800" b="1" kern="1200" dirty="0" smtClean="0">
                          <a:solidFill>
                            <a:schemeClr val="lt1"/>
                          </a:solidFill>
                          <a:effectLst/>
                          <a:latin typeface="+mn-lt"/>
                          <a:ea typeface="+mn-ea"/>
                          <a:cs typeface="+mn-cs"/>
                        </a:rPr>
                        <a:t>Tất cả DL model </a:t>
                      </a:r>
                      <a:endParaRPr lang="en-US" sz="1800" b="1" kern="1200" dirty="0" smtClean="0">
                        <a:solidFill>
                          <a:schemeClr val="lt1"/>
                        </a:solidFill>
                        <a:effectLst/>
                        <a:latin typeface="+mn-lt"/>
                        <a:ea typeface="+mn-ea"/>
                        <a:cs typeface="+mn-cs"/>
                      </a:endParaRPr>
                    </a:p>
                    <a:p>
                      <a:pPr marL="85090">
                        <a:spcBef>
                          <a:spcPts val="370"/>
                        </a:spcBef>
                        <a:spcAft>
                          <a:spcPts val="0"/>
                        </a:spcAft>
                      </a:pPr>
                      <a:r>
                        <a:rPr lang="vi-VN" sz="1800" b="1" kern="1200" dirty="0" smtClean="0">
                          <a:solidFill>
                            <a:schemeClr val="lt1"/>
                          </a:solidFill>
                          <a:effectLst/>
                          <a:latin typeface="+mn-lt"/>
                          <a:ea typeface="+mn-ea"/>
                          <a:cs typeface="+mn-cs"/>
                        </a:rPr>
                        <a:t>RXQ-T</a:t>
                      </a:r>
                      <a:endParaRPr lang="en-US" sz="1800" dirty="0">
                        <a:effectLst/>
                        <a:latin typeface="+mj-lt"/>
                        <a:ea typeface="Arial" panose="020B0604020202020204" pitchFamily="34" charset="0"/>
                        <a:cs typeface="Times New Roman" panose="02020603050405020304" pitchFamily="18" charset="0"/>
                      </a:endParaRPr>
                    </a:p>
                  </a:txBody>
                  <a:tcPr marL="0" marR="0" marT="0" marB="0"/>
                </a:tc>
                <a:extLst>
                  <a:ext uri="{0D108BD9-81ED-4DB2-BD59-A6C34878D82A}">
                    <a16:rowId xmlns:a16="http://schemas.microsoft.com/office/drawing/2014/main" xmlns="" val="2719077392"/>
                  </a:ext>
                </a:extLst>
              </a:tr>
              <a:tr h="1048377">
                <a:tc>
                  <a:txBody>
                    <a:bodyPr/>
                    <a:lstStyle/>
                    <a:p>
                      <a:pPr marL="91440" marR="395605">
                        <a:lnSpc>
                          <a:spcPct val="103000"/>
                        </a:lnSpc>
                        <a:spcBef>
                          <a:spcPts val="370"/>
                        </a:spcBef>
                        <a:spcAft>
                          <a:spcPts val="0"/>
                        </a:spcAft>
                      </a:pPr>
                      <a:r>
                        <a:rPr lang="vi-VN" sz="1500" dirty="0">
                          <a:effectLst/>
                        </a:rPr>
                        <a:t>Điều kiện xảy ra lỗi</a:t>
                      </a:r>
                      <a:endParaRPr lang="en-US" sz="1100" dirty="0">
                        <a:effectLst/>
                        <a:latin typeface="Arial" panose="020B0604020202020204" pitchFamily="34" charset="0"/>
                        <a:ea typeface="Arial" panose="020B0604020202020204" pitchFamily="34" charset="0"/>
                        <a:cs typeface="Times New Roman" panose="02020603050405020304" pitchFamily="18" charset="0"/>
                      </a:endParaRPr>
                    </a:p>
                  </a:txBody>
                  <a:tcPr marL="0" marR="0" marT="0" marB="0"/>
                </a:tc>
                <a:tc>
                  <a:txBody>
                    <a:bodyPr/>
                    <a:lstStyle/>
                    <a:p>
                      <a:pPr marL="285750" indent="-285750">
                        <a:buFont typeface="Arial" panose="020B0604020202020204" pitchFamily="34" charset="0"/>
                        <a:buChar char="•"/>
                      </a:pPr>
                      <a:r>
                        <a:rPr lang="vi-VN" sz="1800" b="1" kern="1200" dirty="0" smtClean="0">
                          <a:solidFill>
                            <a:schemeClr val="lt1"/>
                          </a:solidFill>
                          <a:effectLst/>
                          <a:latin typeface="+mj-lt"/>
                          <a:ea typeface="+mn-ea"/>
                          <a:cs typeface="+mn-cs"/>
                        </a:rPr>
                        <a:t>Lỗi được hiện ngay khi một trong các bất thường đã báo trước đó được phát hiện.</a:t>
                      </a:r>
                      <a:endParaRPr lang="en-US" sz="1600" dirty="0">
                        <a:effectLst/>
                        <a:latin typeface="+mj-lt"/>
                        <a:ea typeface="Arial" panose="020B0604020202020204" pitchFamily="34" charset="0"/>
                        <a:cs typeface="Times New Roman" panose="02020603050405020304" pitchFamily="18" charset="0"/>
                      </a:endParaRPr>
                    </a:p>
                  </a:txBody>
                  <a:tcPr marL="0" marR="0" marT="0" marB="0"/>
                </a:tc>
                <a:extLst>
                  <a:ext uri="{0D108BD9-81ED-4DB2-BD59-A6C34878D82A}">
                    <a16:rowId xmlns:a16="http://schemas.microsoft.com/office/drawing/2014/main" xmlns="" val="4284878668"/>
                  </a:ext>
                </a:extLst>
              </a:tr>
              <a:tr h="1478418">
                <a:tc>
                  <a:txBody>
                    <a:bodyPr/>
                    <a:lstStyle/>
                    <a:p>
                      <a:pPr marL="377190" marR="532765" indent="-285750">
                        <a:lnSpc>
                          <a:spcPct val="103000"/>
                        </a:lnSpc>
                        <a:spcBef>
                          <a:spcPts val="370"/>
                        </a:spcBef>
                        <a:spcAft>
                          <a:spcPts val="0"/>
                        </a:spcAft>
                        <a:buFont typeface="Arial" panose="020B0604020202020204" pitchFamily="34" charset="0"/>
                        <a:buChar char="•"/>
                      </a:pPr>
                      <a:r>
                        <a:rPr lang="vi-VN" sz="1500">
                          <a:effectLst/>
                        </a:rPr>
                        <a:t>Nguyên nhân</a:t>
                      </a:r>
                      <a:endParaRPr lang="en-US" sz="1100" dirty="0">
                        <a:effectLst/>
                        <a:latin typeface="Arial" panose="020B0604020202020204" pitchFamily="34" charset="0"/>
                        <a:ea typeface="Arial" panose="020B0604020202020204" pitchFamily="34" charset="0"/>
                        <a:cs typeface="Times New Roman" panose="02020603050405020304" pitchFamily="18" charset="0"/>
                      </a:endParaRPr>
                    </a:p>
                  </a:txBody>
                  <a:tcPr marL="0" marR="0" marT="0" marB="0"/>
                </a:tc>
                <a:tc>
                  <a:txBody>
                    <a:bodyPr/>
                    <a:lstStyle/>
                    <a:p>
                      <a:pPr marL="285750" lvl="0" indent="-285750">
                        <a:buFont typeface="Arial" panose="020B0604020202020204" pitchFamily="34" charset="0"/>
                        <a:buChar char="•"/>
                      </a:pPr>
                      <a:r>
                        <a:rPr lang="vi-VN" sz="1800" b="1" kern="1200" dirty="0" smtClean="0">
                          <a:solidFill>
                            <a:schemeClr val="lt1"/>
                          </a:solidFill>
                          <a:effectLst/>
                          <a:latin typeface="+mj-lt"/>
                          <a:ea typeface="+mn-ea"/>
                          <a:cs typeface="+mn-cs"/>
                        </a:rPr>
                        <a:t>Dây tín hiệu giữa DL – DN và DN – DN không đúng</a:t>
                      </a:r>
                      <a:endParaRPr lang="en-US" sz="1800" b="1" kern="1200" dirty="0" smtClean="0">
                        <a:solidFill>
                          <a:schemeClr val="lt1"/>
                        </a:solidFill>
                        <a:effectLst/>
                        <a:latin typeface="+mj-lt"/>
                        <a:ea typeface="+mn-ea"/>
                        <a:cs typeface="+mn-cs"/>
                      </a:endParaRPr>
                    </a:p>
                    <a:p>
                      <a:pPr marL="285750" lvl="0" indent="-285750">
                        <a:buFont typeface="Arial" panose="020B0604020202020204" pitchFamily="34" charset="0"/>
                        <a:buChar char="•"/>
                      </a:pPr>
                      <a:r>
                        <a:rPr lang="vi-VN" sz="1800" b="1" kern="1200" dirty="0" smtClean="0">
                          <a:solidFill>
                            <a:schemeClr val="lt1"/>
                          </a:solidFill>
                          <a:effectLst/>
                          <a:latin typeface="+mj-lt"/>
                          <a:ea typeface="+mn-ea"/>
                          <a:cs typeface="+mn-cs"/>
                        </a:rPr>
                        <a:t>Lỗi PCB DL</a:t>
                      </a:r>
                      <a:endParaRPr lang="en-US" sz="1800" b="1" kern="1200" dirty="0" smtClean="0">
                        <a:solidFill>
                          <a:schemeClr val="lt1"/>
                        </a:solidFill>
                        <a:effectLst/>
                        <a:latin typeface="+mj-lt"/>
                        <a:ea typeface="+mn-ea"/>
                        <a:cs typeface="+mn-cs"/>
                      </a:endParaRPr>
                    </a:p>
                    <a:p>
                      <a:pPr marL="285750" indent="-285750">
                        <a:buFont typeface="Arial" panose="020B0604020202020204" pitchFamily="34" charset="0"/>
                        <a:buChar char="•"/>
                      </a:pPr>
                      <a:r>
                        <a:rPr lang="vi-VN" sz="1800" b="1" kern="1200" dirty="0" smtClean="0">
                          <a:solidFill>
                            <a:schemeClr val="lt1"/>
                          </a:solidFill>
                          <a:effectLst/>
                          <a:latin typeface="+mj-lt"/>
                          <a:ea typeface="+mn-ea"/>
                          <a:cs typeface="+mn-cs"/>
                        </a:rPr>
                        <a:t>Lỗi PCB DN (A1P)</a:t>
                      </a:r>
                      <a:endParaRPr lang="en-US" sz="1800" dirty="0">
                        <a:effectLst/>
                        <a:latin typeface="+mj-lt"/>
                        <a:ea typeface="Arial" panose="020B0604020202020204" pitchFamily="34" charset="0"/>
                        <a:cs typeface="Times New Roman" panose="02020603050405020304" pitchFamily="18" charset="0"/>
                      </a:endParaRPr>
                    </a:p>
                  </a:txBody>
                  <a:tcPr marL="0" marR="0" marT="0" marB="0"/>
                </a:tc>
                <a:extLst>
                  <a:ext uri="{0D108BD9-81ED-4DB2-BD59-A6C34878D82A}">
                    <a16:rowId xmlns:a16="http://schemas.microsoft.com/office/drawing/2014/main" xmlns="" val="2671040087"/>
                  </a:ext>
                </a:extLst>
              </a:tr>
            </a:tbl>
          </a:graphicData>
        </a:graphic>
      </p:graphicFrame>
      <p:sp>
        <p:nvSpPr>
          <p:cNvPr id="5" name="Rectangle 4">
            <a:extLst>
              <a:ext uri="{FF2B5EF4-FFF2-40B4-BE49-F238E27FC236}">
                <a16:creationId xmlns:a16="http://schemas.microsoft.com/office/drawing/2014/main" xmlns="" id="{13966EAB-2274-4E64-91CF-E23CCCFC78C6}"/>
              </a:ext>
            </a:extLst>
          </p:cNvPr>
          <p:cNvSpPr/>
          <p:nvPr/>
        </p:nvSpPr>
        <p:spPr>
          <a:xfrm>
            <a:off x="532196" y="203423"/>
            <a:ext cx="1358064" cy="400110"/>
          </a:xfrm>
          <a:prstGeom prst="rect">
            <a:avLst/>
          </a:prstGeom>
        </p:spPr>
        <p:txBody>
          <a:bodyPr wrap="none">
            <a:spAutoFit/>
          </a:bodyPr>
          <a:lstStyle/>
          <a:p>
            <a:pPr lvl="0" eaLnBrk="0" fontAlgn="base" hangingPunct="0">
              <a:spcBef>
                <a:spcPct val="0"/>
              </a:spcBef>
              <a:spcAft>
                <a:spcPct val="0"/>
              </a:spcAft>
              <a:tabLst>
                <a:tab pos="2582863" algn="l"/>
              </a:tabLst>
            </a:pPr>
            <a:r>
              <a:rPr lang="en-US" altLang="en-US" sz="2000" b="1" dirty="0">
                <a:solidFill>
                  <a:srgbClr val="FF0000"/>
                </a:solidFill>
                <a:latin typeface="Times New Roman" panose="02020603050405020304" pitchFamily="18" charset="0"/>
                <a:ea typeface="Arial" panose="020B0604020202020204" pitchFamily="34" charset="0"/>
                <a:cs typeface="Times New Roman" panose="02020603050405020304" pitchFamily="18" charset="0"/>
              </a:rPr>
              <a:t>M</a:t>
            </a:r>
            <a:r>
              <a:rPr lang="vi-VN" altLang="en-US" sz="2000" b="1" dirty="0">
                <a:solidFill>
                  <a:srgbClr val="FF0000"/>
                </a:solidFill>
                <a:latin typeface="Times New Roman" panose="02020603050405020304" pitchFamily="18" charset="0"/>
                <a:ea typeface="Arial" panose="020B0604020202020204" pitchFamily="34" charset="0"/>
                <a:cs typeface="Times New Roman" panose="02020603050405020304" pitchFamily="18" charset="0"/>
              </a:rPr>
              <a:t>ã </a:t>
            </a:r>
            <a:r>
              <a:rPr lang="vi-VN" altLang="en-US" sz="2000" b="1" dirty="0" smtClean="0">
                <a:solidFill>
                  <a:srgbClr val="FF0000"/>
                </a:solidFill>
                <a:latin typeface="Times New Roman" panose="02020603050405020304" pitchFamily="18" charset="0"/>
                <a:ea typeface="Arial" panose="020B0604020202020204" pitchFamily="34" charset="0"/>
                <a:cs typeface="Times New Roman" panose="02020603050405020304" pitchFamily="18" charset="0"/>
              </a:rPr>
              <a:t>lỗi:</a:t>
            </a:r>
            <a:r>
              <a:rPr lang="en-US" altLang="en-US" sz="2000" b="1" i="1" dirty="0" smtClean="0">
                <a:solidFill>
                  <a:srgbClr val="FF0000"/>
                </a:solidFill>
                <a:latin typeface="Times New Roman" panose="02020603050405020304" pitchFamily="18" charset="0"/>
                <a:ea typeface="Arial" panose="020B0604020202020204" pitchFamily="34" charset="0"/>
                <a:cs typeface="Times New Roman" panose="02020603050405020304" pitchFamily="18" charset="0"/>
              </a:rPr>
              <a:t>UH</a:t>
            </a:r>
            <a:endParaRPr lang="en-US" altLang="en-US" sz="2000" b="1" i="1" dirty="0">
              <a:solidFill>
                <a:srgbClr val="00B050"/>
              </a:solidFill>
              <a:latin typeface="Times New Roman" panose="02020603050405020304" pitchFamily="18" charset="0"/>
              <a:ea typeface="Arial" panose="020B0604020202020204" pitchFamily="34" charset="0"/>
              <a:cs typeface="Times New Roman" panose="02020603050405020304" pitchFamily="18" charset="0"/>
            </a:endParaRPr>
          </a:p>
        </p:txBody>
      </p:sp>
      <p:sp>
        <p:nvSpPr>
          <p:cNvPr id="6" name="Rectangle 5">
            <a:extLst>
              <a:ext uri="{FF2B5EF4-FFF2-40B4-BE49-F238E27FC236}">
                <a16:creationId xmlns:a16="http://schemas.microsoft.com/office/drawing/2014/main" xmlns="" id="{9B8FABEB-FAF0-4DE2-B19F-C116F4599C00}"/>
              </a:ext>
            </a:extLst>
          </p:cNvPr>
          <p:cNvSpPr/>
          <p:nvPr/>
        </p:nvSpPr>
        <p:spPr>
          <a:xfrm>
            <a:off x="176646" y="4842977"/>
            <a:ext cx="10753060" cy="757900"/>
          </a:xfrm>
          <a:prstGeom prst="rect">
            <a:avLst/>
          </a:prstGeom>
        </p:spPr>
        <p:txBody>
          <a:bodyPr wrap="square">
            <a:spAutoFit/>
          </a:bodyPr>
          <a:lstStyle/>
          <a:p>
            <a:pPr marL="700405">
              <a:spcBef>
                <a:spcPts val="475"/>
              </a:spcBef>
              <a:spcAft>
                <a:spcPts val="0"/>
              </a:spcAft>
            </a:pPr>
            <a:r>
              <a:rPr lang="vi-VN" b="1" u="heavy" dirty="0">
                <a:ea typeface="Arial" panose="020B0604020202020204" pitchFamily="34" charset="0"/>
              </a:rPr>
              <a:t>Ghi chú</a:t>
            </a:r>
            <a:r>
              <a:rPr lang="vi-VN" dirty="0">
                <a:ea typeface="Arial" panose="020B0604020202020204" pitchFamily="34" charset="0"/>
              </a:rPr>
              <a:t>:</a:t>
            </a:r>
            <a:endParaRPr lang="en-US" sz="1400" dirty="0">
              <a:effectLst/>
              <a:latin typeface="Arial" panose="020B0604020202020204" pitchFamily="34" charset="0"/>
              <a:ea typeface="Arial" panose="020B0604020202020204" pitchFamily="34" charset="0"/>
            </a:endParaRPr>
          </a:p>
          <a:p>
            <a:pPr marL="700405" marR="240030">
              <a:lnSpc>
                <a:spcPct val="103000"/>
              </a:lnSpc>
              <a:spcBef>
                <a:spcPts val="910"/>
              </a:spcBef>
              <a:spcAft>
                <a:spcPts val="0"/>
              </a:spcAft>
            </a:pPr>
            <a:r>
              <a:rPr lang="vi-VN" dirty="0">
                <a:ea typeface="Arial" panose="020B0604020202020204" pitchFamily="34" charset="0"/>
              </a:rPr>
              <a:t>Đảm bảo tắt nguồn điện trước khi kết nối hay</a:t>
            </a:r>
            <a:r>
              <a:rPr lang="en-US" spc="-255" dirty="0">
                <a:ea typeface="Arial" panose="020B0604020202020204" pitchFamily="34" charset="0"/>
              </a:rPr>
              <a:t> </a:t>
            </a:r>
            <a:r>
              <a:rPr lang="vi-VN" dirty="0">
                <a:ea typeface="Arial" panose="020B0604020202020204" pitchFamily="34" charset="0"/>
              </a:rPr>
              <a:t>tháo rắc cắm để tránh hư các bộ phận</a:t>
            </a:r>
            <a:r>
              <a:rPr lang="en-US" dirty="0">
                <a:ea typeface="Arial" panose="020B0604020202020204" pitchFamily="34" charset="0"/>
              </a:rPr>
              <a:t>.</a:t>
            </a:r>
            <a:endParaRPr lang="en-US" dirty="0">
              <a:latin typeface="Arial" panose="020B0604020202020204" pitchFamily="34" charset="0"/>
              <a:ea typeface="Arial" panose="020B0604020202020204" pitchFamily="34" charset="0"/>
            </a:endParaRPr>
          </a:p>
        </p:txBody>
      </p:sp>
      <p:sp>
        <p:nvSpPr>
          <p:cNvPr id="7" name="Rectangle 6">
            <a:extLst>
              <a:ext uri="{FF2B5EF4-FFF2-40B4-BE49-F238E27FC236}">
                <a16:creationId xmlns:a16="http://schemas.microsoft.com/office/drawing/2014/main" xmlns="" id="{89CE12D6-F95D-4474-A27A-537794EE3E61}"/>
              </a:ext>
            </a:extLst>
          </p:cNvPr>
          <p:cNvSpPr/>
          <p:nvPr/>
        </p:nvSpPr>
        <p:spPr>
          <a:xfrm>
            <a:off x="532196" y="665088"/>
            <a:ext cx="7445921" cy="369332"/>
          </a:xfrm>
          <a:prstGeom prst="rect">
            <a:avLst/>
          </a:prstGeom>
        </p:spPr>
        <p:txBody>
          <a:bodyPr wrap="square">
            <a:spAutoFit/>
          </a:bodyPr>
          <a:lstStyle/>
          <a:p>
            <a:r>
              <a:rPr lang="vi-VN" b="1" dirty="0"/>
              <a:t>Hệ thống bất thường, Không xác định được địa chỉ hệ gas</a:t>
            </a:r>
            <a:endParaRPr lang="en-US" b="1" dirty="0"/>
          </a:p>
        </p:txBody>
      </p:sp>
    </p:spTree>
    <p:extLst>
      <p:ext uri="{BB962C8B-B14F-4D97-AF65-F5344CB8AC3E}">
        <p14:creationId xmlns:p14="http://schemas.microsoft.com/office/powerpoint/2010/main" val="904322695"/>
      </p:ext>
    </p:extLst>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742060" y="179016"/>
            <a:ext cx="1095172" cy="369332"/>
          </a:xfrm>
          <a:prstGeom prst="rect">
            <a:avLst/>
          </a:prstGeom>
        </p:spPr>
        <p:txBody>
          <a:bodyPr wrap="none">
            <a:spAutoFit/>
          </a:bodyPr>
          <a:lstStyle/>
          <a:p>
            <a:pPr lvl="0" eaLnBrk="0" fontAlgn="base" hangingPunct="0">
              <a:spcBef>
                <a:spcPct val="0"/>
              </a:spcBef>
              <a:spcAft>
                <a:spcPct val="0"/>
              </a:spcAft>
              <a:tabLst>
                <a:tab pos="2582863" algn="l"/>
              </a:tabLst>
            </a:pPr>
            <a:r>
              <a:rPr lang="en-US" altLang="en-US" i="1" dirty="0">
                <a:solidFill>
                  <a:srgbClr val="FF0000"/>
                </a:solidFill>
                <a:latin typeface="Times New Roman" panose="02020603050405020304" pitchFamily="18" charset="0"/>
                <a:ea typeface="Arial" panose="020B0604020202020204" pitchFamily="34" charset="0"/>
                <a:cs typeface="Times New Roman" panose="02020603050405020304" pitchFamily="18" charset="0"/>
              </a:rPr>
              <a:t>M</a:t>
            </a:r>
            <a:r>
              <a:rPr lang="vi-VN" altLang="en-US" i="1" dirty="0">
                <a:solidFill>
                  <a:srgbClr val="FF0000"/>
                </a:solidFill>
                <a:latin typeface="Times New Roman" panose="02020603050405020304" pitchFamily="18" charset="0"/>
                <a:ea typeface="Arial" panose="020B0604020202020204" pitchFamily="34" charset="0"/>
                <a:cs typeface="Times New Roman" panose="02020603050405020304" pitchFamily="18" charset="0"/>
              </a:rPr>
              <a:t>ã lỗi: </a:t>
            </a:r>
            <a:r>
              <a:rPr lang="en-US" altLang="en-US" b="1" i="1" dirty="0" smtClean="0">
                <a:solidFill>
                  <a:srgbClr val="00B050"/>
                </a:solidFill>
                <a:latin typeface="Times New Roman" panose="02020603050405020304" pitchFamily="18" charset="0"/>
                <a:cs typeface="Times New Roman" panose="02020603050405020304" pitchFamily="18" charset="0"/>
              </a:rPr>
              <a:t>U</a:t>
            </a:r>
            <a:endParaRPr lang="en-US" altLang="en-US" b="1" i="1" dirty="0">
              <a:solidFill>
                <a:srgbClr val="00B050"/>
              </a:solidFill>
              <a:latin typeface="Times New Roman" panose="02020603050405020304" pitchFamily="18" charset="0"/>
              <a:ea typeface="Arial" panose="020B0604020202020204" pitchFamily="34" charset="0"/>
              <a:cs typeface="Times New Roman" panose="02020603050405020304" pitchFamily="18" charset="0"/>
            </a:endParaRPr>
          </a:p>
        </p:txBody>
      </p:sp>
      <p:sp>
        <p:nvSpPr>
          <p:cNvPr id="5" name="Rectangle 4"/>
          <p:cNvSpPr/>
          <p:nvPr/>
        </p:nvSpPr>
        <p:spPr>
          <a:xfrm>
            <a:off x="742060" y="548348"/>
            <a:ext cx="1287532" cy="369332"/>
          </a:xfrm>
          <a:prstGeom prst="rect">
            <a:avLst/>
          </a:prstGeom>
        </p:spPr>
        <p:txBody>
          <a:bodyPr wrap="none">
            <a:spAutoFit/>
          </a:bodyPr>
          <a:lstStyle/>
          <a:p>
            <a:r>
              <a:rPr lang="en-US" b="1" dirty="0" err="1">
                <a:latin typeface="Times New Roman" panose="02020603050405020304" pitchFamily="18" charset="0"/>
                <a:cs typeface="Times New Roman" panose="02020603050405020304" pitchFamily="18" charset="0"/>
              </a:rPr>
              <a:t>Xử</a:t>
            </a:r>
            <a:r>
              <a:rPr lang="en-US" b="1" dirty="0">
                <a:latin typeface="Times New Roman" panose="02020603050405020304" pitchFamily="18" charset="0"/>
                <a:cs typeface="Times New Roman" panose="02020603050405020304" pitchFamily="18" charset="0"/>
              </a:rPr>
              <a:t> </a:t>
            </a:r>
            <a:r>
              <a:rPr lang="en-US" b="1" dirty="0" err="1">
                <a:latin typeface="Times New Roman" panose="02020603050405020304" pitchFamily="18" charset="0"/>
                <a:cs typeface="Times New Roman" panose="02020603050405020304" pitchFamily="18" charset="0"/>
              </a:rPr>
              <a:t>lý</a:t>
            </a:r>
            <a:r>
              <a:rPr lang="en-US" b="1" dirty="0">
                <a:latin typeface="Times New Roman" panose="02020603050405020304" pitchFamily="18" charset="0"/>
                <a:cs typeface="Times New Roman" panose="02020603050405020304" pitchFamily="18" charset="0"/>
              </a:rPr>
              <a:t> </a:t>
            </a:r>
            <a:r>
              <a:rPr lang="en-US" b="1" dirty="0" err="1">
                <a:latin typeface="Times New Roman" panose="02020603050405020304" pitchFamily="18" charset="0"/>
                <a:cs typeface="Times New Roman" panose="02020603050405020304" pitchFamily="18" charset="0"/>
              </a:rPr>
              <a:t>sự</a:t>
            </a:r>
            <a:r>
              <a:rPr lang="en-US" b="1" dirty="0">
                <a:latin typeface="Times New Roman" panose="02020603050405020304" pitchFamily="18" charset="0"/>
                <a:cs typeface="Times New Roman" panose="02020603050405020304" pitchFamily="18" charset="0"/>
              </a:rPr>
              <a:t> </a:t>
            </a:r>
            <a:r>
              <a:rPr lang="en-US" b="1" dirty="0" err="1">
                <a:latin typeface="Times New Roman" panose="02020603050405020304" pitchFamily="18" charset="0"/>
                <a:cs typeface="Times New Roman" panose="02020603050405020304" pitchFamily="18" charset="0"/>
              </a:rPr>
              <a:t>cố</a:t>
            </a:r>
            <a:endParaRPr lang="en-US" b="1" dirty="0">
              <a:latin typeface="Times New Roman" panose="02020603050405020304" pitchFamily="18" charset="0"/>
              <a:cs typeface="Times New Roman" panose="02020603050405020304" pitchFamily="18" charset="0"/>
            </a:endParaRPr>
          </a:p>
        </p:txBody>
      </p:sp>
      <p:sp>
        <p:nvSpPr>
          <p:cNvPr id="6" name="Rectangle 5"/>
          <p:cNvSpPr/>
          <p:nvPr/>
        </p:nvSpPr>
        <p:spPr>
          <a:xfrm>
            <a:off x="742060" y="179016"/>
            <a:ext cx="1274708" cy="369332"/>
          </a:xfrm>
          <a:prstGeom prst="rect">
            <a:avLst/>
          </a:prstGeom>
        </p:spPr>
        <p:txBody>
          <a:bodyPr wrap="none">
            <a:spAutoFit/>
          </a:bodyPr>
          <a:lstStyle/>
          <a:p>
            <a:pPr lvl="0" eaLnBrk="0" fontAlgn="base" hangingPunct="0">
              <a:spcBef>
                <a:spcPct val="0"/>
              </a:spcBef>
              <a:spcAft>
                <a:spcPct val="0"/>
              </a:spcAft>
              <a:tabLst>
                <a:tab pos="2582863" algn="l"/>
              </a:tabLst>
            </a:pPr>
            <a:r>
              <a:rPr lang="en-US" altLang="en-US" i="1" dirty="0">
                <a:solidFill>
                  <a:srgbClr val="FF0000"/>
                </a:solidFill>
                <a:latin typeface="Times New Roman" panose="02020603050405020304" pitchFamily="18" charset="0"/>
                <a:ea typeface="Arial" panose="020B0604020202020204" pitchFamily="34" charset="0"/>
                <a:cs typeface="Times New Roman" panose="02020603050405020304" pitchFamily="18" charset="0"/>
              </a:rPr>
              <a:t>M</a:t>
            </a:r>
            <a:r>
              <a:rPr lang="vi-VN" altLang="en-US" i="1" dirty="0">
                <a:solidFill>
                  <a:srgbClr val="FF0000"/>
                </a:solidFill>
                <a:latin typeface="Times New Roman" panose="02020603050405020304" pitchFamily="18" charset="0"/>
                <a:ea typeface="Arial" panose="020B0604020202020204" pitchFamily="34" charset="0"/>
                <a:cs typeface="Times New Roman" panose="02020603050405020304" pitchFamily="18" charset="0"/>
              </a:rPr>
              <a:t>ã lỗi: </a:t>
            </a:r>
            <a:r>
              <a:rPr lang="en-US" altLang="en-US" b="1" i="1" dirty="0" smtClean="0">
                <a:solidFill>
                  <a:srgbClr val="FF0000"/>
                </a:solidFill>
                <a:latin typeface="Times New Roman" panose="02020603050405020304" pitchFamily="18" charset="0"/>
                <a:cs typeface="Times New Roman" panose="02020603050405020304" pitchFamily="18" charset="0"/>
              </a:rPr>
              <a:t>UH</a:t>
            </a:r>
            <a:endParaRPr lang="en-US" altLang="en-US" b="1" i="1" dirty="0">
              <a:solidFill>
                <a:srgbClr val="FF0000"/>
              </a:solidFill>
              <a:latin typeface="Times New Roman" panose="02020603050405020304" pitchFamily="18" charset="0"/>
              <a:ea typeface="Arial" panose="020B0604020202020204" pitchFamily="34" charset="0"/>
              <a:cs typeface="Times New Roman" panose="02020603050405020304" pitchFamily="18" charset="0"/>
            </a:endParaRPr>
          </a:p>
        </p:txBody>
      </p:sp>
      <p:sp>
        <p:nvSpPr>
          <p:cNvPr id="7" name="Rectangle 6"/>
          <p:cNvSpPr/>
          <p:nvPr/>
        </p:nvSpPr>
        <p:spPr>
          <a:xfrm>
            <a:off x="742060" y="548348"/>
            <a:ext cx="1287532" cy="369332"/>
          </a:xfrm>
          <a:prstGeom prst="rect">
            <a:avLst/>
          </a:prstGeom>
        </p:spPr>
        <p:txBody>
          <a:bodyPr wrap="none">
            <a:spAutoFit/>
          </a:bodyPr>
          <a:lstStyle/>
          <a:p>
            <a:r>
              <a:rPr lang="en-US" b="1" dirty="0" err="1">
                <a:latin typeface="Times New Roman" panose="02020603050405020304" pitchFamily="18" charset="0"/>
                <a:cs typeface="Times New Roman" panose="02020603050405020304" pitchFamily="18" charset="0"/>
              </a:rPr>
              <a:t>Xử</a:t>
            </a:r>
            <a:r>
              <a:rPr lang="en-US" b="1" dirty="0">
                <a:latin typeface="Times New Roman" panose="02020603050405020304" pitchFamily="18" charset="0"/>
                <a:cs typeface="Times New Roman" panose="02020603050405020304" pitchFamily="18" charset="0"/>
              </a:rPr>
              <a:t> </a:t>
            </a:r>
            <a:r>
              <a:rPr lang="en-US" b="1" dirty="0" err="1">
                <a:latin typeface="Times New Roman" panose="02020603050405020304" pitchFamily="18" charset="0"/>
                <a:cs typeface="Times New Roman" panose="02020603050405020304" pitchFamily="18" charset="0"/>
              </a:rPr>
              <a:t>lý</a:t>
            </a:r>
            <a:r>
              <a:rPr lang="en-US" b="1" dirty="0">
                <a:latin typeface="Times New Roman" panose="02020603050405020304" pitchFamily="18" charset="0"/>
                <a:cs typeface="Times New Roman" panose="02020603050405020304" pitchFamily="18" charset="0"/>
              </a:rPr>
              <a:t> </a:t>
            </a:r>
            <a:r>
              <a:rPr lang="en-US" b="1" dirty="0" err="1">
                <a:latin typeface="Times New Roman" panose="02020603050405020304" pitchFamily="18" charset="0"/>
                <a:cs typeface="Times New Roman" panose="02020603050405020304" pitchFamily="18" charset="0"/>
              </a:rPr>
              <a:t>sự</a:t>
            </a:r>
            <a:r>
              <a:rPr lang="en-US" b="1" dirty="0">
                <a:latin typeface="Times New Roman" panose="02020603050405020304" pitchFamily="18" charset="0"/>
                <a:cs typeface="Times New Roman" panose="02020603050405020304" pitchFamily="18" charset="0"/>
              </a:rPr>
              <a:t> </a:t>
            </a:r>
            <a:r>
              <a:rPr lang="en-US" b="1" dirty="0" err="1">
                <a:latin typeface="Times New Roman" panose="02020603050405020304" pitchFamily="18" charset="0"/>
                <a:cs typeface="Times New Roman" panose="02020603050405020304" pitchFamily="18" charset="0"/>
              </a:rPr>
              <a:t>cố</a:t>
            </a:r>
            <a:endParaRPr lang="en-US" b="1" dirty="0">
              <a:latin typeface="Times New Roman" panose="02020603050405020304" pitchFamily="18" charset="0"/>
              <a:cs typeface="Times New Roman" panose="02020603050405020304" pitchFamily="18" charset="0"/>
            </a:endParaRPr>
          </a:p>
        </p:txBody>
      </p:sp>
      <p:pic>
        <p:nvPicPr>
          <p:cNvPr id="9" name="Picture 8"/>
          <p:cNvPicPr>
            <a:picLocks noChangeAspect="1"/>
          </p:cNvPicPr>
          <p:nvPr/>
        </p:nvPicPr>
        <p:blipFill>
          <a:blip r:embed="rId2"/>
          <a:stretch>
            <a:fillRect/>
          </a:stretch>
        </p:blipFill>
        <p:spPr>
          <a:xfrm>
            <a:off x="2462646" y="-83127"/>
            <a:ext cx="7907482" cy="2450829"/>
          </a:xfrm>
          <a:prstGeom prst="rect">
            <a:avLst/>
          </a:prstGeom>
        </p:spPr>
      </p:pic>
      <p:pic>
        <p:nvPicPr>
          <p:cNvPr id="11" name="Picture 10"/>
          <p:cNvPicPr>
            <a:picLocks noChangeAspect="1"/>
          </p:cNvPicPr>
          <p:nvPr/>
        </p:nvPicPr>
        <p:blipFill>
          <a:blip r:embed="rId3"/>
          <a:stretch>
            <a:fillRect/>
          </a:stretch>
        </p:blipFill>
        <p:spPr>
          <a:xfrm>
            <a:off x="2109355" y="2367702"/>
            <a:ext cx="7824355" cy="4209743"/>
          </a:xfrm>
          <a:prstGeom prst="rect">
            <a:avLst/>
          </a:prstGeom>
        </p:spPr>
      </p:pic>
    </p:spTree>
    <p:extLst>
      <p:ext uri="{BB962C8B-B14F-4D97-AF65-F5344CB8AC3E}">
        <p14:creationId xmlns:p14="http://schemas.microsoft.com/office/powerpoint/2010/main" val="2055815449"/>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747</TotalTime>
  <Words>8136</Words>
  <Application>Microsoft Office PowerPoint</Application>
  <PresentationFormat>Widescreen</PresentationFormat>
  <Paragraphs>1262</Paragraphs>
  <Slides>110</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110</vt:i4>
      </vt:variant>
    </vt:vector>
  </HeadingPairs>
  <TitlesOfParts>
    <vt:vector size="115" baseType="lpstr">
      <vt:lpstr>Arial</vt:lpstr>
      <vt:lpstr>Calibri</vt:lpstr>
      <vt:lpstr>Calibri Light</vt:lpstr>
      <vt:lpstr>Times New Roman</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Administrator</dc:creator>
  <cp:lastModifiedBy>Admin</cp:lastModifiedBy>
  <cp:revision>200</cp:revision>
  <dcterms:created xsi:type="dcterms:W3CDTF">2023-09-09T04:08:52Z</dcterms:created>
  <dcterms:modified xsi:type="dcterms:W3CDTF">2023-09-20T04:09:31Z</dcterms:modified>
</cp:coreProperties>
</file>